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85" r:id="rId20"/>
    <p:sldId id="286" r:id="rId21"/>
    <p:sldId id="287" r:id="rId22"/>
    <p:sldId id="273" r:id="rId23"/>
    <p:sldId id="274" r:id="rId24"/>
    <p:sldId id="275" r:id="rId25"/>
    <p:sldId id="276" r:id="rId26"/>
    <p:sldId id="282" r:id="rId27"/>
    <p:sldId id="283"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65F204-A703-4E04-A265-3E315A4004D7}"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US"/>
        </a:p>
      </dgm:t>
    </dgm:pt>
    <dgm:pt modelId="{701B2B52-3763-4B85-9B1B-A533C754F674}">
      <dgm:prSet/>
      <dgm:spPr/>
      <dgm:t>
        <a:bodyPr/>
        <a:lstStyle/>
        <a:p>
          <a:pPr rtl="0"/>
          <a:r>
            <a:rPr lang="nl-NL" b="1" i="1" u="sng" dirty="0">
              <a:solidFill>
                <a:schemeClr val="tx1"/>
              </a:solidFill>
              <a:latin typeface="Times New Roman" pitchFamily="18" charset="0"/>
              <a:cs typeface="Times New Roman" pitchFamily="18" charset="0"/>
            </a:rPr>
            <a:t>Quan hệ tài sản</a:t>
          </a:r>
          <a:r>
            <a:rPr lang="nl-NL" b="1" u="sng" dirty="0">
              <a:solidFill>
                <a:schemeClr val="tx1"/>
              </a:solidFill>
              <a:latin typeface="Times New Roman" pitchFamily="18" charset="0"/>
              <a:cs typeface="Times New Roman" pitchFamily="18" charset="0"/>
            </a:rPr>
            <a:t> </a:t>
          </a:r>
          <a:r>
            <a:rPr lang="nl-NL" b="1" dirty="0">
              <a:solidFill>
                <a:schemeClr val="tx1"/>
              </a:solidFill>
              <a:latin typeface="Times New Roman" pitchFamily="18" charset="0"/>
              <a:cs typeface="Times New Roman" pitchFamily="18" charset="0"/>
            </a:rPr>
            <a:t>là quan hệ giữa người với người thông qua tài sản được biểu hiện dưới những dạng khác nhau</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dgm:t>
    </dgm:pt>
    <dgm:pt modelId="{6C02F06E-0B8B-45E2-BF7F-699575DB4BB5}" type="parTrans" cxnId="{9F8BA245-FDEB-442A-96CC-26B4D7344182}">
      <dgm:prSet/>
      <dgm:spPr/>
      <dgm:t>
        <a:bodyPr/>
        <a:lstStyle/>
        <a:p>
          <a:endParaRPr lang="en-US"/>
        </a:p>
      </dgm:t>
    </dgm:pt>
    <dgm:pt modelId="{BC2A1BDB-3934-4029-A031-68A6778FC6AF}" type="sibTrans" cxnId="{9F8BA245-FDEB-442A-96CC-26B4D7344182}">
      <dgm:prSet/>
      <dgm:spPr/>
      <dgm:t>
        <a:bodyPr/>
        <a:lstStyle/>
        <a:p>
          <a:endParaRPr lang="en-US"/>
        </a:p>
      </dgm:t>
    </dgm:pt>
    <dgm:pt modelId="{E8F84CA0-5513-4832-9E62-FB5F80410F12}">
      <dgm:prSet/>
      <dgm:spPr>
        <a:solidFill>
          <a:schemeClr val="accent1">
            <a:lumMod val="60000"/>
            <a:lumOff val="40000"/>
          </a:schemeClr>
        </a:solidFill>
      </dgm:spPr>
      <dgm:t>
        <a:bodyPr/>
        <a:lstStyle/>
        <a:p>
          <a:pPr rtl="0"/>
          <a:r>
            <a:rPr lang="en-US" b="1" i="1" u="sng" dirty="0">
              <a:solidFill>
                <a:schemeClr val="tx1"/>
              </a:solidFill>
              <a:latin typeface="Times New Roman" pitchFamily="18" charset="0"/>
              <a:cs typeface="Times New Roman" pitchFamily="18" charset="0"/>
            </a:rPr>
            <a:t>Quan hệ nhân thân</a:t>
          </a:r>
          <a:r>
            <a:rPr lang="en-US" b="1" u="sng"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là quan hệ liên quan đến các giá trị tinh thần của con người, về nguyên tắc luôn gắn với một người nhất định và không dịch chuyển từ người này sang người khác</a:t>
          </a:r>
        </a:p>
      </dgm:t>
    </dgm:pt>
    <dgm:pt modelId="{927518B6-0724-4B53-9EAF-D4E0431E4EEE}" type="parTrans" cxnId="{E91F00E2-8538-4D8F-ABEC-051DC869A424}">
      <dgm:prSet/>
      <dgm:spPr/>
      <dgm:t>
        <a:bodyPr/>
        <a:lstStyle/>
        <a:p>
          <a:endParaRPr lang="en-US"/>
        </a:p>
      </dgm:t>
    </dgm:pt>
    <dgm:pt modelId="{E7D1A7D5-DA33-4C3E-B020-267D0AF30298}" type="sibTrans" cxnId="{E91F00E2-8538-4D8F-ABEC-051DC869A424}">
      <dgm:prSet/>
      <dgm:spPr/>
      <dgm:t>
        <a:bodyPr/>
        <a:lstStyle/>
        <a:p>
          <a:endParaRPr lang="en-US"/>
        </a:p>
      </dgm:t>
    </dgm:pt>
    <dgm:pt modelId="{CDF73A7D-715D-4110-8DB3-FD43A4AB7363}" type="pres">
      <dgm:prSet presAssocID="{4F65F204-A703-4E04-A265-3E315A4004D7}" presName="linearFlow" presStyleCnt="0">
        <dgm:presLayoutVars>
          <dgm:dir/>
          <dgm:resizeHandles val="exact"/>
        </dgm:presLayoutVars>
      </dgm:prSet>
      <dgm:spPr/>
    </dgm:pt>
    <dgm:pt modelId="{A99E10F7-17AB-4FE9-8245-08FE5A0D7CA3}" type="pres">
      <dgm:prSet presAssocID="{701B2B52-3763-4B85-9B1B-A533C754F674}" presName="composite" presStyleCnt="0"/>
      <dgm:spPr/>
    </dgm:pt>
    <dgm:pt modelId="{9B5DBBEC-C4F4-43FE-BA7C-6ABC21F889F5}" type="pres">
      <dgm:prSet presAssocID="{701B2B52-3763-4B85-9B1B-A533C754F674}" presName="imgShp" presStyleLbl="fgImgPlace1" presStyleIdx="0" presStyleCnt="2" custScaleX="10298"/>
      <dgm:spPr/>
    </dgm:pt>
    <dgm:pt modelId="{EF36C935-1796-43D5-8ED2-F8EF4ECEFC0C}" type="pres">
      <dgm:prSet presAssocID="{701B2B52-3763-4B85-9B1B-A533C754F674}" presName="txShp" presStyleLbl="node1" presStyleIdx="0" presStyleCnt="2" custScaleX="100979" custScaleY="2000000">
        <dgm:presLayoutVars>
          <dgm:bulletEnabled val="1"/>
        </dgm:presLayoutVars>
      </dgm:prSet>
      <dgm:spPr/>
    </dgm:pt>
    <dgm:pt modelId="{E4AB9E24-CABF-44E7-8B46-7445112CBED6}" type="pres">
      <dgm:prSet presAssocID="{BC2A1BDB-3934-4029-A031-68A6778FC6AF}" presName="spacing" presStyleCnt="0"/>
      <dgm:spPr/>
    </dgm:pt>
    <dgm:pt modelId="{8F2D8626-812A-4B49-9109-DEBE2D5F9ACC}" type="pres">
      <dgm:prSet presAssocID="{E8F84CA0-5513-4832-9E62-FB5F80410F12}" presName="composite" presStyleCnt="0"/>
      <dgm:spPr/>
    </dgm:pt>
    <dgm:pt modelId="{7EEE6A73-2D67-44DF-8AC2-69A6C02F741E}" type="pres">
      <dgm:prSet presAssocID="{E8F84CA0-5513-4832-9E62-FB5F80410F12}" presName="imgShp" presStyleLbl="fgImgPlace1" presStyleIdx="1" presStyleCnt="2" custScaleX="10298"/>
      <dgm:spPr/>
    </dgm:pt>
    <dgm:pt modelId="{F82A03F6-DAC6-4C3B-A2F8-F73836B7C479}" type="pres">
      <dgm:prSet presAssocID="{E8F84CA0-5513-4832-9E62-FB5F80410F12}" presName="txShp" presStyleLbl="node1" presStyleIdx="1" presStyleCnt="2" custScaleX="121608" custScaleY="2000000">
        <dgm:presLayoutVars>
          <dgm:bulletEnabled val="1"/>
        </dgm:presLayoutVars>
      </dgm:prSet>
      <dgm:spPr/>
    </dgm:pt>
  </dgm:ptLst>
  <dgm:cxnLst>
    <dgm:cxn modelId="{FC769901-7AF0-4C00-9030-CA2AD5BE2D71}" type="presOf" srcId="{E8F84CA0-5513-4832-9E62-FB5F80410F12}" destId="{F82A03F6-DAC6-4C3B-A2F8-F73836B7C479}" srcOrd="0" destOrd="0" presId="urn:microsoft.com/office/officeart/2005/8/layout/vList3#1"/>
    <dgm:cxn modelId="{9F8BA245-FDEB-442A-96CC-26B4D7344182}" srcId="{4F65F204-A703-4E04-A265-3E315A4004D7}" destId="{701B2B52-3763-4B85-9B1B-A533C754F674}" srcOrd="0" destOrd="0" parTransId="{6C02F06E-0B8B-45E2-BF7F-699575DB4BB5}" sibTransId="{BC2A1BDB-3934-4029-A031-68A6778FC6AF}"/>
    <dgm:cxn modelId="{EF4A9D95-D7F7-45DD-B7B0-BD1E0DCF5921}" type="presOf" srcId="{701B2B52-3763-4B85-9B1B-A533C754F674}" destId="{EF36C935-1796-43D5-8ED2-F8EF4ECEFC0C}" srcOrd="0" destOrd="0" presId="urn:microsoft.com/office/officeart/2005/8/layout/vList3#1"/>
    <dgm:cxn modelId="{323475C5-D312-4AA9-9336-F55FA2858236}" type="presOf" srcId="{4F65F204-A703-4E04-A265-3E315A4004D7}" destId="{CDF73A7D-715D-4110-8DB3-FD43A4AB7363}" srcOrd="0" destOrd="0" presId="urn:microsoft.com/office/officeart/2005/8/layout/vList3#1"/>
    <dgm:cxn modelId="{E91F00E2-8538-4D8F-ABEC-051DC869A424}" srcId="{4F65F204-A703-4E04-A265-3E315A4004D7}" destId="{E8F84CA0-5513-4832-9E62-FB5F80410F12}" srcOrd="1" destOrd="0" parTransId="{927518B6-0724-4B53-9EAF-D4E0431E4EEE}" sibTransId="{E7D1A7D5-DA33-4C3E-B020-267D0AF30298}"/>
    <dgm:cxn modelId="{BC6FA093-26F0-4355-9AF4-E674F5F20CAD}" type="presParOf" srcId="{CDF73A7D-715D-4110-8DB3-FD43A4AB7363}" destId="{A99E10F7-17AB-4FE9-8245-08FE5A0D7CA3}" srcOrd="0" destOrd="0" presId="urn:microsoft.com/office/officeart/2005/8/layout/vList3#1"/>
    <dgm:cxn modelId="{D57E54B0-BD68-4DD2-AF37-6A7BD6BE903F}" type="presParOf" srcId="{A99E10F7-17AB-4FE9-8245-08FE5A0D7CA3}" destId="{9B5DBBEC-C4F4-43FE-BA7C-6ABC21F889F5}" srcOrd="0" destOrd="0" presId="urn:microsoft.com/office/officeart/2005/8/layout/vList3#1"/>
    <dgm:cxn modelId="{2D32A6DC-791D-46C9-90AF-BDCD856A359A}" type="presParOf" srcId="{A99E10F7-17AB-4FE9-8245-08FE5A0D7CA3}" destId="{EF36C935-1796-43D5-8ED2-F8EF4ECEFC0C}" srcOrd="1" destOrd="0" presId="urn:microsoft.com/office/officeart/2005/8/layout/vList3#1"/>
    <dgm:cxn modelId="{9940CE55-D1F0-4AF4-9CCB-82774A83B6CE}" type="presParOf" srcId="{CDF73A7D-715D-4110-8DB3-FD43A4AB7363}" destId="{E4AB9E24-CABF-44E7-8B46-7445112CBED6}" srcOrd="1" destOrd="0" presId="urn:microsoft.com/office/officeart/2005/8/layout/vList3#1"/>
    <dgm:cxn modelId="{698E0FD0-4B63-447C-B559-2424DAD81292}" type="presParOf" srcId="{CDF73A7D-715D-4110-8DB3-FD43A4AB7363}" destId="{8F2D8626-812A-4B49-9109-DEBE2D5F9ACC}" srcOrd="2" destOrd="0" presId="urn:microsoft.com/office/officeart/2005/8/layout/vList3#1"/>
    <dgm:cxn modelId="{FD75CF30-7666-4652-9F8F-5ABB7F57B54A}" type="presParOf" srcId="{8F2D8626-812A-4B49-9109-DEBE2D5F9ACC}" destId="{7EEE6A73-2D67-44DF-8AC2-69A6C02F741E}" srcOrd="0" destOrd="0" presId="urn:microsoft.com/office/officeart/2005/8/layout/vList3#1"/>
    <dgm:cxn modelId="{6EDC73DE-619F-4BA5-8B59-863FA5360AAB}" type="presParOf" srcId="{8F2D8626-812A-4B49-9109-DEBE2D5F9ACC}" destId="{F82A03F6-DAC6-4C3B-A2F8-F73836B7C479}"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A342DB-C0BD-4872-A4E1-FF4FAF176AAF}"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A0A09D3D-1B61-44CD-B8E3-232E6927083A}">
      <dgm:prSet phldrT="[Text]"/>
      <dgm:spPr/>
      <dgm:t>
        <a:bodyPr/>
        <a:lstStyle/>
        <a:p>
          <a:r>
            <a:rPr lang="en-US" b="1" dirty="0"/>
            <a:t>Cá nhân</a:t>
          </a:r>
        </a:p>
      </dgm:t>
    </dgm:pt>
    <dgm:pt modelId="{1D726508-7092-4EE4-B525-B27003EDA130}" type="parTrans" cxnId="{96B3E8E9-AC3D-4167-B754-75950E4B11E6}">
      <dgm:prSet/>
      <dgm:spPr/>
      <dgm:t>
        <a:bodyPr/>
        <a:lstStyle/>
        <a:p>
          <a:endParaRPr lang="en-US"/>
        </a:p>
      </dgm:t>
    </dgm:pt>
    <dgm:pt modelId="{A51907AE-609B-4FC3-A71B-E56F3E57FB2D}" type="sibTrans" cxnId="{96B3E8E9-AC3D-4167-B754-75950E4B11E6}">
      <dgm:prSet/>
      <dgm:spPr/>
      <dgm:t>
        <a:bodyPr/>
        <a:lstStyle/>
        <a:p>
          <a:endParaRPr lang="en-US"/>
        </a:p>
      </dgm:t>
    </dgm:pt>
    <dgm:pt modelId="{E6A17614-ED78-47D7-B03A-0DBF6120234B}">
      <dgm:prSet phldrT="[Text]"/>
      <dgm:spPr/>
      <dgm:t>
        <a:bodyPr/>
        <a:lstStyle/>
        <a:p>
          <a:r>
            <a:rPr lang="en-US" b="1" dirty="0">
              <a:solidFill>
                <a:srgbClr val="C00000"/>
              </a:solidFill>
            </a:rPr>
            <a:t>Hộ gia đình</a:t>
          </a:r>
        </a:p>
      </dgm:t>
    </dgm:pt>
    <dgm:pt modelId="{E4D15D0D-1322-40DF-BFD8-E74EB6A63D38}" type="parTrans" cxnId="{70C3FE33-E7AF-4304-AD44-C14015E976AA}">
      <dgm:prSet/>
      <dgm:spPr/>
      <dgm:t>
        <a:bodyPr/>
        <a:lstStyle/>
        <a:p>
          <a:endParaRPr lang="en-US"/>
        </a:p>
      </dgm:t>
    </dgm:pt>
    <dgm:pt modelId="{6FC07417-94EE-4652-8B8B-835783B713EF}" type="sibTrans" cxnId="{70C3FE33-E7AF-4304-AD44-C14015E976AA}">
      <dgm:prSet/>
      <dgm:spPr/>
      <dgm:t>
        <a:bodyPr/>
        <a:lstStyle/>
        <a:p>
          <a:endParaRPr lang="en-US"/>
        </a:p>
      </dgm:t>
    </dgm:pt>
    <dgm:pt modelId="{626D98CC-4217-47F5-8960-66F48ED67B44}">
      <dgm:prSet phldrT="[Text]"/>
      <dgm:spPr/>
      <dgm:t>
        <a:bodyPr/>
        <a:lstStyle/>
        <a:p>
          <a:r>
            <a:rPr lang="en-US" b="1" dirty="0">
              <a:solidFill>
                <a:schemeClr val="accent2">
                  <a:lumMod val="75000"/>
                </a:schemeClr>
              </a:solidFill>
            </a:rPr>
            <a:t>Nhà nước</a:t>
          </a:r>
        </a:p>
      </dgm:t>
    </dgm:pt>
    <dgm:pt modelId="{2083A173-D4CB-4BCB-A459-6C62C8768DDA}" type="parTrans" cxnId="{524FDAD8-E076-4905-B768-838475537884}">
      <dgm:prSet/>
      <dgm:spPr/>
      <dgm:t>
        <a:bodyPr/>
        <a:lstStyle/>
        <a:p>
          <a:endParaRPr lang="en-US"/>
        </a:p>
      </dgm:t>
    </dgm:pt>
    <dgm:pt modelId="{FF4F5479-67CE-4745-8B1F-7454B175DD89}" type="sibTrans" cxnId="{524FDAD8-E076-4905-B768-838475537884}">
      <dgm:prSet/>
      <dgm:spPr/>
      <dgm:t>
        <a:bodyPr/>
        <a:lstStyle/>
        <a:p>
          <a:endParaRPr lang="en-US"/>
        </a:p>
      </dgm:t>
    </dgm:pt>
    <dgm:pt modelId="{8897D093-860F-4060-82A7-570A992BB92C}">
      <dgm:prSet phldrT="[Text]"/>
      <dgm:spPr/>
      <dgm:t>
        <a:bodyPr/>
        <a:lstStyle/>
        <a:p>
          <a:r>
            <a:rPr lang="en-US" b="1" dirty="0">
              <a:solidFill>
                <a:srgbClr val="00B050"/>
              </a:solidFill>
            </a:rPr>
            <a:t>Tổ hợp tác</a:t>
          </a:r>
        </a:p>
      </dgm:t>
    </dgm:pt>
    <dgm:pt modelId="{330937EE-BA1D-491F-8BBE-F5FB8EBEF5CB}" type="parTrans" cxnId="{063D8A64-54D9-47DB-A633-B24260AC0848}">
      <dgm:prSet/>
      <dgm:spPr/>
      <dgm:t>
        <a:bodyPr/>
        <a:lstStyle/>
        <a:p>
          <a:endParaRPr lang="en-US"/>
        </a:p>
      </dgm:t>
    </dgm:pt>
    <dgm:pt modelId="{1568F0CC-904B-4B4E-AD7D-8603F4A60E65}" type="sibTrans" cxnId="{063D8A64-54D9-47DB-A633-B24260AC0848}">
      <dgm:prSet/>
      <dgm:spPr/>
      <dgm:t>
        <a:bodyPr/>
        <a:lstStyle/>
        <a:p>
          <a:endParaRPr lang="en-US"/>
        </a:p>
      </dgm:t>
    </dgm:pt>
    <dgm:pt modelId="{18329821-75E7-4466-A6BD-69BFC49E8F9F}">
      <dgm:prSet phldrT="[Text]"/>
      <dgm:spPr/>
      <dgm:t>
        <a:bodyPr/>
        <a:lstStyle/>
        <a:p>
          <a:r>
            <a:rPr lang="en-US" b="1" dirty="0">
              <a:solidFill>
                <a:srgbClr val="FFC000"/>
              </a:solidFill>
            </a:rPr>
            <a:t>Pháp nhân</a:t>
          </a:r>
        </a:p>
      </dgm:t>
    </dgm:pt>
    <dgm:pt modelId="{40E43DC5-E24C-44C4-A606-9DC340DC7607}" type="parTrans" cxnId="{F85D4662-40F0-48B2-BBD9-355D8DD6F057}">
      <dgm:prSet/>
      <dgm:spPr/>
      <dgm:t>
        <a:bodyPr/>
        <a:lstStyle/>
        <a:p>
          <a:endParaRPr lang="en-US"/>
        </a:p>
      </dgm:t>
    </dgm:pt>
    <dgm:pt modelId="{3461E2E9-469F-48A1-BDDE-21E03811390D}" type="sibTrans" cxnId="{F85D4662-40F0-48B2-BBD9-355D8DD6F057}">
      <dgm:prSet/>
      <dgm:spPr/>
      <dgm:t>
        <a:bodyPr/>
        <a:lstStyle/>
        <a:p>
          <a:endParaRPr lang="en-US"/>
        </a:p>
      </dgm:t>
    </dgm:pt>
    <dgm:pt modelId="{CDB583EB-1A20-4A8F-89FD-D5FD3E19C6A6}" type="pres">
      <dgm:prSet presAssocID="{ADA342DB-C0BD-4872-A4E1-FF4FAF176AAF}" presName="cycle" presStyleCnt="0">
        <dgm:presLayoutVars>
          <dgm:dir/>
          <dgm:resizeHandles val="exact"/>
        </dgm:presLayoutVars>
      </dgm:prSet>
      <dgm:spPr/>
    </dgm:pt>
    <dgm:pt modelId="{54F5060A-F37E-4E33-9333-0CE012345FEF}" type="pres">
      <dgm:prSet presAssocID="{A0A09D3D-1B61-44CD-B8E3-232E6927083A}" presName="node" presStyleLbl="node1" presStyleIdx="0" presStyleCnt="5">
        <dgm:presLayoutVars>
          <dgm:bulletEnabled val="1"/>
        </dgm:presLayoutVars>
      </dgm:prSet>
      <dgm:spPr/>
    </dgm:pt>
    <dgm:pt modelId="{120B2DE2-E74B-4E14-9B8A-AF0C3EB9725A}" type="pres">
      <dgm:prSet presAssocID="{A0A09D3D-1B61-44CD-B8E3-232E6927083A}" presName="spNode" presStyleCnt="0"/>
      <dgm:spPr/>
    </dgm:pt>
    <dgm:pt modelId="{C15EA539-0D1E-43E5-A3AF-A685E860F3A4}" type="pres">
      <dgm:prSet presAssocID="{A51907AE-609B-4FC3-A71B-E56F3E57FB2D}" presName="sibTrans" presStyleLbl="sibTrans1D1" presStyleIdx="0" presStyleCnt="5"/>
      <dgm:spPr/>
    </dgm:pt>
    <dgm:pt modelId="{150D3066-D171-4EA6-BEB5-87F70A5D27AF}" type="pres">
      <dgm:prSet presAssocID="{E6A17614-ED78-47D7-B03A-0DBF6120234B}" presName="node" presStyleLbl="node1" presStyleIdx="1" presStyleCnt="5">
        <dgm:presLayoutVars>
          <dgm:bulletEnabled val="1"/>
        </dgm:presLayoutVars>
      </dgm:prSet>
      <dgm:spPr/>
    </dgm:pt>
    <dgm:pt modelId="{D4704BF2-954B-4B42-8612-8AD8AEA1CFBD}" type="pres">
      <dgm:prSet presAssocID="{E6A17614-ED78-47D7-B03A-0DBF6120234B}" presName="spNode" presStyleCnt="0"/>
      <dgm:spPr/>
    </dgm:pt>
    <dgm:pt modelId="{0D921CE8-490D-40D1-89BB-1B0240DCB8D4}" type="pres">
      <dgm:prSet presAssocID="{6FC07417-94EE-4652-8B8B-835783B713EF}" presName="sibTrans" presStyleLbl="sibTrans1D1" presStyleIdx="1" presStyleCnt="5"/>
      <dgm:spPr/>
    </dgm:pt>
    <dgm:pt modelId="{8F8D02EA-55A9-4627-AB7F-EB0C414C6968}" type="pres">
      <dgm:prSet presAssocID="{626D98CC-4217-47F5-8960-66F48ED67B44}" presName="node" presStyleLbl="node1" presStyleIdx="2" presStyleCnt="5">
        <dgm:presLayoutVars>
          <dgm:bulletEnabled val="1"/>
        </dgm:presLayoutVars>
      </dgm:prSet>
      <dgm:spPr/>
    </dgm:pt>
    <dgm:pt modelId="{0E138B65-44C0-4B91-9E7B-2242DC861E90}" type="pres">
      <dgm:prSet presAssocID="{626D98CC-4217-47F5-8960-66F48ED67B44}" presName="spNode" presStyleCnt="0"/>
      <dgm:spPr/>
    </dgm:pt>
    <dgm:pt modelId="{9E30DB80-C317-44E1-B567-D5F49F18D18B}" type="pres">
      <dgm:prSet presAssocID="{FF4F5479-67CE-4745-8B1F-7454B175DD89}" presName="sibTrans" presStyleLbl="sibTrans1D1" presStyleIdx="2" presStyleCnt="5"/>
      <dgm:spPr/>
    </dgm:pt>
    <dgm:pt modelId="{16597DBC-40CA-47AD-987B-CA2C18E145B7}" type="pres">
      <dgm:prSet presAssocID="{8897D093-860F-4060-82A7-570A992BB92C}" presName="node" presStyleLbl="node1" presStyleIdx="3" presStyleCnt="5">
        <dgm:presLayoutVars>
          <dgm:bulletEnabled val="1"/>
        </dgm:presLayoutVars>
      </dgm:prSet>
      <dgm:spPr/>
    </dgm:pt>
    <dgm:pt modelId="{09F2A26E-DD9C-4D7D-937A-67092DDB14CC}" type="pres">
      <dgm:prSet presAssocID="{8897D093-860F-4060-82A7-570A992BB92C}" presName="spNode" presStyleCnt="0"/>
      <dgm:spPr/>
    </dgm:pt>
    <dgm:pt modelId="{B35058B4-5DD9-4372-99BE-1FB890921DCB}" type="pres">
      <dgm:prSet presAssocID="{1568F0CC-904B-4B4E-AD7D-8603F4A60E65}" presName="sibTrans" presStyleLbl="sibTrans1D1" presStyleIdx="3" presStyleCnt="5"/>
      <dgm:spPr/>
    </dgm:pt>
    <dgm:pt modelId="{B2322B55-BDE3-46CF-A7A6-803CEDAB25A3}" type="pres">
      <dgm:prSet presAssocID="{18329821-75E7-4466-A6BD-69BFC49E8F9F}" presName="node" presStyleLbl="node1" presStyleIdx="4" presStyleCnt="5">
        <dgm:presLayoutVars>
          <dgm:bulletEnabled val="1"/>
        </dgm:presLayoutVars>
      </dgm:prSet>
      <dgm:spPr/>
    </dgm:pt>
    <dgm:pt modelId="{B44864B6-11A5-4A45-915E-A25AF019D6D3}" type="pres">
      <dgm:prSet presAssocID="{18329821-75E7-4466-A6BD-69BFC49E8F9F}" presName="spNode" presStyleCnt="0"/>
      <dgm:spPr/>
    </dgm:pt>
    <dgm:pt modelId="{05C25277-5341-47CD-8265-A7E301E5E851}" type="pres">
      <dgm:prSet presAssocID="{3461E2E9-469F-48A1-BDDE-21E03811390D}" presName="sibTrans" presStyleLbl="sibTrans1D1" presStyleIdx="4" presStyleCnt="5"/>
      <dgm:spPr/>
    </dgm:pt>
  </dgm:ptLst>
  <dgm:cxnLst>
    <dgm:cxn modelId="{8EA5B108-1D8C-4A28-B884-7693F26B67AB}" type="presOf" srcId="{1568F0CC-904B-4B4E-AD7D-8603F4A60E65}" destId="{B35058B4-5DD9-4372-99BE-1FB890921DCB}" srcOrd="0" destOrd="0" presId="urn:microsoft.com/office/officeart/2005/8/layout/cycle6"/>
    <dgm:cxn modelId="{E8EFE30A-9532-4F3F-AF47-D5F67B38E8B3}" type="presOf" srcId="{3461E2E9-469F-48A1-BDDE-21E03811390D}" destId="{05C25277-5341-47CD-8265-A7E301E5E851}" srcOrd="0" destOrd="0" presId="urn:microsoft.com/office/officeart/2005/8/layout/cycle6"/>
    <dgm:cxn modelId="{041B910B-DE41-4A13-9AE8-7B06D4F5A826}" type="presOf" srcId="{18329821-75E7-4466-A6BD-69BFC49E8F9F}" destId="{B2322B55-BDE3-46CF-A7A6-803CEDAB25A3}" srcOrd="0" destOrd="0" presId="urn:microsoft.com/office/officeart/2005/8/layout/cycle6"/>
    <dgm:cxn modelId="{7456E60B-7FA6-47F3-AE1F-5834098CE750}" type="presOf" srcId="{ADA342DB-C0BD-4872-A4E1-FF4FAF176AAF}" destId="{CDB583EB-1A20-4A8F-89FD-D5FD3E19C6A6}" srcOrd="0" destOrd="0" presId="urn:microsoft.com/office/officeart/2005/8/layout/cycle6"/>
    <dgm:cxn modelId="{70C3FE33-E7AF-4304-AD44-C14015E976AA}" srcId="{ADA342DB-C0BD-4872-A4E1-FF4FAF176AAF}" destId="{E6A17614-ED78-47D7-B03A-0DBF6120234B}" srcOrd="1" destOrd="0" parTransId="{E4D15D0D-1322-40DF-BFD8-E74EB6A63D38}" sibTransId="{6FC07417-94EE-4652-8B8B-835783B713EF}"/>
    <dgm:cxn modelId="{F85D4662-40F0-48B2-BBD9-355D8DD6F057}" srcId="{ADA342DB-C0BD-4872-A4E1-FF4FAF176AAF}" destId="{18329821-75E7-4466-A6BD-69BFC49E8F9F}" srcOrd="4" destOrd="0" parTransId="{40E43DC5-E24C-44C4-A606-9DC340DC7607}" sibTransId="{3461E2E9-469F-48A1-BDDE-21E03811390D}"/>
    <dgm:cxn modelId="{063D8A64-54D9-47DB-A633-B24260AC0848}" srcId="{ADA342DB-C0BD-4872-A4E1-FF4FAF176AAF}" destId="{8897D093-860F-4060-82A7-570A992BB92C}" srcOrd="3" destOrd="0" parTransId="{330937EE-BA1D-491F-8BBE-F5FB8EBEF5CB}" sibTransId="{1568F0CC-904B-4B4E-AD7D-8603F4A60E65}"/>
    <dgm:cxn modelId="{4A6C246D-2AC5-4EE4-B12B-5035621E6880}" type="presOf" srcId="{6FC07417-94EE-4652-8B8B-835783B713EF}" destId="{0D921CE8-490D-40D1-89BB-1B0240DCB8D4}" srcOrd="0" destOrd="0" presId="urn:microsoft.com/office/officeart/2005/8/layout/cycle6"/>
    <dgm:cxn modelId="{78B7EE6E-5C35-4CD3-BF57-348D9DE3DD18}" type="presOf" srcId="{FF4F5479-67CE-4745-8B1F-7454B175DD89}" destId="{9E30DB80-C317-44E1-B567-D5F49F18D18B}" srcOrd="0" destOrd="0" presId="urn:microsoft.com/office/officeart/2005/8/layout/cycle6"/>
    <dgm:cxn modelId="{E267F676-09AD-4EAF-938A-07C2FA5A0EC2}" type="presOf" srcId="{A51907AE-609B-4FC3-A71B-E56F3E57FB2D}" destId="{C15EA539-0D1E-43E5-A3AF-A685E860F3A4}" srcOrd="0" destOrd="0" presId="urn:microsoft.com/office/officeart/2005/8/layout/cycle6"/>
    <dgm:cxn modelId="{762635C6-9094-46B3-B9A7-9A8400E6926E}" type="presOf" srcId="{E6A17614-ED78-47D7-B03A-0DBF6120234B}" destId="{150D3066-D171-4EA6-BEB5-87F70A5D27AF}" srcOrd="0" destOrd="0" presId="urn:microsoft.com/office/officeart/2005/8/layout/cycle6"/>
    <dgm:cxn modelId="{E55B36CF-0A32-4765-A2E6-F0D042451A40}" type="presOf" srcId="{626D98CC-4217-47F5-8960-66F48ED67B44}" destId="{8F8D02EA-55A9-4627-AB7F-EB0C414C6968}" srcOrd="0" destOrd="0" presId="urn:microsoft.com/office/officeart/2005/8/layout/cycle6"/>
    <dgm:cxn modelId="{524FDAD8-E076-4905-B768-838475537884}" srcId="{ADA342DB-C0BD-4872-A4E1-FF4FAF176AAF}" destId="{626D98CC-4217-47F5-8960-66F48ED67B44}" srcOrd="2" destOrd="0" parTransId="{2083A173-D4CB-4BCB-A459-6C62C8768DDA}" sibTransId="{FF4F5479-67CE-4745-8B1F-7454B175DD89}"/>
    <dgm:cxn modelId="{F981A0E8-A7B1-470F-89E6-CB812BD6DB29}" type="presOf" srcId="{8897D093-860F-4060-82A7-570A992BB92C}" destId="{16597DBC-40CA-47AD-987B-CA2C18E145B7}" srcOrd="0" destOrd="0" presId="urn:microsoft.com/office/officeart/2005/8/layout/cycle6"/>
    <dgm:cxn modelId="{96B3E8E9-AC3D-4167-B754-75950E4B11E6}" srcId="{ADA342DB-C0BD-4872-A4E1-FF4FAF176AAF}" destId="{A0A09D3D-1B61-44CD-B8E3-232E6927083A}" srcOrd="0" destOrd="0" parTransId="{1D726508-7092-4EE4-B525-B27003EDA130}" sibTransId="{A51907AE-609B-4FC3-A71B-E56F3E57FB2D}"/>
    <dgm:cxn modelId="{6D9BACFF-59C8-4587-B9D7-393B07A09928}" type="presOf" srcId="{A0A09D3D-1B61-44CD-B8E3-232E6927083A}" destId="{54F5060A-F37E-4E33-9333-0CE012345FEF}" srcOrd="0" destOrd="0" presId="urn:microsoft.com/office/officeart/2005/8/layout/cycle6"/>
    <dgm:cxn modelId="{3E687424-5F08-430C-81C0-EB2B1CB400E9}" type="presParOf" srcId="{CDB583EB-1A20-4A8F-89FD-D5FD3E19C6A6}" destId="{54F5060A-F37E-4E33-9333-0CE012345FEF}" srcOrd="0" destOrd="0" presId="urn:microsoft.com/office/officeart/2005/8/layout/cycle6"/>
    <dgm:cxn modelId="{3221F24A-795F-4552-926A-3C620DDB3F23}" type="presParOf" srcId="{CDB583EB-1A20-4A8F-89FD-D5FD3E19C6A6}" destId="{120B2DE2-E74B-4E14-9B8A-AF0C3EB9725A}" srcOrd="1" destOrd="0" presId="urn:microsoft.com/office/officeart/2005/8/layout/cycle6"/>
    <dgm:cxn modelId="{AB4AF557-BF43-4517-B378-6C0B4A83F59F}" type="presParOf" srcId="{CDB583EB-1A20-4A8F-89FD-D5FD3E19C6A6}" destId="{C15EA539-0D1E-43E5-A3AF-A685E860F3A4}" srcOrd="2" destOrd="0" presId="urn:microsoft.com/office/officeart/2005/8/layout/cycle6"/>
    <dgm:cxn modelId="{D0C3AFD3-02B7-45EC-B3E4-FC0DD70C7B4E}" type="presParOf" srcId="{CDB583EB-1A20-4A8F-89FD-D5FD3E19C6A6}" destId="{150D3066-D171-4EA6-BEB5-87F70A5D27AF}" srcOrd="3" destOrd="0" presId="urn:microsoft.com/office/officeart/2005/8/layout/cycle6"/>
    <dgm:cxn modelId="{097AC026-A585-4D0E-B185-CEFDB4FAE6C8}" type="presParOf" srcId="{CDB583EB-1A20-4A8F-89FD-D5FD3E19C6A6}" destId="{D4704BF2-954B-4B42-8612-8AD8AEA1CFBD}" srcOrd="4" destOrd="0" presId="urn:microsoft.com/office/officeart/2005/8/layout/cycle6"/>
    <dgm:cxn modelId="{C90DB74C-B294-4C5C-8304-D1F4F1D81116}" type="presParOf" srcId="{CDB583EB-1A20-4A8F-89FD-D5FD3E19C6A6}" destId="{0D921CE8-490D-40D1-89BB-1B0240DCB8D4}" srcOrd="5" destOrd="0" presId="urn:microsoft.com/office/officeart/2005/8/layout/cycle6"/>
    <dgm:cxn modelId="{8AACF82D-66B2-44BC-8C76-057EEF093D3F}" type="presParOf" srcId="{CDB583EB-1A20-4A8F-89FD-D5FD3E19C6A6}" destId="{8F8D02EA-55A9-4627-AB7F-EB0C414C6968}" srcOrd="6" destOrd="0" presId="urn:microsoft.com/office/officeart/2005/8/layout/cycle6"/>
    <dgm:cxn modelId="{C9EC474E-1052-4C62-B037-0AD29C2C5643}" type="presParOf" srcId="{CDB583EB-1A20-4A8F-89FD-D5FD3E19C6A6}" destId="{0E138B65-44C0-4B91-9E7B-2242DC861E90}" srcOrd="7" destOrd="0" presId="urn:microsoft.com/office/officeart/2005/8/layout/cycle6"/>
    <dgm:cxn modelId="{CCC040AF-B772-47A8-9E4D-700A64E5A546}" type="presParOf" srcId="{CDB583EB-1A20-4A8F-89FD-D5FD3E19C6A6}" destId="{9E30DB80-C317-44E1-B567-D5F49F18D18B}" srcOrd="8" destOrd="0" presId="urn:microsoft.com/office/officeart/2005/8/layout/cycle6"/>
    <dgm:cxn modelId="{8730AD2E-9523-4DB0-A0F9-F424A326B995}" type="presParOf" srcId="{CDB583EB-1A20-4A8F-89FD-D5FD3E19C6A6}" destId="{16597DBC-40CA-47AD-987B-CA2C18E145B7}" srcOrd="9" destOrd="0" presId="urn:microsoft.com/office/officeart/2005/8/layout/cycle6"/>
    <dgm:cxn modelId="{39F85F15-1C10-4507-9FD9-8EF7968C6684}" type="presParOf" srcId="{CDB583EB-1A20-4A8F-89FD-D5FD3E19C6A6}" destId="{09F2A26E-DD9C-4D7D-937A-67092DDB14CC}" srcOrd="10" destOrd="0" presId="urn:microsoft.com/office/officeart/2005/8/layout/cycle6"/>
    <dgm:cxn modelId="{46FDF10E-8D3C-4169-BC76-02AA5CBD76E5}" type="presParOf" srcId="{CDB583EB-1A20-4A8F-89FD-D5FD3E19C6A6}" destId="{B35058B4-5DD9-4372-99BE-1FB890921DCB}" srcOrd="11" destOrd="0" presId="urn:microsoft.com/office/officeart/2005/8/layout/cycle6"/>
    <dgm:cxn modelId="{995EFFA3-742B-4A14-A05D-208199F49736}" type="presParOf" srcId="{CDB583EB-1A20-4A8F-89FD-D5FD3E19C6A6}" destId="{B2322B55-BDE3-46CF-A7A6-803CEDAB25A3}" srcOrd="12" destOrd="0" presId="urn:microsoft.com/office/officeart/2005/8/layout/cycle6"/>
    <dgm:cxn modelId="{98675DD7-BD53-4FBF-8BBB-F48CD0C0C2F6}" type="presParOf" srcId="{CDB583EB-1A20-4A8F-89FD-D5FD3E19C6A6}" destId="{B44864B6-11A5-4A45-915E-A25AF019D6D3}" srcOrd="13" destOrd="0" presId="urn:microsoft.com/office/officeart/2005/8/layout/cycle6"/>
    <dgm:cxn modelId="{1DCA584A-276F-4471-8AE6-1F9B75A6E0F8}" type="presParOf" srcId="{CDB583EB-1A20-4A8F-89FD-D5FD3E19C6A6}" destId="{05C25277-5341-47CD-8265-A7E301E5E851}"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33CA58-C691-4A86-8D6B-2E6AF6E813A3}" type="doc">
      <dgm:prSet loTypeId="urn:microsoft.com/office/officeart/2005/8/layout/hList7#1" loCatId="list" qsTypeId="urn:microsoft.com/office/officeart/2005/8/quickstyle/simple3" qsCatId="simple" csTypeId="urn:microsoft.com/office/officeart/2005/8/colors/accent1_2" csCatId="accent1" phldr="1"/>
      <dgm:spPr/>
      <dgm:t>
        <a:bodyPr/>
        <a:lstStyle/>
        <a:p>
          <a:endParaRPr lang="en-US"/>
        </a:p>
      </dgm:t>
    </dgm:pt>
    <dgm:pt modelId="{ABCF9A92-C3FC-4AC1-8A0F-77AA20FD6AC1}">
      <dgm:prSet custT="1"/>
      <dgm:spPr/>
      <dgm:t>
        <a:bodyPr/>
        <a:lstStyle/>
        <a:p>
          <a:pPr rtl="0"/>
          <a:r>
            <a:rPr kumimoji="1" lang="pt-BR" sz="2200" dirty="0">
              <a:latin typeface="Times New Roman" pitchFamily="18" charset="0"/>
              <a:cs typeface="Times New Roman" pitchFamily="18" charset="0"/>
            </a:rPr>
            <a:t> Người bị kết án về hành vi cố ý xâm phạm tính mạng, sức khoẻ hoặc về hành vi ngược đãi nghiêm trọng, hành hạ người để lại di sản, xâm phạm nghiêm trọng danh dự, nhân phẩm của người đó</a:t>
          </a:r>
        </a:p>
        <a:p>
          <a:pPr rtl="0"/>
          <a:endParaRPr kumimoji="1" lang="pt-BR" sz="2200" dirty="0">
            <a:latin typeface="Times New Roman" pitchFamily="18" charset="0"/>
            <a:cs typeface="Times New Roman" pitchFamily="18" charset="0"/>
          </a:endParaRPr>
        </a:p>
        <a:p>
          <a:pPr rtl="0"/>
          <a:endParaRPr lang="en-US" sz="2200" dirty="0">
            <a:latin typeface="Times New Roman" pitchFamily="18" charset="0"/>
            <a:cs typeface="Times New Roman" pitchFamily="18" charset="0"/>
          </a:endParaRPr>
        </a:p>
      </dgm:t>
    </dgm:pt>
    <dgm:pt modelId="{1159EE93-D5CF-4DF7-9256-9DEF4BDE543E}" type="parTrans" cxnId="{3B431CC0-D049-48C3-9E5A-3F6208237B02}">
      <dgm:prSet/>
      <dgm:spPr/>
      <dgm:t>
        <a:bodyPr/>
        <a:lstStyle/>
        <a:p>
          <a:endParaRPr lang="en-US"/>
        </a:p>
      </dgm:t>
    </dgm:pt>
    <dgm:pt modelId="{6A22D9C8-C4F3-4AB8-8526-D59920A7273B}" type="sibTrans" cxnId="{3B431CC0-D049-48C3-9E5A-3F6208237B02}">
      <dgm:prSet/>
      <dgm:spPr/>
      <dgm:t>
        <a:bodyPr/>
        <a:lstStyle/>
        <a:p>
          <a:endParaRPr lang="en-US"/>
        </a:p>
      </dgm:t>
    </dgm:pt>
    <dgm:pt modelId="{A5654748-3428-46E4-A694-AFFC6754F393}">
      <dgm:prSet custT="1"/>
      <dgm:spPr/>
      <dgm:t>
        <a:bodyPr/>
        <a:lstStyle/>
        <a:p>
          <a:pPr rtl="0"/>
          <a:r>
            <a:rPr kumimoji="1" lang="pt-BR" sz="2400" dirty="0">
              <a:latin typeface="Times New Roman" pitchFamily="18" charset="0"/>
              <a:cs typeface="Times New Roman" pitchFamily="18" charset="0"/>
            </a:rPr>
            <a:t>Người vi phạm nghiêm trọng nghĩa vụ nuôi dưỡng người để lại di sản</a:t>
          </a:r>
        </a:p>
        <a:p>
          <a:pPr rtl="0"/>
          <a:endParaRPr kumimoji="1" lang="pt-BR" sz="2400" dirty="0">
            <a:latin typeface="Times New Roman" pitchFamily="18" charset="0"/>
            <a:cs typeface="Times New Roman" pitchFamily="18" charset="0"/>
          </a:endParaRPr>
        </a:p>
        <a:p>
          <a:pPr rtl="0"/>
          <a:endParaRPr lang="en-US" sz="2400" dirty="0">
            <a:latin typeface="Times New Roman" pitchFamily="18" charset="0"/>
            <a:cs typeface="Times New Roman" pitchFamily="18" charset="0"/>
          </a:endParaRPr>
        </a:p>
      </dgm:t>
    </dgm:pt>
    <dgm:pt modelId="{A84443F0-7E8C-4A36-9156-91C2F416BF01}" type="parTrans" cxnId="{809DC3D4-D9F6-409B-84B7-6EF94673CCB8}">
      <dgm:prSet/>
      <dgm:spPr/>
      <dgm:t>
        <a:bodyPr/>
        <a:lstStyle/>
        <a:p>
          <a:endParaRPr lang="en-US"/>
        </a:p>
      </dgm:t>
    </dgm:pt>
    <dgm:pt modelId="{1FF21F2F-BBE3-42E0-A062-21576FB9563D}" type="sibTrans" cxnId="{809DC3D4-D9F6-409B-84B7-6EF94673CCB8}">
      <dgm:prSet/>
      <dgm:spPr/>
      <dgm:t>
        <a:bodyPr/>
        <a:lstStyle/>
        <a:p>
          <a:endParaRPr lang="en-US"/>
        </a:p>
      </dgm:t>
    </dgm:pt>
    <dgm:pt modelId="{1AA0BF03-61C0-439B-B149-E901B75E9BB7}">
      <dgm:prSet custT="1"/>
      <dgm:spPr/>
      <dgm:t>
        <a:bodyPr/>
        <a:lstStyle/>
        <a:p>
          <a:pPr rtl="0"/>
          <a:r>
            <a:rPr kumimoji="1" lang="pt-BR" sz="2200" dirty="0">
              <a:latin typeface="Times New Roman" pitchFamily="18" charset="0"/>
              <a:cs typeface="Times New Roman" pitchFamily="18" charset="0"/>
            </a:rPr>
            <a:t>Người bị kết án về hành vi cố ý xâm phạm tính mạng người thừa kế khác nhằm hưởng một phần hoặc toàn bộ phần di sản mà người thừa kế đó có quyền hưởng</a:t>
          </a:r>
        </a:p>
        <a:p>
          <a:pPr rtl="0"/>
          <a:endParaRPr lang="en-US" sz="2400" dirty="0">
            <a:latin typeface="Times New Roman" pitchFamily="18" charset="0"/>
            <a:cs typeface="Times New Roman" pitchFamily="18" charset="0"/>
          </a:endParaRPr>
        </a:p>
      </dgm:t>
    </dgm:pt>
    <dgm:pt modelId="{519A0F48-E3A0-46C9-BB31-2CBC89BA8F44}" type="parTrans" cxnId="{92F1FC85-E014-4393-9F3E-40BCA361C608}">
      <dgm:prSet/>
      <dgm:spPr/>
      <dgm:t>
        <a:bodyPr/>
        <a:lstStyle/>
        <a:p>
          <a:endParaRPr lang="en-US"/>
        </a:p>
      </dgm:t>
    </dgm:pt>
    <dgm:pt modelId="{355881AB-640F-455B-B0EA-DCE40591E8D3}" type="sibTrans" cxnId="{92F1FC85-E014-4393-9F3E-40BCA361C608}">
      <dgm:prSet/>
      <dgm:spPr/>
      <dgm:t>
        <a:bodyPr/>
        <a:lstStyle/>
        <a:p>
          <a:endParaRPr lang="en-US"/>
        </a:p>
      </dgm:t>
    </dgm:pt>
    <dgm:pt modelId="{717B1F9F-A84C-4512-88D3-7A6FC084A2CB}">
      <dgm:prSet custT="1"/>
      <dgm:spPr/>
      <dgm:t>
        <a:bodyPr/>
        <a:lstStyle/>
        <a:p>
          <a:pPr rtl="0"/>
          <a:r>
            <a:rPr kumimoji="1" lang="pt-BR" sz="2100" dirty="0">
              <a:latin typeface="Times New Roman" pitchFamily="18" charset="0"/>
              <a:cs typeface="Times New Roman" pitchFamily="18" charset="0"/>
            </a:rPr>
            <a:t>Người có hành vi lừa dối, cưỡng ép hoặc ngăn cản người để lại di sản trong việc lập di chúc; giả mạo di chúc, sửa chữa di chúc, huỷ di chúc nhằm hưởng một phần hoặc toàn bộ di sản trái với ý chí của người để lại di sản.</a:t>
          </a:r>
        </a:p>
        <a:p>
          <a:pPr rtl="0"/>
          <a:endParaRPr kumimoji="1" lang="pt-BR" sz="2000" dirty="0">
            <a:latin typeface="Times New Roman" pitchFamily="18" charset="0"/>
            <a:cs typeface="Times New Roman" pitchFamily="18" charset="0"/>
          </a:endParaRPr>
        </a:p>
        <a:p>
          <a:pPr rtl="0"/>
          <a:endParaRPr kumimoji="1" lang="pt-BR" sz="2000" dirty="0">
            <a:latin typeface="Times New Roman" pitchFamily="18" charset="0"/>
            <a:cs typeface="Times New Roman" pitchFamily="18" charset="0"/>
          </a:endParaRPr>
        </a:p>
      </dgm:t>
    </dgm:pt>
    <dgm:pt modelId="{18F6936B-966D-4C94-BCF9-99C06536A9EA}" type="parTrans" cxnId="{F73B399A-B6C4-4FCB-8106-D24732215E99}">
      <dgm:prSet/>
      <dgm:spPr/>
      <dgm:t>
        <a:bodyPr/>
        <a:lstStyle/>
        <a:p>
          <a:endParaRPr lang="en-US"/>
        </a:p>
      </dgm:t>
    </dgm:pt>
    <dgm:pt modelId="{8CA18106-1E07-4DC1-BE14-BF1FA4C519DE}" type="sibTrans" cxnId="{F73B399A-B6C4-4FCB-8106-D24732215E99}">
      <dgm:prSet/>
      <dgm:spPr/>
      <dgm:t>
        <a:bodyPr/>
        <a:lstStyle/>
        <a:p>
          <a:endParaRPr lang="en-US"/>
        </a:p>
      </dgm:t>
    </dgm:pt>
    <dgm:pt modelId="{80021758-AD27-4CE3-8D15-96D201748C87}" type="pres">
      <dgm:prSet presAssocID="{FE33CA58-C691-4A86-8D6B-2E6AF6E813A3}" presName="Name0" presStyleCnt="0">
        <dgm:presLayoutVars>
          <dgm:dir/>
          <dgm:resizeHandles val="exact"/>
        </dgm:presLayoutVars>
      </dgm:prSet>
      <dgm:spPr/>
    </dgm:pt>
    <dgm:pt modelId="{8E49BFE7-DC36-4688-B7AB-0A3EC90EE38B}" type="pres">
      <dgm:prSet presAssocID="{FE33CA58-C691-4A86-8D6B-2E6AF6E813A3}" presName="fgShape" presStyleLbl="fgShp" presStyleIdx="0" presStyleCnt="1" custFlipVert="1" custScaleX="4268" custScaleY="6349" custLinFactY="13757" custLinFactNeighborX="-359" custLinFactNeighborY="100000"/>
      <dgm:spPr/>
    </dgm:pt>
    <dgm:pt modelId="{F089CFFF-7F42-4402-BB82-6299A070B320}" type="pres">
      <dgm:prSet presAssocID="{FE33CA58-C691-4A86-8D6B-2E6AF6E813A3}" presName="linComp" presStyleCnt="0"/>
      <dgm:spPr/>
    </dgm:pt>
    <dgm:pt modelId="{2FFE16D7-AE46-4EF0-81B6-3FB445EDB9BF}" type="pres">
      <dgm:prSet presAssocID="{ABCF9A92-C3FC-4AC1-8A0F-77AA20FD6AC1}" presName="compNode" presStyleCnt="0"/>
      <dgm:spPr/>
    </dgm:pt>
    <dgm:pt modelId="{8D5C7C01-1DD3-4D39-8FFA-8087BCD2E237}" type="pres">
      <dgm:prSet presAssocID="{ABCF9A92-C3FC-4AC1-8A0F-77AA20FD6AC1}" presName="bkgdShape" presStyleLbl="node1" presStyleIdx="0" presStyleCnt="4"/>
      <dgm:spPr/>
    </dgm:pt>
    <dgm:pt modelId="{773B47FA-705C-4040-B4C6-8B6857FC8E24}" type="pres">
      <dgm:prSet presAssocID="{ABCF9A92-C3FC-4AC1-8A0F-77AA20FD6AC1}" presName="nodeTx" presStyleLbl="node1" presStyleIdx="0" presStyleCnt="4">
        <dgm:presLayoutVars>
          <dgm:bulletEnabled val="1"/>
        </dgm:presLayoutVars>
      </dgm:prSet>
      <dgm:spPr/>
    </dgm:pt>
    <dgm:pt modelId="{0096943B-70B5-4538-8361-C30D898DEA95}" type="pres">
      <dgm:prSet presAssocID="{ABCF9A92-C3FC-4AC1-8A0F-77AA20FD6AC1}" presName="invisiNode" presStyleLbl="node1" presStyleIdx="0" presStyleCnt="4"/>
      <dgm:spPr/>
    </dgm:pt>
    <dgm:pt modelId="{7C4E624B-ACE5-4173-936B-F8230AC44232}" type="pres">
      <dgm:prSet presAssocID="{ABCF9A92-C3FC-4AC1-8A0F-77AA20FD6AC1}" presName="imagNode" presStyleLbl="fgImgPlace1" presStyleIdx="0" presStyleCnt="4" custFlipVert="1" custScaleY="12102" custLinFactNeighborX="692" custLinFactNeighborY="-61967"/>
      <dgm:spPr/>
    </dgm:pt>
    <dgm:pt modelId="{FD31B9C2-E7E3-46F1-BB14-DB28712147FD}" type="pres">
      <dgm:prSet presAssocID="{6A22D9C8-C4F3-4AB8-8526-D59920A7273B}" presName="sibTrans" presStyleLbl="sibTrans2D1" presStyleIdx="0" presStyleCnt="0"/>
      <dgm:spPr/>
    </dgm:pt>
    <dgm:pt modelId="{644563B0-56B6-44B8-92A2-6BC6EC3DCCCB}" type="pres">
      <dgm:prSet presAssocID="{A5654748-3428-46E4-A694-AFFC6754F393}" presName="compNode" presStyleCnt="0"/>
      <dgm:spPr/>
    </dgm:pt>
    <dgm:pt modelId="{11537954-5B48-455E-850F-9C231F204E93}" type="pres">
      <dgm:prSet presAssocID="{A5654748-3428-46E4-A694-AFFC6754F393}" presName="bkgdShape" presStyleLbl="node1" presStyleIdx="1" presStyleCnt="4"/>
      <dgm:spPr/>
    </dgm:pt>
    <dgm:pt modelId="{4AF48469-3756-4952-BBB3-6F7D98C7D1F6}" type="pres">
      <dgm:prSet presAssocID="{A5654748-3428-46E4-A694-AFFC6754F393}" presName="nodeTx" presStyleLbl="node1" presStyleIdx="1" presStyleCnt="4">
        <dgm:presLayoutVars>
          <dgm:bulletEnabled val="1"/>
        </dgm:presLayoutVars>
      </dgm:prSet>
      <dgm:spPr/>
    </dgm:pt>
    <dgm:pt modelId="{4BD474B8-DF89-4561-B04E-711F33476644}" type="pres">
      <dgm:prSet presAssocID="{A5654748-3428-46E4-A694-AFFC6754F393}" presName="invisiNode" presStyleLbl="node1" presStyleIdx="1" presStyleCnt="4"/>
      <dgm:spPr/>
    </dgm:pt>
    <dgm:pt modelId="{9CFD724F-237B-49BF-9A67-3AC6EB627B8A}" type="pres">
      <dgm:prSet presAssocID="{A5654748-3428-46E4-A694-AFFC6754F393}" presName="imagNode" presStyleLbl="fgImgPlace1" presStyleIdx="1" presStyleCnt="4" custFlipVert="1" custScaleY="12102" custLinFactNeighborX="-1392" custLinFactNeighborY="-61967"/>
      <dgm:spPr/>
    </dgm:pt>
    <dgm:pt modelId="{1996C9CB-2E5A-4876-89C5-40C141A34CC5}" type="pres">
      <dgm:prSet presAssocID="{1FF21F2F-BBE3-42E0-A062-21576FB9563D}" presName="sibTrans" presStyleLbl="sibTrans2D1" presStyleIdx="0" presStyleCnt="0"/>
      <dgm:spPr/>
    </dgm:pt>
    <dgm:pt modelId="{F81EF027-B8B8-4C26-A83A-9FB20147EC8E}" type="pres">
      <dgm:prSet presAssocID="{1AA0BF03-61C0-439B-B149-E901B75E9BB7}" presName="compNode" presStyleCnt="0"/>
      <dgm:spPr/>
    </dgm:pt>
    <dgm:pt modelId="{6F4AE278-ED2A-4F8F-8811-31ADB5A9A445}" type="pres">
      <dgm:prSet presAssocID="{1AA0BF03-61C0-439B-B149-E901B75E9BB7}" presName="bkgdShape" presStyleLbl="node1" presStyleIdx="2" presStyleCnt="4"/>
      <dgm:spPr/>
    </dgm:pt>
    <dgm:pt modelId="{A0BFA2B4-76DE-4A48-A460-38551A5D03EA}" type="pres">
      <dgm:prSet presAssocID="{1AA0BF03-61C0-439B-B149-E901B75E9BB7}" presName="nodeTx" presStyleLbl="node1" presStyleIdx="2" presStyleCnt="4">
        <dgm:presLayoutVars>
          <dgm:bulletEnabled val="1"/>
        </dgm:presLayoutVars>
      </dgm:prSet>
      <dgm:spPr/>
    </dgm:pt>
    <dgm:pt modelId="{FE0FD3DF-0A09-401E-A8A7-924C14CE8407}" type="pres">
      <dgm:prSet presAssocID="{1AA0BF03-61C0-439B-B149-E901B75E9BB7}" presName="invisiNode" presStyleLbl="node1" presStyleIdx="2" presStyleCnt="4"/>
      <dgm:spPr/>
    </dgm:pt>
    <dgm:pt modelId="{0AA4DC9B-5A2B-452F-A0DE-70A9D1AF1C90}" type="pres">
      <dgm:prSet presAssocID="{1AA0BF03-61C0-439B-B149-E901B75E9BB7}" presName="imagNode" presStyleLbl="fgImgPlace1" presStyleIdx="2" presStyleCnt="4" custFlipVert="1" custScaleY="12102" custLinFactNeighborX="1292" custLinFactNeighborY="-61967"/>
      <dgm:spPr/>
    </dgm:pt>
    <dgm:pt modelId="{BBC59E4B-4949-4EDC-BFF8-A8A1429769FF}" type="pres">
      <dgm:prSet presAssocID="{355881AB-640F-455B-B0EA-DCE40591E8D3}" presName="sibTrans" presStyleLbl="sibTrans2D1" presStyleIdx="0" presStyleCnt="0"/>
      <dgm:spPr/>
    </dgm:pt>
    <dgm:pt modelId="{7D6EF57B-2D31-4531-91DE-7EBA701EF5C5}" type="pres">
      <dgm:prSet presAssocID="{717B1F9F-A84C-4512-88D3-7A6FC084A2CB}" presName="compNode" presStyleCnt="0"/>
      <dgm:spPr/>
    </dgm:pt>
    <dgm:pt modelId="{3B8C589D-30EF-40DD-952B-DC1326EF683D}" type="pres">
      <dgm:prSet presAssocID="{717B1F9F-A84C-4512-88D3-7A6FC084A2CB}" presName="bkgdShape" presStyleLbl="node1" presStyleIdx="3" presStyleCnt="4" custLinFactNeighborX="2490"/>
      <dgm:spPr/>
    </dgm:pt>
    <dgm:pt modelId="{CA1AC0A0-A0D4-4F76-B821-202697416A27}" type="pres">
      <dgm:prSet presAssocID="{717B1F9F-A84C-4512-88D3-7A6FC084A2CB}" presName="nodeTx" presStyleLbl="node1" presStyleIdx="3" presStyleCnt="4">
        <dgm:presLayoutVars>
          <dgm:bulletEnabled val="1"/>
        </dgm:presLayoutVars>
      </dgm:prSet>
      <dgm:spPr/>
    </dgm:pt>
    <dgm:pt modelId="{E9367F18-E2CC-40BC-B2B2-B1E0617BFC9D}" type="pres">
      <dgm:prSet presAssocID="{717B1F9F-A84C-4512-88D3-7A6FC084A2CB}" presName="invisiNode" presStyleLbl="node1" presStyleIdx="3" presStyleCnt="4"/>
      <dgm:spPr/>
    </dgm:pt>
    <dgm:pt modelId="{89F9C06C-4433-4AAB-8958-492D05AC42D0}" type="pres">
      <dgm:prSet presAssocID="{717B1F9F-A84C-4512-88D3-7A6FC084A2CB}" presName="imagNode" presStyleLbl="fgImgPlace1" presStyleIdx="3" presStyleCnt="4" custFlipVert="1" custScaleY="12102" custLinFactNeighborX="-792" custLinFactNeighborY="-61967"/>
      <dgm:spPr/>
    </dgm:pt>
  </dgm:ptLst>
  <dgm:cxnLst>
    <dgm:cxn modelId="{4053B412-9890-4245-89A8-4CCD6607C074}" type="presOf" srcId="{ABCF9A92-C3FC-4AC1-8A0F-77AA20FD6AC1}" destId="{773B47FA-705C-4040-B4C6-8B6857FC8E24}" srcOrd="1" destOrd="0" presId="urn:microsoft.com/office/officeart/2005/8/layout/hList7#1"/>
    <dgm:cxn modelId="{EFD9F813-3F84-468B-82E4-12790FF9833C}" type="presOf" srcId="{1FF21F2F-BBE3-42E0-A062-21576FB9563D}" destId="{1996C9CB-2E5A-4876-89C5-40C141A34CC5}" srcOrd="0" destOrd="0" presId="urn:microsoft.com/office/officeart/2005/8/layout/hList7#1"/>
    <dgm:cxn modelId="{3208BE23-C000-4CB5-8029-D60217C5B35F}" type="presOf" srcId="{355881AB-640F-455B-B0EA-DCE40591E8D3}" destId="{BBC59E4B-4949-4EDC-BFF8-A8A1429769FF}" srcOrd="0" destOrd="0" presId="urn:microsoft.com/office/officeart/2005/8/layout/hList7#1"/>
    <dgm:cxn modelId="{1A058227-5B43-4261-8354-114BC1FB651F}" type="presOf" srcId="{717B1F9F-A84C-4512-88D3-7A6FC084A2CB}" destId="{CA1AC0A0-A0D4-4F76-B821-202697416A27}" srcOrd="1" destOrd="0" presId="urn:microsoft.com/office/officeart/2005/8/layout/hList7#1"/>
    <dgm:cxn modelId="{ECE5722E-9594-4A26-ADC3-E9A3D6460949}" type="presOf" srcId="{A5654748-3428-46E4-A694-AFFC6754F393}" destId="{4AF48469-3756-4952-BBB3-6F7D98C7D1F6}" srcOrd="1" destOrd="0" presId="urn:microsoft.com/office/officeart/2005/8/layout/hList7#1"/>
    <dgm:cxn modelId="{CCFAFC53-85BB-4C25-9C12-18A0E3F7C48D}" type="presOf" srcId="{FE33CA58-C691-4A86-8D6B-2E6AF6E813A3}" destId="{80021758-AD27-4CE3-8D15-96D201748C87}" srcOrd="0" destOrd="0" presId="urn:microsoft.com/office/officeart/2005/8/layout/hList7#1"/>
    <dgm:cxn modelId="{92F1FC85-E014-4393-9F3E-40BCA361C608}" srcId="{FE33CA58-C691-4A86-8D6B-2E6AF6E813A3}" destId="{1AA0BF03-61C0-439B-B149-E901B75E9BB7}" srcOrd="2" destOrd="0" parTransId="{519A0F48-E3A0-46C9-BB31-2CBC89BA8F44}" sibTransId="{355881AB-640F-455B-B0EA-DCE40591E8D3}"/>
    <dgm:cxn modelId="{F73B399A-B6C4-4FCB-8106-D24732215E99}" srcId="{FE33CA58-C691-4A86-8D6B-2E6AF6E813A3}" destId="{717B1F9F-A84C-4512-88D3-7A6FC084A2CB}" srcOrd="3" destOrd="0" parTransId="{18F6936B-966D-4C94-BCF9-99C06536A9EA}" sibTransId="{8CA18106-1E07-4DC1-BE14-BF1FA4C519DE}"/>
    <dgm:cxn modelId="{C2A373B5-249E-4A04-8BAC-8DCB60885F15}" type="presOf" srcId="{1AA0BF03-61C0-439B-B149-E901B75E9BB7}" destId="{6F4AE278-ED2A-4F8F-8811-31ADB5A9A445}" srcOrd="0" destOrd="0" presId="urn:microsoft.com/office/officeart/2005/8/layout/hList7#1"/>
    <dgm:cxn modelId="{64FADABC-3CFE-4AC5-9E18-C586D5BD10CB}" type="presOf" srcId="{6A22D9C8-C4F3-4AB8-8526-D59920A7273B}" destId="{FD31B9C2-E7E3-46F1-BB14-DB28712147FD}" srcOrd="0" destOrd="0" presId="urn:microsoft.com/office/officeart/2005/8/layout/hList7#1"/>
    <dgm:cxn modelId="{F94D31BE-3729-44D3-ACC5-03424CEF5335}" type="presOf" srcId="{1AA0BF03-61C0-439B-B149-E901B75E9BB7}" destId="{A0BFA2B4-76DE-4A48-A460-38551A5D03EA}" srcOrd="1" destOrd="0" presId="urn:microsoft.com/office/officeart/2005/8/layout/hList7#1"/>
    <dgm:cxn modelId="{3B431CC0-D049-48C3-9E5A-3F6208237B02}" srcId="{FE33CA58-C691-4A86-8D6B-2E6AF6E813A3}" destId="{ABCF9A92-C3FC-4AC1-8A0F-77AA20FD6AC1}" srcOrd="0" destOrd="0" parTransId="{1159EE93-D5CF-4DF7-9256-9DEF4BDE543E}" sibTransId="{6A22D9C8-C4F3-4AB8-8526-D59920A7273B}"/>
    <dgm:cxn modelId="{5B460CC7-EB3E-44F7-A431-D654EAD01647}" type="presOf" srcId="{717B1F9F-A84C-4512-88D3-7A6FC084A2CB}" destId="{3B8C589D-30EF-40DD-952B-DC1326EF683D}" srcOrd="0" destOrd="0" presId="urn:microsoft.com/office/officeart/2005/8/layout/hList7#1"/>
    <dgm:cxn modelId="{47F385CA-EE55-440F-920E-BD73D227C2EA}" type="presOf" srcId="{A5654748-3428-46E4-A694-AFFC6754F393}" destId="{11537954-5B48-455E-850F-9C231F204E93}" srcOrd="0" destOrd="0" presId="urn:microsoft.com/office/officeart/2005/8/layout/hList7#1"/>
    <dgm:cxn modelId="{809DC3D4-D9F6-409B-84B7-6EF94673CCB8}" srcId="{FE33CA58-C691-4A86-8D6B-2E6AF6E813A3}" destId="{A5654748-3428-46E4-A694-AFFC6754F393}" srcOrd="1" destOrd="0" parTransId="{A84443F0-7E8C-4A36-9156-91C2F416BF01}" sibTransId="{1FF21F2F-BBE3-42E0-A062-21576FB9563D}"/>
    <dgm:cxn modelId="{190392DD-371D-4BF3-8CAA-B2483B268762}" type="presOf" srcId="{ABCF9A92-C3FC-4AC1-8A0F-77AA20FD6AC1}" destId="{8D5C7C01-1DD3-4D39-8FFA-8087BCD2E237}" srcOrd="0" destOrd="0" presId="urn:microsoft.com/office/officeart/2005/8/layout/hList7#1"/>
    <dgm:cxn modelId="{0FA85DCB-724D-4C88-95B7-BAF38914233D}" type="presParOf" srcId="{80021758-AD27-4CE3-8D15-96D201748C87}" destId="{8E49BFE7-DC36-4688-B7AB-0A3EC90EE38B}" srcOrd="0" destOrd="0" presId="urn:microsoft.com/office/officeart/2005/8/layout/hList7#1"/>
    <dgm:cxn modelId="{CFC15C7B-4485-4AD7-BF1D-C10D88EB634B}" type="presParOf" srcId="{80021758-AD27-4CE3-8D15-96D201748C87}" destId="{F089CFFF-7F42-4402-BB82-6299A070B320}" srcOrd="1" destOrd="0" presId="urn:microsoft.com/office/officeart/2005/8/layout/hList7#1"/>
    <dgm:cxn modelId="{5FC3CAC8-1B93-421C-AC81-1B17E50BC268}" type="presParOf" srcId="{F089CFFF-7F42-4402-BB82-6299A070B320}" destId="{2FFE16D7-AE46-4EF0-81B6-3FB445EDB9BF}" srcOrd="0" destOrd="0" presId="urn:microsoft.com/office/officeart/2005/8/layout/hList7#1"/>
    <dgm:cxn modelId="{F08F75B4-E365-4AA9-A149-8237525861E3}" type="presParOf" srcId="{2FFE16D7-AE46-4EF0-81B6-3FB445EDB9BF}" destId="{8D5C7C01-1DD3-4D39-8FFA-8087BCD2E237}" srcOrd="0" destOrd="0" presId="urn:microsoft.com/office/officeart/2005/8/layout/hList7#1"/>
    <dgm:cxn modelId="{3C96A5F7-31A8-4EC7-AFDF-6A0ADC150074}" type="presParOf" srcId="{2FFE16D7-AE46-4EF0-81B6-3FB445EDB9BF}" destId="{773B47FA-705C-4040-B4C6-8B6857FC8E24}" srcOrd="1" destOrd="0" presId="urn:microsoft.com/office/officeart/2005/8/layout/hList7#1"/>
    <dgm:cxn modelId="{2435DF95-3DAC-4EFB-9E5E-E3DF86BCEFB6}" type="presParOf" srcId="{2FFE16D7-AE46-4EF0-81B6-3FB445EDB9BF}" destId="{0096943B-70B5-4538-8361-C30D898DEA95}" srcOrd="2" destOrd="0" presId="urn:microsoft.com/office/officeart/2005/8/layout/hList7#1"/>
    <dgm:cxn modelId="{2499C2B3-21DE-4FEA-9682-44906B52702C}" type="presParOf" srcId="{2FFE16D7-AE46-4EF0-81B6-3FB445EDB9BF}" destId="{7C4E624B-ACE5-4173-936B-F8230AC44232}" srcOrd="3" destOrd="0" presId="urn:microsoft.com/office/officeart/2005/8/layout/hList7#1"/>
    <dgm:cxn modelId="{280B1A36-16FA-4D51-A9A3-7EFAAC71D71B}" type="presParOf" srcId="{F089CFFF-7F42-4402-BB82-6299A070B320}" destId="{FD31B9C2-E7E3-46F1-BB14-DB28712147FD}" srcOrd="1" destOrd="0" presId="urn:microsoft.com/office/officeart/2005/8/layout/hList7#1"/>
    <dgm:cxn modelId="{F4EB3082-8546-4CED-82BE-F5D9880DBA90}" type="presParOf" srcId="{F089CFFF-7F42-4402-BB82-6299A070B320}" destId="{644563B0-56B6-44B8-92A2-6BC6EC3DCCCB}" srcOrd="2" destOrd="0" presId="urn:microsoft.com/office/officeart/2005/8/layout/hList7#1"/>
    <dgm:cxn modelId="{D6432ED3-5006-48C7-9E9B-1E6697A84FCD}" type="presParOf" srcId="{644563B0-56B6-44B8-92A2-6BC6EC3DCCCB}" destId="{11537954-5B48-455E-850F-9C231F204E93}" srcOrd="0" destOrd="0" presId="urn:microsoft.com/office/officeart/2005/8/layout/hList7#1"/>
    <dgm:cxn modelId="{051EE1ED-378C-4457-B3F9-9C3A504C750F}" type="presParOf" srcId="{644563B0-56B6-44B8-92A2-6BC6EC3DCCCB}" destId="{4AF48469-3756-4952-BBB3-6F7D98C7D1F6}" srcOrd="1" destOrd="0" presId="urn:microsoft.com/office/officeart/2005/8/layout/hList7#1"/>
    <dgm:cxn modelId="{9F0CF3D7-FE5A-455C-9B3A-09B76BE50F22}" type="presParOf" srcId="{644563B0-56B6-44B8-92A2-6BC6EC3DCCCB}" destId="{4BD474B8-DF89-4561-B04E-711F33476644}" srcOrd="2" destOrd="0" presId="urn:microsoft.com/office/officeart/2005/8/layout/hList7#1"/>
    <dgm:cxn modelId="{5C9E3BB3-06FF-4AC6-8BBB-B0F7A8981D6A}" type="presParOf" srcId="{644563B0-56B6-44B8-92A2-6BC6EC3DCCCB}" destId="{9CFD724F-237B-49BF-9A67-3AC6EB627B8A}" srcOrd="3" destOrd="0" presId="urn:microsoft.com/office/officeart/2005/8/layout/hList7#1"/>
    <dgm:cxn modelId="{9EC68230-F200-4B8A-85FF-DEA6DACC5B2B}" type="presParOf" srcId="{F089CFFF-7F42-4402-BB82-6299A070B320}" destId="{1996C9CB-2E5A-4876-89C5-40C141A34CC5}" srcOrd="3" destOrd="0" presId="urn:microsoft.com/office/officeart/2005/8/layout/hList7#1"/>
    <dgm:cxn modelId="{2990B3E0-37FD-4070-9DB9-2DF5427F2C3C}" type="presParOf" srcId="{F089CFFF-7F42-4402-BB82-6299A070B320}" destId="{F81EF027-B8B8-4C26-A83A-9FB20147EC8E}" srcOrd="4" destOrd="0" presId="urn:microsoft.com/office/officeart/2005/8/layout/hList7#1"/>
    <dgm:cxn modelId="{E1E0024F-3894-434C-8BDA-626282486690}" type="presParOf" srcId="{F81EF027-B8B8-4C26-A83A-9FB20147EC8E}" destId="{6F4AE278-ED2A-4F8F-8811-31ADB5A9A445}" srcOrd="0" destOrd="0" presId="urn:microsoft.com/office/officeart/2005/8/layout/hList7#1"/>
    <dgm:cxn modelId="{0893D946-557E-4848-B110-48ACBFE69473}" type="presParOf" srcId="{F81EF027-B8B8-4C26-A83A-9FB20147EC8E}" destId="{A0BFA2B4-76DE-4A48-A460-38551A5D03EA}" srcOrd="1" destOrd="0" presId="urn:microsoft.com/office/officeart/2005/8/layout/hList7#1"/>
    <dgm:cxn modelId="{28043BF7-BAA3-489C-BB68-6CDB9102D1F8}" type="presParOf" srcId="{F81EF027-B8B8-4C26-A83A-9FB20147EC8E}" destId="{FE0FD3DF-0A09-401E-A8A7-924C14CE8407}" srcOrd="2" destOrd="0" presId="urn:microsoft.com/office/officeart/2005/8/layout/hList7#1"/>
    <dgm:cxn modelId="{60306571-75A3-41D1-9E5A-C37AE219016E}" type="presParOf" srcId="{F81EF027-B8B8-4C26-A83A-9FB20147EC8E}" destId="{0AA4DC9B-5A2B-452F-A0DE-70A9D1AF1C90}" srcOrd="3" destOrd="0" presId="urn:microsoft.com/office/officeart/2005/8/layout/hList7#1"/>
    <dgm:cxn modelId="{1E7A5FA1-4062-4419-A064-62FE68E696E3}" type="presParOf" srcId="{F089CFFF-7F42-4402-BB82-6299A070B320}" destId="{BBC59E4B-4949-4EDC-BFF8-A8A1429769FF}" srcOrd="5" destOrd="0" presId="urn:microsoft.com/office/officeart/2005/8/layout/hList7#1"/>
    <dgm:cxn modelId="{4D33FC42-5C38-498F-8FD2-A866F6F1875B}" type="presParOf" srcId="{F089CFFF-7F42-4402-BB82-6299A070B320}" destId="{7D6EF57B-2D31-4531-91DE-7EBA701EF5C5}" srcOrd="6" destOrd="0" presId="urn:microsoft.com/office/officeart/2005/8/layout/hList7#1"/>
    <dgm:cxn modelId="{B5FB3ADE-638C-43B8-9085-1F35B958B2B6}" type="presParOf" srcId="{7D6EF57B-2D31-4531-91DE-7EBA701EF5C5}" destId="{3B8C589D-30EF-40DD-952B-DC1326EF683D}" srcOrd="0" destOrd="0" presId="urn:microsoft.com/office/officeart/2005/8/layout/hList7#1"/>
    <dgm:cxn modelId="{358AD957-12F3-4911-94C4-9527ADEBC8F0}" type="presParOf" srcId="{7D6EF57B-2D31-4531-91DE-7EBA701EF5C5}" destId="{CA1AC0A0-A0D4-4F76-B821-202697416A27}" srcOrd="1" destOrd="0" presId="urn:microsoft.com/office/officeart/2005/8/layout/hList7#1"/>
    <dgm:cxn modelId="{AA4F5599-4943-48C8-A7F3-60727A2F8255}" type="presParOf" srcId="{7D6EF57B-2D31-4531-91DE-7EBA701EF5C5}" destId="{E9367F18-E2CC-40BC-B2B2-B1E0617BFC9D}" srcOrd="2" destOrd="0" presId="urn:microsoft.com/office/officeart/2005/8/layout/hList7#1"/>
    <dgm:cxn modelId="{B72B59FC-BEAB-44C8-B2EA-8C5961B8294D}" type="presParOf" srcId="{7D6EF57B-2D31-4531-91DE-7EBA701EF5C5}" destId="{89F9C06C-4433-4AAB-8958-492D05AC42D0}"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20BBC8-0A62-4874-834E-1C0B8931E3C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05ADB699-7EB4-412E-8A39-CDB9DF4FF38C}">
      <dgm:prSet/>
      <dgm:spPr/>
      <dgm:t>
        <a:bodyPr/>
        <a:lstStyle/>
        <a:p>
          <a:pPr rtl="0"/>
          <a:r>
            <a:rPr kumimoji="1" lang="fr-FR" dirty="0">
              <a:latin typeface="Times New Roman" pitchFamily="18" charset="0"/>
              <a:cs typeface="Times New Roman" pitchFamily="18" charset="0"/>
            </a:rPr>
            <a:t>Thời hiệu khởi kiện để người thừa kế yêu cầu chia di sản, xác nhận quyền thừa kế của mình hoặc bác bỏ quyền thừa kế của người khác là </a:t>
          </a:r>
          <a:r>
            <a:rPr kumimoji="1" lang="fr-FR" dirty="0">
              <a:solidFill>
                <a:srgbClr val="FF0000"/>
              </a:solidFill>
              <a:latin typeface="Times New Roman" pitchFamily="18" charset="0"/>
              <a:cs typeface="Times New Roman" pitchFamily="18" charset="0"/>
            </a:rPr>
            <a:t>mười năm</a:t>
          </a:r>
          <a:r>
            <a:rPr kumimoji="1" lang="fr-FR" dirty="0">
              <a:latin typeface="Times New Roman" pitchFamily="18" charset="0"/>
              <a:cs typeface="Times New Roman" pitchFamily="18" charset="0"/>
            </a:rPr>
            <a:t>, kể từ thời điểm mở thừa kế.</a:t>
          </a:r>
          <a:endParaRPr lang="en-US" dirty="0">
            <a:latin typeface="Times New Roman" pitchFamily="18" charset="0"/>
            <a:cs typeface="Times New Roman" pitchFamily="18" charset="0"/>
          </a:endParaRPr>
        </a:p>
      </dgm:t>
    </dgm:pt>
    <dgm:pt modelId="{A01F6325-73FF-4295-AF46-90CD85E3A758}" type="parTrans" cxnId="{EEF5686B-422C-4C60-8992-9CD3ACCFE3EE}">
      <dgm:prSet/>
      <dgm:spPr/>
      <dgm:t>
        <a:bodyPr/>
        <a:lstStyle/>
        <a:p>
          <a:endParaRPr lang="en-US"/>
        </a:p>
      </dgm:t>
    </dgm:pt>
    <dgm:pt modelId="{FCC37818-3860-4CD2-96A1-6070DCCDCF09}" type="sibTrans" cxnId="{EEF5686B-422C-4C60-8992-9CD3ACCFE3EE}">
      <dgm:prSet/>
      <dgm:spPr/>
      <dgm:t>
        <a:bodyPr/>
        <a:lstStyle/>
        <a:p>
          <a:endParaRPr lang="en-US"/>
        </a:p>
      </dgm:t>
    </dgm:pt>
    <dgm:pt modelId="{417E2EF5-CC1F-4225-8A93-0491F7AA14EB}">
      <dgm:prSet/>
      <dgm:spPr/>
      <dgm:t>
        <a:bodyPr/>
        <a:lstStyle/>
        <a:p>
          <a:pPr rtl="0"/>
          <a:r>
            <a:rPr kumimoji="1" lang="fr-FR" dirty="0">
              <a:latin typeface="Times New Roman" pitchFamily="18" charset="0"/>
              <a:cs typeface="Times New Roman" pitchFamily="18" charset="0"/>
            </a:rPr>
            <a:t>Thời hiệu khởi kiện để yêu cầu người thừa kế thực hiện nghĩa vụ về tài sản (trả nợ) của người chết để lại là </a:t>
          </a:r>
          <a:r>
            <a:rPr kumimoji="1" lang="fr-FR" dirty="0">
              <a:solidFill>
                <a:srgbClr val="FF0000"/>
              </a:solidFill>
              <a:latin typeface="Times New Roman" pitchFamily="18" charset="0"/>
              <a:cs typeface="Times New Roman" pitchFamily="18" charset="0"/>
            </a:rPr>
            <a:t>ba năm</a:t>
          </a:r>
          <a:r>
            <a:rPr kumimoji="1" lang="fr-FR" dirty="0">
              <a:latin typeface="Times New Roman" pitchFamily="18" charset="0"/>
              <a:cs typeface="Times New Roman" pitchFamily="18" charset="0"/>
            </a:rPr>
            <a:t>, kể từ thời điểm mở thừa kế.</a:t>
          </a:r>
          <a:r>
            <a:rPr kumimoji="1" lang="en-US" dirty="0">
              <a:latin typeface="Times New Roman" pitchFamily="18" charset="0"/>
              <a:cs typeface="Times New Roman" pitchFamily="18" charset="0"/>
            </a:rPr>
            <a:t> </a:t>
          </a:r>
          <a:endParaRPr lang="en-US" dirty="0">
            <a:latin typeface="Times New Roman" pitchFamily="18" charset="0"/>
            <a:cs typeface="Times New Roman" pitchFamily="18" charset="0"/>
          </a:endParaRPr>
        </a:p>
      </dgm:t>
    </dgm:pt>
    <dgm:pt modelId="{BC8150CA-B85A-40B3-B3C8-84B3799C04EA}" type="parTrans" cxnId="{850F1581-A7B3-4482-B231-B20D5F9B05ED}">
      <dgm:prSet/>
      <dgm:spPr/>
      <dgm:t>
        <a:bodyPr/>
        <a:lstStyle/>
        <a:p>
          <a:endParaRPr lang="en-US"/>
        </a:p>
      </dgm:t>
    </dgm:pt>
    <dgm:pt modelId="{796D265C-3C47-4308-BD7D-535A209E88BA}" type="sibTrans" cxnId="{850F1581-A7B3-4482-B231-B20D5F9B05ED}">
      <dgm:prSet/>
      <dgm:spPr/>
      <dgm:t>
        <a:bodyPr/>
        <a:lstStyle/>
        <a:p>
          <a:endParaRPr lang="en-US"/>
        </a:p>
      </dgm:t>
    </dgm:pt>
    <dgm:pt modelId="{3142F54D-2C4B-4C2F-B73F-16B91175F1E3}" type="pres">
      <dgm:prSet presAssocID="{F920BBC8-0A62-4874-834E-1C0B8931E3CF}" presName="linear" presStyleCnt="0">
        <dgm:presLayoutVars>
          <dgm:animLvl val="lvl"/>
          <dgm:resizeHandles val="exact"/>
        </dgm:presLayoutVars>
      </dgm:prSet>
      <dgm:spPr/>
    </dgm:pt>
    <dgm:pt modelId="{61E14828-F827-4FD9-8F11-E895B55D8E41}" type="pres">
      <dgm:prSet presAssocID="{05ADB699-7EB4-412E-8A39-CDB9DF4FF38C}" presName="parentText" presStyleLbl="node1" presStyleIdx="0" presStyleCnt="2">
        <dgm:presLayoutVars>
          <dgm:chMax val="0"/>
          <dgm:bulletEnabled val="1"/>
        </dgm:presLayoutVars>
      </dgm:prSet>
      <dgm:spPr/>
    </dgm:pt>
    <dgm:pt modelId="{50CD5216-1057-4986-94F2-BB4DB1F15CFA}" type="pres">
      <dgm:prSet presAssocID="{FCC37818-3860-4CD2-96A1-6070DCCDCF09}" presName="spacer" presStyleCnt="0"/>
      <dgm:spPr/>
    </dgm:pt>
    <dgm:pt modelId="{0C8692A4-F6CA-4777-A51B-A6EA34D38F91}" type="pres">
      <dgm:prSet presAssocID="{417E2EF5-CC1F-4225-8A93-0491F7AA14EB}" presName="parentText" presStyleLbl="node1" presStyleIdx="1" presStyleCnt="2">
        <dgm:presLayoutVars>
          <dgm:chMax val="0"/>
          <dgm:bulletEnabled val="1"/>
        </dgm:presLayoutVars>
      </dgm:prSet>
      <dgm:spPr/>
    </dgm:pt>
  </dgm:ptLst>
  <dgm:cxnLst>
    <dgm:cxn modelId="{E15B6D5F-2CAD-4721-ABAE-C6ECE048E83B}" type="presOf" srcId="{417E2EF5-CC1F-4225-8A93-0491F7AA14EB}" destId="{0C8692A4-F6CA-4777-A51B-A6EA34D38F91}" srcOrd="0" destOrd="0" presId="urn:microsoft.com/office/officeart/2005/8/layout/vList2"/>
    <dgm:cxn modelId="{883B4442-A2B7-4DAA-BC0A-F064332A1AC9}" type="presOf" srcId="{F920BBC8-0A62-4874-834E-1C0B8931E3CF}" destId="{3142F54D-2C4B-4C2F-B73F-16B91175F1E3}" srcOrd="0" destOrd="0" presId="urn:microsoft.com/office/officeart/2005/8/layout/vList2"/>
    <dgm:cxn modelId="{EEF5686B-422C-4C60-8992-9CD3ACCFE3EE}" srcId="{F920BBC8-0A62-4874-834E-1C0B8931E3CF}" destId="{05ADB699-7EB4-412E-8A39-CDB9DF4FF38C}" srcOrd="0" destOrd="0" parTransId="{A01F6325-73FF-4295-AF46-90CD85E3A758}" sibTransId="{FCC37818-3860-4CD2-96A1-6070DCCDCF09}"/>
    <dgm:cxn modelId="{850F1581-A7B3-4482-B231-B20D5F9B05ED}" srcId="{F920BBC8-0A62-4874-834E-1C0B8931E3CF}" destId="{417E2EF5-CC1F-4225-8A93-0491F7AA14EB}" srcOrd="1" destOrd="0" parTransId="{BC8150CA-B85A-40B3-B3C8-84B3799C04EA}" sibTransId="{796D265C-3C47-4308-BD7D-535A209E88BA}"/>
    <dgm:cxn modelId="{BEA771EB-4CE2-4F67-BD30-404A1874D545}" type="presOf" srcId="{05ADB699-7EB4-412E-8A39-CDB9DF4FF38C}" destId="{61E14828-F827-4FD9-8F11-E895B55D8E41}" srcOrd="0" destOrd="0" presId="urn:microsoft.com/office/officeart/2005/8/layout/vList2"/>
    <dgm:cxn modelId="{97D2725F-95D8-40CE-BE29-B89AE0897B54}" type="presParOf" srcId="{3142F54D-2C4B-4C2F-B73F-16B91175F1E3}" destId="{61E14828-F827-4FD9-8F11-E895B55D8E41}" srcOrd="0" destOrd="0" presId="urn:microsoft.com/office/officeart/2005/8/layout/vList2"/>
    <dgm:cxn modelId="{AA8BDB62-7375-4A96-BC6E-2A53B3D61704}" type="presParOf" srcId="{3142F54D-2C4B-4C2F-B73F-16B91175F1E3}" destId="{50CD5216-1057-4986-94F2-BB4DB1F15CFA}" srcOrd="1" destOrd="0" presId="urn:microsoft.com/office/officeart/2005/8/layout/vList2"/>
    <dgm:cxn modelId="{A28E118E-503A-4553-8E40-BFFB4D295CCB}" type="presParOf" srcId="{3142F54D-2C4B-4C2F-B73F-16B91175F1E3}" destId="{0C8692A4-F6CA-4777-A51B-A6EA34D38F9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6BC594-FE49-4E43-82D0-E5DAAEB4F52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6CB2D89-35CA-4F12-96B6-96FDDBC2790B}">
      <dgm:prSet custT="1"/>
      <dgm:spPr/>
      <dgm:t>
        <a:bodyPr/>
        <a:lstStyle/>
        <a:p>
          <a:pPr rtl="0"/>
          <a:r>
            <a:rPr kumimoji="1" lang="pt-BR" sz="2400" dirty="0">
              <a:latin typeface="Times New Roman" pitchFamily="18" charset="0"/>
              <a:cs typeface="Times New Roman" pitchFamily="18" charset="0"/>
            </a:rPr>
            <a:t>a) Không có di chúc;</a:t>
          </a:r>
          <a:endParaRPr lang="en-US" sz="2400" dirty="0">
            <a:latin typeface="Times New Roman" pitchFamily="18" charset="0"/>
            <a:cs typeface="Times New Roman" pitchFamily="18" charset="0"/>
          </a:endParaRPr>
        </a:p>
      </dgm:t>
    </dgm:pt>
    <dgm:pt modelId="{BB9C5828-D458-4749-8DF4-90124FF1098D}" type="parTrans" cxnId="{1939ED91-D994-4093-AC4D-0A49F4329E00}">
      <dgm:prSet/>
      <dgm:spPr/>
      <dgm:t>
        <a:bodyPr/>
        <a:lstStyle/>
        <a:p>
          <a:endParaRPr lang="en-US"/>
        </a:p>
      </dgm:t>
    </dgm:pt>
    <dgm:pt modelId="{B673407D-F1EB-44C5-B768-40E446941B15}" type="sibTrans" cxnId="{1939ED91-D994-4093-AC4D-0A49F4329E00}">
      <dgm:prSet/>
      <dgm:spPr/>
      <dgm:t>
        <a:bodyPr/>
        <a:lstStyle/>
        <a:p>
          <a:endParaRPr lang="en-US"/>
        </a:p>
      </dgm:t>
    </dgm:pt>
    <dgm:pt modelId="{2387E4C6-5BF6-4678-966D-EE9A20DD1037}">
      <dgm:prSet custT="1"/>
      <dgm:spPr/>
      <dgm:t>
        <a:bodyPr/>
        <a:lstStyle/>
        <a:p>
          <a:pPr rtl="0"/>
          <a:r>
            <a:rPr kumimoji="1" lang="pt-BR" sz="2400" dirty="0">
              <a:latin typeface="Times New Roman" pitchFamily="18" charset="0"/>
              <a:cs typeface="Times New Roman" pitchFamily="18" charset="0"/>
            </a:rPr>
            <a:t>b) Di chúc không hợp pháp;</a:t>
          </a:r>
          <a:endParaRPr lang="en-US" sz="2400" dirty="0">
            <a:latin typeface="Times New Roman" pitchFamily="18" charset="0"/>
            <a:cs typeface="Times New Roman" pitchFamily="18" charset="0"/>
          </a:endParaRPr>
        </a:p>
      </dgm:t>
    </dgm:pt>
    <dgm:pt modelId="{48F88040-3ABB-476E-91E4-1AF751067E3D}" type="parTrans" cxnId="{98668A6E-E3EE-4462-9668-D76FCA8D2BEA}">
      <dgm:prSet/>
      <dgm:spPr/>
      <dgm:t>
        <a:bodyPr/>
        <a:lstStyle/>
        <a:p>
          <a:endParaRPr lang="en-US"/>
        </a:p>
      </dgm:t>
    </dgm:pt>
    <dgm:pt modelId="{5F2E285C-A0E8-43D2-9493-1ABB68A60507}" type="sibTrans" cxnId="{98668A6E-E3EE-4462-9668-D76FCA8D2BEA}">
      <dgm:prSet/>
      <dgm:spPr/>
      <dgm:t>
        <a:bodyPr/>
        <a:lstStyle/>
        <a:p>
          <a:endParaRPr lang="en-US"/>
        </a:p>
      </dgm:t>
    </dgm:pt>
    <dgm:pt modelId="{0924630B-831A-455E-AC36-212399AEF4C1}">
      <dgm:prSet custT="1"/>
      <dgm:spPr/>
      <dgm:t>
        <a:bodyPr/>
        <a:lstStyle/>
        <a:p>
          <a:pPr rtl="0"/>
          <a:r>
            <a:rPr kumimoji="1" lang="pt-BR" sz="2000" dirty="0">
              <a:latin typeface="Times New Roman" pitchFamily="18" charset="0"/>
              <a:cs typeface="Times New Roman" pitchFamily="18" charset="0"/>
            </a:rPr>
            <a:t>c) Những người thừa kế theo di chúc đều chết trước hoặc chết cùng thời điểm với người lập di chúc; cơ quan, </a:t>
          </a:r>
          <a:r>
            <a:rPr kumimoji="1" lang="pt-BR" sz="2000">
              <a:latin typeface="Times New Roman" pitchFamily="18" charset="0"/>
              <a:cs typeface="Times New Roman" pitchFamily="18" charset="0"/>
            </a:rPr>
            <a:t>tổ chức </a:t>
          </a:r>
          <a:r>
            <a:rPr kumimoji="1" lang="pt-BR" sz="2000" dirty="0">
              <a:latin typeface="Times New Roman" pitchFamily="18" charset="0"/>
              <a:cs typeface="Times New Roman" pitchFamily="18" charset="0"/>
            </a:rPr>
            <a:t>được hưởng thừa kế theo di chúc không còn vào thời điểm mở thừa kế;</a:t>
          </a:r>
          <a:endParaRPr lang="en-US" sz="2000" dirty="0">
            <a:latin typeface="Times New Roman" pitchFamily="18" charset="0"/>
            <a:cs typeface="Times New Roman" pitchFamily="18" charset="0"/>
          </a:endParaRPr>
        </a:p>
      </dgm:t>
    </dgm:pt>
    <dgm:pt modelId="{445B233F-67EE-4773-83D1-2D874C970361}" type="parTrans" cxnId="{41601FA5-9848-4D6D-A6A0-CFC4A8F2B1C3}">
      <dgm:prSet/>
      <dgm:spPr/>
      <dgm:t>
        <a:bodyPr/>
        <a:lstStyle/>
        <a:p>
          <a:endParaRPr lang="en-US"/>
        </a:p>
      </dgm:t>
    </dgm:pt>
    <dgm:pt modelId="{70B40A8E-9448-427A-91A1-7C79A17890CB}" type="sibTrans" cxnId="{41601FA5-9848-4D6D-A6A0-CFC4A8F2B1C3}">
      <dgm:prSet/>
      <dgm:spPr/>
      <dgm:t>
        <a:bodyPr/>
        <a:lstStyle/>
        <a:p>
          <a:endParaRPr lang="en-US"/>
        </a:p>
      </dgm:t>
    </dgm:pt>
    <dgm:pt modelId="{4FCA6C36-946F-4E0E-9058-262DA649BC5F}">
      <dgm:prSet custT="1"/>
      <dgm:spPr/>
      <dgm:t>
        <a:bodyPr/>
        <a:lstStyle/>
        <a:p>
          <a:pPr rtl="0"/>
          <a:r>
            <a:rPr kumimoji="1" lang="pt-BR" sz="2000" dirty="0">
              <a:latin typeface="Times New Roman" pitchFamily="18" charset="0"/>
              <a:cs typeface="Times New Roman" pitchFamily="18" charset="0"/>
            </a:rPr>
            <a:t>d) Những người được chỉ định làm người thừa kế theo di chúc mà không có quyền hưởng di sản hoặc từ chối quyền nhận di sản.</a:t>
          </a:r>
          <a:endParaRPr lang="en-US" sz="2000" dirty="0">
            <a:latin typeface="Times New Roman" pitchFamily="18" charset="0"/>
            <a:cs typeface="Times New Roman" pitchFamily="18" charset="0"/>
          </a:endParaRPr>
        </a:p>
      </dgm:t>
    </dgm:pt>
    <dgm:pt modelId="{56F50BEC-FE53-4E49-A18B-F81CE397C7F8}" type="parTrans" cxnId="{5415B686-8C91-4051-BE42-B3E32921B8E5}">
      <dgm:prSet/>
      <dgm:spPr/>
      <dgm:t>
        <a:bodyPr/>
        <a:lstStyle/>
        <a:p>
          <a:endParaRPr lang="en-US"/>
        </a:p>
      </dgm:t>
    </dgm:pt>
    <dgm:pt modelId="{2693D04A-BB0D-4FAB-8887-D19171A0628E}" type="sibTrans" cxnId="{5415B686-8C91-4051-BE42-B3E32921B8E5}">
      <dgm:prSet/>
      <dgm:spPr/>
      <dgm:t>
        <a:bodyPr/>
        <a:lstStyle/>
        <a:p>
          <a:endParaRPr lang="en-US"/>
        </a:p>
      </dgm:t>
    </dgm:pt>
    <dgm:pt modelId="{D0D0229A-F7D4-4A86-A223-B290916D9D65}" type="pres">
      <dgm:prSet presAssocID="{4A6BC594-FE49-4E43-82D0-E5DAAEB4F525}" presName="Name0" presStyleCnt="0">
        <dgm:presLayoutVars>
          <dgm:chPref val="3"/>
          <dgm:dir/>
          <dgm:animLvl val="lvl"/>
          <dgm:resizeHandles/>
        </dgm:presLayoutVars>
      </dgm:prSet>
      <dgm:spPr/>
    </dgm:pt>
    <dgm:pt modelId="{972B8D87-6E7E-44A4-BAD1-5F2E4481A82A}" type="pres">
      <dgm:prSet presAssocID="{96CB2D89-35CA-4F12-96B6-96FDDBC2790B}" presName="horFlow" presStyleCnt="0"/>
      <dgm:spPr/>
    </dgm:pt>
    <dgm:pt modelId="{DD96B4D3-D316-4242-B5C1-7D54EE5BC5FB}" type="pres">
      <dgm:prSet presAssocID="{96CB2D89-35CA-4F12-96B6-96FDDBC2790B}" presName="bigChev" presStyleLbl="node1" presStyleIdx="0" presStyleCnt="4" custScaleX="334095"/>
      <dgm:spPr/>
    </dgm:pt>
    <dgm:pt modelId="{67E01C03-9DE5-4430-9016-1BA7C9D9310D}" type="pres">
      <dgm:prSet presAssocID="{96CB2D89-35CA-4F12-96B6-96FDDBC2790B}" presName="vSp" presStyleCnt="0"/>
      <dgm:spPr/>
    </dgm:pt>
    <dgm:pt modelId="{535986C6-42BE-4617-AA4D-72E766B728F2}" type="pres">
      <dgm:prSet presAssocID="{2387E4C6-5BF6-4678-966D-EE9A20DD1037}" presName="horFlow" presStyleCnt="0"/>
      <dgm:spPr/>
    </dgm:pt>
    <dgm:pt modelId="{903A4DFA-BD45-45C3-851A-BA8998720C0E}" type="pres">
      <dgm:prSet presAssocID="{2387E4C6-5BF6-4678-966D-EE9A20DD1037}" presName="bigChev" presStyleLbl="node1" presStyleIdx="1" presStyleCnt="4" custScaleX="334095"/>
      <dgm:spPr/>
    </dgm:pt>
    <dgm:pt modelId="{8C34EABA-5879-40D5-B86B-AA1C5FCF0CDC}" type="pres">
      <dgm:prSet presAssocID="{2387E4C6-5BF6-4678-966D-EE9A20DD1037}" presName="vSp" presStyleCnt="0"/>
      <dgm:spPr/>
    </dgm:pt>
    <dgm:pt modelId="{734ED436-279F-4BA0-9E30-93A36AF912AB}" type="pres">
      <dgm:prSet presAssocID="{0924630B-831A-455E-AC36-212399AEF4C1}" presName="horFlow" presStyleCnt="0"/>
      <dgm:spPr/>
    </dgm:pt>
    <dgm:pt modelId="{5386F232-7185-483A-BB00-077F817ADC6A}" type="pres">
      <dgm:prSet presAssocID="{0924630B-831A-455E-AC36-212399AEF4C1}" presName="bigChev" presStyleLbl="node1" presStyleIdx="2" presStyleCnt="4" custScaleX="334095"/>
      <dgm:spPr/>
    </dgm:pt>
    <dgm:pt modelId="{1D7BAE3B-42EE-4B59-876D-18EA30373ED4}" type="pres">
      <dgm:prSet presAssocID="{0924630B-831A-455E-AC36-212399AEF4C1}" presName="vSp" presStyleCnt="0"/>
      <dgm:spPr/>
    </dgm:pt>
    <dgm:pt modelId="{81951A04-B0C7-44C2-9901-D9D4085F6310}" type="pres">
      <dgm:prSet presAssocID="{4FCA6C36-946F-4E0E-9058-262DA649BC5F}" presName="horFlow" presStyleCnt="0"/>
      <dgm:spPr/>
    </dgm:pt>
    <dgm:pt modelId="{C1E9EAA0-9357-416D-8308-7592DD97792D}" type="pres">
      <dgm:prSet presAssocID="{4FCA6C36-946F-4E0E-9058-262DA649BC5F}" presName="bigChev" presStyleLbl="node1" presStyleIdx="3" presStyleCnt="4" custScaleX="334095"/>
      <dgm:spPr/>
    </dgm:pt>
  </dgm:ptLst>
  <dgm:cxnLst>
    <dgm:cxn modelId="{98668A6E-E3EE-4462-9668-D76FCA8D2BEA}" srcId="{4A6BC594-FE49-4E43-82D0-E5DAAEB4F525}" destId="{2387E4C6-5BF6-4678-966D-EE9A20DD1037}" srcOrd="1" destOrd="0" parTransId="{48F88040-3ABB-476E-91E4-1AF751067E3D}" sibTransId="{5F2E285C-A0E8-43D2-9493-1ABB68A60507}"/>
    <dgm:cxn modelId="{5415B686-8C91-4051-BE42-B3E32921B8E5}" srcId="{4A6BC594-FE49-4E43-82D0-E5DAAEB4F525}" destId="{4FCA6C36-946F-4E0E-9058-262DA649BC5F}" srcOrd="3" destOrd="0" parTransId="{56F50BEC-FE53-4E49-A18B-F81CE397C7F8}" sibTransId="{2693D04A-BB0D-4FAB-8887-D19171A0628E}"/>
    <dgm:cxn modelId="{1939ED91-D994-4093-AC4D-0A49F4329E00}" srcId="{4A6BC594-FE49-4E43-82D0-E5DAAEB4F525}" destId="{96CB2D89-35CA-4F12-96B6-96FDDBC2790B}" srcOrd="0" destOrd="0" parTransId="{BB9C5828-D458-4749-8DF4-90124FF1098D}" sibTransId="{B673407D-F1EB-44C5-B768-40E446941B15}"/>
    <dgm:cxn modelId="{4C7BF997-66E4-47F0-BEFC-ED29FBB3C2D5}" type="presOf" srcId="{2387E4C6-5BF6-4678-966D-EE9A20DD1037}" destId="{903A4DFA-BD45-45C3-851A-BA8998720C0E}" srcOrd="0" destOrd="0" presId="urn:microsoft.com/office/officeart/2005/8/layout/lProcess3"/>
    <dgm:cxn modelId="{41601FA5-9848-4D6D-A6A0-CFC4A8F2B1C3}" srcId="{4A6BC594-FE49-4E43-82D0-E5DAAEB4F525}" destId="{0924630B-831A-455E-AC36-212399AEF4C1}" srcOrd="2" destOrd="0" parTransId="{445B233F-67EE-4773-83D1-2D874C970361}" sibTransId="{70B40A8E-9448-427A-91A1-7C79A17890CB}"/>
    <dgm:cxn modelId="{2F8E67B2-2173-4FD5-B7C1-C1277A2EC258}" type="presOf" srcId="{4FCA6C36-946F-4E0E-9058-262DA649BC5F}" destId="{C1E9EAA0-9357-416D-8308-7592DD97792D}" srcOrd="0" destOrd="0" presId="urn:microsoft.com/office/officeart/2005/8/layout/lProcess3"/>
    <dgm:cxn modelId="{BBF320C7-0846-4B32-9130-0A671D72E8CF}" type="presOf" srcId="{4A6BC594-FE49-4E43-82D0-E5DAAEB4F525}" destId="{D0D0229A-F7D4-4A86-A223-B290916D9D65}" srcOrd="0" destOrd="0" presId="urn:microsoft.com/office/officeart/2005/8/layout/lProcess3"/>
    <dgm:cxn modelId="{A47D96C8-FEEA-40E2-BAEA-30AA040FC8B2}" type="presOf" srcId="{0924630B-831A-455E-AC36-212399AEF4C1}" destId="{5386F232-7185-483A-BB00-077F817ADC6A}" srcOrd="0" destOrd="0" presId="urn:microsoft.com/office/officeart/2005/8/layout/lProcess3"/>
    <dgm:cxn modelId="{04DE8DDC-9B89-41FE-B08D-8BE6485BE191}" type="presOf" srcId="{96CB2D89-35CA-4F12-96B6-96FDDBC2790B}" destId="{DD96B4D3-D316-4242-B5C1-7D54EE5BC5FB}" srcOrd="0" destOrd="0" presId="urn:microsoft.com/office/officeart/2005/8/layout/lProcess3"/>
    <dgm:cxn modelId="{3291A0B4-5D1C-46CA-B5AF-27BBC1AE2A44}" type="presParOf" srcId="{D0D0229A-F7D4-4A86-A223-B290916D9D65}" destId="{972B8D87-6E7E-44A4-BAD1-5F2E4481A82A}" srcOrd="0" destOrd="0" presId="urn:microsoft.com/office/officeart/2005/8/layout/lProcess3"/>
    <dgm:cxn modelId="{3B6D25C8-61BB-4BFB-B40E-32E05FB1EDD7}" type="presParOf" srcId="{972B8D87-6E7E-44A4-BAD1-5F2E4481A82A}" destId="{DD96B4D3-D316-4242-B5C1-7D54EE5BC5FB}" srcOrd="0" destOrd="0" presId="urn:microsoft.com/office/officeart/2005/8/layout/lProcess3"/>
    <dgm:cxn modelId="{693E5F3C-6C17-47BF-BF87-6A1D92C913C8}" type="presParOf" srcId="{D0D0229A-F7D4-4A86-A223-B290916D9D65}" destId="{67E01C03-9DE5-4430-9016-1BA7C9D9310D}" srcOrd="1" destOrd="0" presId="urn:microsoft.com/office/officeart/2005/8/layout/lProcess3"/>
    <dgm:cxn modelId="{4DD42350-6F04-48ED-8779-055DE2A4B227}" type="presParOf" srcId="{D0D0229A-F7D4-4A86-A223-B290916D9D65}" destId="{535986C6-42BE-4617-AA4D-72E766B728F2}" srcOrd="2" destOrd="0" presId="urn:microsoft.com/office/officeart/2005/8/layout/lProcess3"/>
    <dgm:cxn modelId="{29721A80-E9E0-4119-81A4-7E2CF60ADADC}" type="presParOf" srcId="{535986C6-42BE-4617-AA4D-72E766B728F2}" destId="{903A4DFA-BD45-45C3-851A-BA8998720C0E}" srcOrd="0" destOrd="0" presId="urn:microsoft.com/office/officeart/2005/8/layout/lProcess3"/>
    <dgm:cxn modelId="{5E6D6E63-4DF0-45D1-BB0F-7F76263A5145}" type="presParOf" srcId="{D0D0229A-F7D4-4A86-A223-B290916D9D65}" destId="{8C34EABA-5879-40D5-B86B-AA1C5FCF0CDC}" srcOrd="3" destOrd="0" presId="urn:microsoft.com/office/officeart/2005/8/layout/lProcess3"/>
    <dgm:cxn modelId="{D1C81D8F-EB6C-4683-A1A9-2431F3C3934A}" type="presParOf" srcId="{D0D0229A-F7D4-4A86-A223-B290916D9D65}" destId="{734ED436-279F-4BA0-9E30-93A36AF912AB}" srcOrd="4" destOrd="0" presId="urn:microsoft.com/office/officeart/2005/8/layout/lProcess3"/>
    <dgm:cxn modelId="{EEDB1422-E612-450E-BF19-7FC77684CD13}" type="presParOf" srcId="{734ED436-279F-4BA0-9E30-93A36AF912AB}" destId="{5386F232-7185-483A-BB00-077F817ADC6A}" srcOrd="0" destOrd="0" presId="urn:microsoft.com/office/officeart/2005/8/layout/lProcess3"/>
    <dgm:cxn modelId="{2F2408B1-5E42-4273-9114-2562CE92530E}" type="presParOf" srcId="{D0D0229A-F7D4-4A86-A223-B290916D9D65}" destId="{1D7BAE3B-42EE-4B59-876D-18EA30373ED4}" srcOrd="5" destOrd="0" presId="urn:microsoft.com/office/officeart/2005/8/layout/lProcess3"/>
    <dgm:cxn modelId="{E4B77CE4-8363-481E-A3D9-CE61BD100FC2}" type="presParOf" srcId="{D0D0229A-F7D4-4A86-A223-B290916D9D65}" destId="{81951A04-B0C7-44C2-9901-D9D4085F6310}" srcOrd="6" destOrd="0" presId="urn:microsoft.com/office/officeart/2005/8/layout/lProcess3"/>
    <dgm:cxn modelId="{542A3E86-C28C-4E45-8A4B-78D306066A56}" type="presParOf" srcId="{81951A04-B0C7-44C2-9901-D9D4085F6310}" destId="{C1E9EAA0-9357-416D-8308-7592DD97792D}"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FE6F4E-D2B2-4995-89E4-6F3263D0A1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8839B34-FFAA-4DE3-8665-7917E4C5E9FD}">
      <dgm:prSet custT="1"/>
      <dgm:spPr/>
      <dgm:t>
        <a:bodyPr/>
        <a:lstStyle/>
        <a:p>
          <a:pPr rtl="0"/>
          <a:r>
            <a:rPr kumimoji="1" lang="pt-BR" sz="2400" dirty="0">
              <a:latin typeface="Times New Roman" pitchFamily="18" charset="0"/>
              <a:cs typeface="Times New Roman" pitchFamily="18" charset="0"/>
            </a:rPr>
            <a:t>a) Phần di sản không được định đoạt trong di chúc;</a:t>
          </a:r>
          <a:endParaRPr lang="en-US" sz="2400" dirty="0">
            <a:latin typeface="Times New Roman" pitchFamily="18" charset="0"/>
            <a:cs typeface="Times New Roman" pitchFamily="18" charset="0"/>
          </a:endParaRPr>
        </a:p>
      </dgm:t>
    </dgm:pt>
    <dgm:pt modelId="{6A63409D-B1DE-4502-AD65-B263266B6551}" type="parTrans" cxnId="{161C1643-823E-4A86-974C-D7C76A7180B2}">
      <dgm:prSet/>
      <dgm:spPr/>
      <dgm:t>
        <a:bodyPr/>
        <a:lstStyle/>
        <a:p>
          <a:endParaRPr lang="en-US"/>
        </a:p>
      </dgm:t>
    </dgm:pt>
    <dgm:pt modelId="{9F0BB458-397A-43BE-BE34-ED3885373112}" type="sibTrans" cxnId="{161C1643-823E-4A86-974C-D7C76A7180B2}">
      <dgm:prSet/>
      <dgm:spPr/>
      <dgm:t>
        <a:bodyPr/>
        <a:lstStyle/>
        <a:p>
          <a:endParaRPr lang="en-US"/>
        </a:p>
      </dgm:t>
    </dgm:pt>
    <dgm:pt modelId="{D58B6842-2130-488A-92E3-64628A6862CB}">
      <dgm:prSet custT="1"/>
      <dgm:spPr/>
      <dgm:t>
        <a:bodyPr/>
        <a:lstStyle/>
        <a:p>
          <a:pPr rtl="0"/>
          <a:r>
            <a:rPr kumimoji="1" lang="pt-BR" sz="2400" dirty="0">
              <a:latin typeface="Times New Roman" pitchFamily="18" charset="0"/>
              <a:cs typeface="Times New Roman" pitchFamily="18" charset="0"/>
            </a:rPr>
            <a:t>b) Phần di sản có liên quan đến phần của di chúc không có hiệu lực pháp luật;</a:t>
          </a:r>
          <a:endParaRPr lang="en-US" sz="2400" dirty="0">
            <a:latin typeface="Times New Roman" pitchFamily="18" charset="0"/>
            <a:cs typeface="Times New Roman" pitchFamily="18" charset="0"/>
          </a:endParaRPr>
        </a:p>
      </dgm:t>
    </dgm:pt>
    <dgm:pt modelId="{C11F95C9-9068-46F3-8462-516B568A7A24}" type="parTrans" cxnId="{B6676305-10C0-4767-98AA-49EE75CBC0FE}">
      <dgm:prSet/>
      <dgm:spPr/>
      <dgm:t>
        <a:bodyPr/>
        <a:lstStyle/>
        <a:p>
          <a:endParaRPr lang="en-US"/>
        </a:p>
      </dgm:t>
    </dgm:pt>
    <dgm:pt modelId="{955378C7-B21A-49EE-A621-504E453C3757}" type="sibTrans" cxnId="{B6676305-10C0-4767-98AA-49EE75CBC0FE}">
      <dgm:prSet/>
      <dgm:spPr/>
      <dgm:t>
        <a:bodyPr/>
        <a:lstStyle/>
        <a:p>
          <a:endParaRPr lang="en-US"/>
        </a:p>
      </dgm:t>
    </dgm:pt>
    <dgm:pt modelId="{1E0437FB-3859-43B5-A2E7-9B77E1628C8F}">
      <dgm:prSet custT="1"/>
      <dgm:spPr/>
      <dgm:t>
        <a:bodyPr/>
        <a:lstStyle/>
        <a:p>
          <a:pPr rtl="0"/>
          <a:r>
            <a:rPr kumimoji="1" lang="pt-BR" sz="2000" dirty="0">
              <a:latin typeface="Times New Roman" pitchFamily="18" charset="0"/>
              <a:cs typeface="Times New Roman" pitchFamily="18" charset="0"/>
            </a:rPr>
            <a:t>c) Phần di sản có liên quan đến người được thừa kế theo di chúc nhưng họ không có quyền hưởng di sản, từ chối quyền nhận di sản, chết trước hoặc chết cùng thời điểm với người lập di chúc; liên quan đến cơ quan, </a:t>
          </a:r>
          <a:r>
            <a:rPr kumimoji="1" lang="pt-BR" sz="2000">
              <a:latin typeface="Times New Roman" pitchFamily="18" charset="0"/>
              <a:cs typeface="Times New Roman" pitchFamily="18" charset="0"/>
            </a:rPr>
            <a:t>tổ chức </a:t>
          </a:r>
          <a:r>
            <a:rPr kumimoji="1" lang="pt-BR" sz="2000" dirty="0">
              <a:latin typeface="Times New Roman" pitchFamily="18" charset="0"/>
              <a:cs typeface="Times New Roman" pitchFamily="18" charset="0"/>
            </a:rPr>
            <a:t>được hưởng di sản theo di chúc, nhưng không còn vào thời điểm mở thừa kế.</a:t>
          </a:r>
          <a:endParaRPr kumimoji="1" lang="en-US" sz="2000" dirty="0">
            <a:latin typeface="Times New Roman" pitchFamily="18" charset="0"/>
            <a:cs typeface="Times New Roman" pitchFamily="18" charset="0"/>
          </a:endParaRPr>
        </a:p>
      </dgm:t>
    </dgm:pt>
    <dgm:pt modelId="{8B681826-76E1-4EC4-85D3-4176341E2A51}" type="parTrans" cxnId="{BB21C3DA-81A5-4E94-9AA6-1927BDF5B17B}">
      <dgm:prSet/>
      <dgm:spPr/>
      <dgm:t>
        <a:bodyPr/>
        <a:lstStyle/>
        <a:p>
          <a:endParaRPr lang="en-US"/>
        </a:p>
      </dgm:t>
    </dgm:pt>
    <dgm:pt modelId="{D3C2BA76-4E6F-4DC1-A28E-7BEEB55B999B}" type="sibTrans" cxnId="{BB21C3DA-81A5-4E94-9AA6-1927BDF5B17B}">
      <dgm:prSet/>
      <dgm:spPr/>
      <dgm:t>
        <a:bodyPr/>
        <a:lstStyle/>
        <a:p>
          <a:endParaRPr lang="en-US"/>
        </a:p>
      </dgm:t>
    </dgm:pt>
    <dgm:pt modelId="{535AC8F0-F8FC-4FEC-AE14-C60B9D8D893F}" type="pres">
      <dgm:prSet presAssocID="{A7FE6F4E-D2B2-4995-89E4-6F3263D0A120}" presName="Name0" presStyleCnt="0">
        <dgm:presLayoutVars>
          <dgm:dir/>
          <dgm:animLvl val="lvl"/>
          <dgm:resizeHandles val="exact"/>
        </dgm:presLayoutVars>
      </dgm:prSet>
      <dgm:spPr/>
    </dgm:pt>
    <dgm:pt modelId="{BA424C03-6598-47FE-AA14-5B59ACBDF6E8}" type="pres">
      <dgm:prSet presAssocID="{88839B34-FFAA-4DE3-8665-7917E4C5E9FD}" presName="linNode" presStyleCnt="0"/>
      <dgm:spPr/>
    </dgm:pt>
    <dgm:pt modelId="{2E65FF80-C6C2-4A04-A122-7B200084B002}" type="pres">
      <dgm:prSet presAssocID="{88839B34-FFAA-4DE3-8665-7917E4C5E9FD}" presName="parentText" presStyleLbl="node1" presStyleIdx="0" presStyleCnt="3" custScaleX="272331">
        <dgm:presLayoutVars>
          <dgm:chMax val="1"/>
          <dgm:bulletEnabled val="1"/>
        </dgm:presLayoutVars>
      </dgm:prSet>
      <dgm:spPr/>
    </dgm:pt>
    <dgm:pt modelId="{CCD15E83-BB77-4A4A-9ACE-5EE40C2DD7B1}" type="pres">
      <dgm:prSet presAssocID="{9F0BB458-397A-43BE-BE34-ED3885373112}" presName="sp" presStyleCnt="0"/>
      <dgm:spPr/>
    </dgm:pt>
    <dgm:pt modelId="{E6549D0C-B844-4154-A42D-0AD52E0F8B23}" type="pres">
      <dgm:prSet presAssocID="{D58B6842-2130-488A-92E3-64628A6862CB}" presName="linNode" presStyleCnt="0"/>
      <dgm:spPr/>
    </dgm:pt>
    <dgm:pt modelId="{ADE18AE0-6E97-47C7-9473-FF5854FD4F4E}" type="pres">
      <dgm:prSet presAssocID="{D58B6842-2130-488A-92E3-64628A6862CB}" presName="parentText" presStyleLbl="node1" presStyleIdx="1" presStyleCnt="3" custScaleX="272331">
        <dgm:presLayoutVars>
          <dgm:chMax val="1"/>
          <dgm:bulletEnabled val="1"/>
        </dgm:presLayoutVars>
      </dgm:prSet>
      <dgm:spPr/>
    </dgm:pt>
    <dgm:pt modelId="{FF6EA213-753A-43F5-A2E7-3C2E5A15C298}" type="pres">
      <dgm:prSet presAssocID="{955378C7-B21A-49EE-A621-504E453C3757}" presName="sp" presStyleCnt="0"/>
      <dgm:spPr/>
    </dgm:pt>
    <dgm:pt modelId="{67D4C0E0-B13C-4950-96AC-76C31FFA84F3}" type="pres">
      <dgm:prSet presAssocID="{1E0437FB-3859-43B5-A2E7-9B77E1628C8F}" presName="linNode" presStyleCnt="0"/>
      <dgm:spPr/>
    </dgm:pt>
    <dgm:pt modelId="{D66ECA84-8592-4C95-A38B-1E001D568E27}" type="pres">
      <dgm:prSet presAssocID="{1E0437FB-3859-43B5-A2E7-9B77E1628C8F}" presName="parentText" presStyleLbl="node1" presStyleIdx="2" presStyleCnt="3" custScaleX="272331">
        <dgm:presLayoutVars>
          <dgm:chMax val="1"/>
          <dgm:bulletEnabled val="1"/>
        </dgm:presLayoutVars>
      </dgm:prSet>
      <dgm:spPr/>
    </dgm:pt>
  </dgm:ptLst>
  <dgm:cxnLst>
    <dgm:cxn modelId="{B6676305-10C0-4767-98AA-49EE75CBC0FE}" srcId="{A7FE6F4E-D2B2-4995-89E4-6F3263D0A120}" destId="{D58B6842-2130-488A-92E3-64628A6862CB}" srcOrd="1" destOrd="0" parTransId="{C11F95C9-9068-46F3-8462-516B568A7A24}" sibTransId="{955378C7-B21A-49EE-A621-504E453C3757}"/>
    <dgm:cxn modelId="{9423D62C-57C4-4EF2-8D42-153FC4D1D6E0}" type="presOf" srcId="{D58B6842-2130-488A-92E3-64628A6862CB}" destId="{ADE18AE0-6E97-47C7-9473-FF5854FD4F4E}" srcOrd="0" destOrd="0" presId="urn:microsoft.com/office/officeart/2005/8/layout/vList5"/>
    <dgm:cxn modelId="{161C1643-823E-4A86-974C-D7C76A7180B2}" srcId="{A7FE6F4E-D2B2-4995-89E4-6F3263D0A120}" destId="{88839B34-FFAA-4DE3-8665-7917E4C5E9FD}" srcOrd="0" destOrd="0" parTransId="{6A63409D-B1DE-4502-AD65-B263266B6551}" sibTransId="{9F0BB458-397A-43BE-BE34-ED3885373112}"/>
    <dgm:cxn modelId="{1442039E-49AF-42DB-A43B-8B18BC36950F}" type="presOf" srcId="{A7FE6F4E-D2B2-4995-89E4-6F3263D0A120}" destId="{535AC8F0-F8FC-4FEC-AE14-C60B9D8D893F}" srcOrd="0" destOrd="0" presId="urn:microsoft.com/office/officeart/2005/8/layout/vList5"/>
    <dgm:cxn modelId="{BB21C3DA-81A5-4E94-9AA6-1927BDF5B17B}" srcId="{A7FE6F4E-D2B2-4995-89E4-6F3263D0A120}" destId="{1E0437FB-3859-43B5-A2E7-9B77E1628C8F}" srcOrd="2" destOrd="0" parTransId="{8B681826-76E1-4EC4-85D3-4176341E2A51}" sibTransId="{D3C2BA76-4E6F-4DC1-A28E-7BEEB55B999B}"/>
    <dgm:cxn modelId="{670E53E6-BBF9-4735-853D-AC6149847804}" type="presOf" srcId="{1E0437FB-3859-43B5-A2E7-9B77E1628C8F}" destId="{D66ECA84-8592-4C95-A38B-1E001D568E27}" srcOrd="0" destOrd="0" presId="urn:microsoft.com/office/officeart/2005/8/layout/vList5"/>
    <dgm:cxn modelId="{4F1673F2-82ED-424D-88CC-30C21283E19F}" type="presOf" srcId="{88839B34-FFAA-4DE3-8665-7917E4C5E9FD}" destId="{2E65FF80-C6C2-4A04-A122-7B200084B002}" srcOrd="0" destOrd="0" presId="urn:microsoft.com/office/officeart/2005/8/layout/vList5"/>
    <dgm:cxn modelId="{CFEB64F4-7E7C-4F1F-80EB-CBB28169D8C5}" type="presParOf" srcId="{535AC8F0-F8FC-4FEC-AE14-C60B9D8D893F}" destId="{BA424C03-6598-47FE-AA14-5B59ACBDF6E8}" srcOrd="0" destOrd="0" presId="urn:microsoft.com/office/officeart/2005/8/layout/vList5"/>
    <dgm:cxn modelId="{84AF8303-6148-40DA-832F-F735A685E562}" type="presParOf" srcId="{BA424C03-6598-47FE-AA14-5B59ACBDF6E8}" destId="{2E65FF80-C6C2-4A04-A122-7B200084B002}" srcOrd="0" destOrd="0" presId="urn:microsoft.com/office/officeart/2005/8/layout/vList5"/>
    <dgm:cxn modelId="{D6C2E9ED-D712-4BEA-801F-9B75719EC2C7}" type="presParOf" srcId="{535AC8F0-F8FC-4FEC-AE14-C60B9D8D893F}" destId="{CCD15E83-BB77-4A4A-9ACE-5EE40C2DD7B1}" srcOrd="1" destOrd="0" presId="urn:microsoft.com/office/officeart/2005/8/layout/vList5"/>
    <dgm:cxn modelId="{B86B2D67-C74F-45DE-88B5-6D37A83D1857}" type="presParOf" srcId="{535AC8F0-F8FC-4FEC-AE14-C60B9D8D893F}" destId="{E6549D0C-B844-4154-A42D-0AD52E0F8B23}" srcOrd="2" destOrd="0" presId="urn:microsoft.com/office/officeart/2005/8/layout/vList5"/>
    <dgm:cxn modelId="{35FE8920-3E83-427B-A071-C4F72B546792}" type="presParOf" srcId="{E6549D0C-B844-4154-A42D-0AD52E0F8B23}" destId="{ADE18AE0-6E97-47C7-9473-FF5854FD4F4E}" srcOrd="0" destOrd="0" presId="urn:microsoft.com/office/officeart/2005/8/layout/vList5"/>
    <dgm:cxn modelId="{243526E7-487A-4A3B-9085-3CA6577ACF71}" type="presParOf" srcId="{535AC8F0-F8FC-4FEC-AE14-C60B9D8D893F}" destId="{FF6EA213-753A-43F5-A2E7-3C2E5A15C298}" srcOrd="3" destOrd="0" presId="urn:microsoft.com/office/officeart/2005/8/layout/vList5"/>
    <dgm:cxn modelId="{7F7BBC75-156E-47A6-B320-0A2A766576E9}" type="presParOf" srcId="{535AC8F0-F8FC-4FEC-AE14-C60B9D8D893F}" destId="{67D4C0E0-B13C-4950-96AC-76C31FFA84F3}" srcOrd="4" destOrd="0" presId="urn:microsoft.com/office/officeart/2005/8/layout/vList5"/>
    <dgm:cxn modelId="{47F3F81B-63DC-45C3-B3B8-D671DB97A0BB}" type="presParOf" srcId="{67D4C0E0-B13C-4950-96AC-76C31FFA84F3}" destId="{D66ECA84-8592-4C95-A38B-1E001D568E2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0F0370-F480-4B87-AEC6-A08A3E4E900F}"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0AA5D9B4-2ED2-450E-A124-491B94BAE3A0}">
      <dgm:prSet phldrT="[Text]"/>
      <dgm:spPr/>
      <dgm:t>
        <a:bodyPr/>
        <a:lstStyle/>
        <a:p>
          <a:r>
            <a:rPr lang="en-US" b="1" dirty="0">
              <a:solidFill>
                <a:srgbClr val="C00000"/>
              </a:solidFill>
              <a:latin typeface="Times New Roman" pitchFamily="18" charset="0"/>
              <a:cs typeface="Times New Roman" pitchFamily="18" charset="0"/>
            </a:rPr>
            <a:t>HÌNH THỨC DI CHÚC</a:t>
          </a:r>
        </a:p>
      </dgm:t>
    </dgm:pt>
    <dgm:pt modelId="{3DF0DE8D-D361-4922-97D1-673D8C435707}" type="parTrans" cxnId="{0F2F0046-FE67-4924-8184-4411C87A68D8}">
      <dgm:prSet/>
      <dgm:spPr/>
      <dgm:t>
        <a:bodyPr/>
        <a:lstStyle/>
        <a:p>
          <a:endParaRPr lang="en-US"/>
        </a:p>
      </dgm:t>
    </dgm:pt>
    <dgm:pt modelId="{41A20956-9B14-4285-9609-1EEA8AE9BA82}" type="sibTrans" cxnId="{0F2F0046-FE67-4924-8184-4411C87A68D8}">
      <dgm:prSet/>
      <dgm:spPr/>
      <dgm:t>
        <a:bodyPr/>
        <a:lstStyle/>
        <a:p>
          <a:endParaRPr lang="en-US"/>
        </a:p>
      </dgm:t>
    </dgm:pt>
    <dgm:pt modelId="{10BD4169-40F3-4551-9033-1172E9EEB839}">
      <dgm:prSet phldrT="[Text]" custT="1"/>
      <dgm:spPr>
        <a:solidFill>
          <a:schemeClr val="accent5">
            <a:lumMod val="75000"/>
          </a:schemeClr>
        </a:solidFill>
      </dgm:spPr>
      <dgm:t>
        <a:bodyPr/>
        <a:lstStyle/>
        <a:p>
          <a:r>
            <a:rPr lang="en-US" sz="3200" dirty="0">
              <a:solidFill>
                <a:schemeClr val="bg1">
                  <a:lumMod val="95000"/>
                </a:schemeClr>
              </a:solidFill>
            </a:rPr>
            <a:t>Miệng</a:t>
          </a:r>
        </a:p>
      </dgm:t>
    </dgm:pt>
    <dgm:pt modelId="{9CC03223-0024-4A12-B5AC-DBFD48932A4D}" type="parTrans" cxnId="{C0681937-C31F-42F2-87D4-DBC4C79B6526}">
      <dgm:prSet/>
      <dgm:spPr/>
      <dgm:t>
        <a:bodyPr/>
        <a:lstStyle/>
        <a:p>
          <a:endParaRPr lang="en-US"/>
        </a:p>
      </dgm:t>
    </dgm:pt>
    <dgm:pt modelId="{2743D2F3-C568-4AC5-AC01-5383BB7E40DF}" type="sibTrans" cxnId="{C0681937-C31F-42F2-87D4-DBC4C79B6526}">
      <dgm:prSet/>
      <dgm:spPr/>
      <dgm:t>
        <a:bodyPr/>
        <a:lstStyle/>
        <a:p>
          <a:endParaRPr lang="en-US"/>
        </a:p>
      </dgm:t>
    </dgm:pt>
    <dgm:pt modelId="{C2FFB684-785A-4F64-A45C-90B47440CED9}">
      <dgm:prSet phldrT="[Text]"/>
      <dgm:spPr>
        <a:solidFill>
          <a:schemeClr val="accent5">
            <a:lumMod val="40000"/>
            <a:lumOff val="60000"/>
          </a:schemeClr>
        </a:solidFill>
      </dgm:spPr>
      <dgm:t>
        <a:bodyPr/>
        <a:lstStyle/>
        <a:p>
          <a:r>
            <a:rPr lang="en-US" b="1" dirty="0">
              <a:solidFill>
                <a:schemeClr val="tx1"/>
              </a:solidFill>
            </a:rPr>
            <a:t>Công chức, chứng thực</a:t>
          </a:r>
        </a:p>
      </dgm:t>
    </dgm:pt>
    <dgm:pt modelId="{AD05D41A-4CCF-4F8B-9C4C-538DF92C8CED}" type="parTrans" cxnId="{77AD33E0-7DBE-4757-B50D-EC231DA83143}">
      <dgm:prSet/>
      <dgm:spPr/>
      <dgm:t>
        <a:bodyPr/>
        <a:lstStyle/>
        <a:p>
          <a:endParaRPr lang="en-US"/>
        </a:p>
      </dgm:t>
    </dgm:pt>
    <dgm:pt modelId="{57B776FB-9E14-4245-B1C9-44C61C59E4E0}" type="sibTrans" cxnId="{77AD33E0-7DBE-4757-B50D-EC231DA83143}">
      <dgm:prSet/>
      <dgm:spPr/>
      <dgm:t>
        <a:bodyPr/>
        <a:lstStyle/>
        <a:p>
          <a:endParaRPr lang="en-US"/>
        </a:p>
      </dgm:t>
    </dgm:pt>
    <dgm:pt modelId="{AED70B53-2481-40A4-9DCC-8F2AAA461C9C}">
      <dgm:prSet phldrT="[Text]"/>
      <dgm:spPr>
        <a:solidFill>
          <a:schemeClr val="accent4">
            <a:lumMod val="60000"/>
            <a:lumOff val="40000"/>
          </a:schemeClr>
        </a:solidFill>
      </dgm:spPr>
      <dgm:t>
        <a:bodyPr/>
        <a:lstStyle/>
        <a:p>
          <a:r>
            <a:rPr lang="en-US" b="1" dirty="0">
              <a:solidFill>
                <a:schemeClr val="tx1"/>
              </a:solidFill>
              <a:latin typeface="Times New Roman" pitchFamily="18" charset="0"/>
              <a:cs typeface="Times New Roman" pitchFamily="18" charset="0"/>
            </a:rPr>
            <a:t>Viết</a:t>
          </a:r>
        </a:p>
      </dgm:t>
    </dgm:pt>
    <dgm:pt modelId="{ACA155A9-F0BB-45DE-A534-6F197013D830}" type="parTrans" cxnId="{D3AE90D4-57ED-49C2-84C9-9D3E39E586CB}">
      <dgm:prSet/>
      <dgm:spPr/>
      <dgm:t>
        <a:bodyPr/>
        <a:lstStyle/>
        <a:p>
          <a:endParaRPr lang="en-US"/>
        </a:p>
      </dgm:t>
    </dgm:pt>
    <dgm:pt modelId="{00FCB7C3-2462-41DC-BB6A-E03441490AC6}" type="sibTrans" cxnId="{D3AE90D4-57ED-49C2-84C9-9D3E39E586CB}">
      <dgm:prSet/>
      <dgm:spPr/>
      <dgm:t>
        <a:bodyPr/>
        <a:lstStyle/>
        <a:p>
          <a:endParaRPr lang="en-US"/>
        </a:p>
      </dgm:t>
    </dgm:pt>
    <dgm:pt modelId="{33D776DA-FADD-4B63-84A5-643FE73BCB64}" type="pres">
      <dgm:prSet presAssocID="{150F0370-F480-4B87-AEC6-A08A3E4E900F}" presName="Name0" presStyleCnt="0">
        <dgm:presLayoutVars>
          <dgm:chMax val="1"/>
          <dgm:chPref val="1"/>
          <dgm:dir/>
          <dgm:animOne val="branch"/>
          <dgm:animLvl val="lvl"/>
        </dgm:presLayoutVars>
      </dgm:prSet>
      <dgm:spPr/>
    </dgm:pt>
    <dgm:pt modelId="{2154ADFE-474D-4711-973A-F545ED34CBCA}" type="pres">
      <dgm:prSet presAssocID="{0AA5D9B4-2ED2-450E-A124-491B94BAE3A0}" presName="singleCycle" presStyleCnt="0"/>
      <dgm:spPr/>
    </dgm:pt>
    <dgm:pt modelId="{599101F3-952C-4C3C-AA16-DE9058C21E31}" type="pres">
      <dgm:prSet presAssocID="{0AA5D9B4-2ED2-450E-A124-491B94BAE3A0}" presName="singleCenter" presStyleLbl="node1" presStyleIdx="0" presStyleCnt="4" custScaleY="122977">
        <dgm:presLayoutVars>
          <dgm:chMax val="7"/>
          <dgm:chPref val="7"/>
        </dgm:presLayoutVars>
      </dgm:prSet>
      <dgm:spPr/>
    </dgm:pt>
    <dgm:pt modelId="{B7198956-DD5C-47D0-A1D6-E9EB6BAE3FFA}" type="pres">
      <dgm:prSet presAssocID="{9CC03223-0024-4A12-B5AC-DBFD48932A4D}" presName="Name56" presStyleLbl="parChTrans1D2" presStyleIdx="0" presStyleCnt="3"/>
      <dgm:spPr/>
    </dgm:pt>
    <dgm:pt modelId="{D1A29E9A-9015-449F-8C25-26F570B47FC7}" type="pres">
      <dgm:prSet presAssocID="{10BD4169-40F3-4551-9033-1172E9EEB839}" presName="text0" presStyleLbl="node1" presStyleIdx="1" presStyleCnt="4" custScaleX="167209" custRadScaleRad="100016" custRadScaleInc="1703">
        <dgm:presLayoutVars>
          <dgm:bulletEnabled val="1"/>
        </dgm:presLayoutVars>
      </dgm:prSet>
      <dgm:spPr/>
    </dgm:pt>
    <dgm:pt modelId="{EF605E36-1159-4A01-9445-5169C019B670}" type="pres">
      <dgm:prSet presAssocID="{AD05D41A-4CCF-4F8B-9C4C-538DF92C8CED}" presName="Name56" presStyleLbl="parChTrans1D2" presStyleIdx="1" presStyleCnt="3"/>
      <dgm:spPr/>
    </dgm:pt>
    <dgm:pt modelId="{DA9DCC8E-6F6B-4F81-8AF0-2F3A0CED9376}" type="pres">
      <dgm:prSet presAssocID="{C2FFB684-785A-4F64-A45C-90B47440CED9}" presName="text0" presStyleLbl="node1" presStyleIdx="2" presStyleCnt="4" custScaleX="146496" custScaleY="202408">
        <dgm:presLayoutVars>
          <dgm:bulletEnabled val="1"/>
        </dgm:presLayoutVars>
      </dgm:prSet>
      <dgm:spPr/>
    </dgm:pt>
    <dgm:pt modelId="{72D86857-AC18-4AD8-BB3E-D0970F8DA72E}" type="pres">
      <dgm:prSet presAssocID="{ACA155A9-F0BB-45DE-A534-6F197013D830}" presName="Name56" presStyleLbl="parChTrans1D2" presStyleIdx="2" presStyleCnt="3"/>
      <dgm:spPr/>
    </dgm:pt>
    <dgm:pt modelId="{7DD5449D-EBFB-4F54-A7FD-1FC886128C84}" type="pres">
      <dgm:prSet presAssocID="{AED70B53-2481-40A4-9DCC-8F2AAA461C9C}" presName="text0" presStyleLbl="node1" presStyleIdx="3" presStyleCnt="4" custScaleX="171562">
        <dgm:presLayoutVars>
          <dgm:bulletEnabled val="1"/>
        </dgm:presLayoutVars>
      </dgm:prSet>
      <dgm:spPr/>
    </dgm:pt>
  </dgm:ptLst>
  <dgm:cxnLst>
    <dgm:cxn modelId="{C8E67903-C7AD-486D-A519-9F0AC192BAB5}" type="presOf" srcId="{9CC03223-0024-4A12-B5AC-DBFD48932A4D}" destId="{B7198956-DD5C-47D0-A1D6-E9EB6BAE3FFA}" srcOrd="0" destOrd="0" presId="urn:microsoft.com/office/officeart/2008/layout/RadialCluster"/>
    <dgm:cxn modelId="{1D07730C-2212-4A4F-882B-F4337989FC9B}" type="presOf" srcId="{C2FFB684-785A-4F64-A45C-90B47440CED9}" destId="{DA9DCC8E-6F6B-4F81-8AF0-2F3A0CED9376}" srcOrd="0" destOrd="0" presId="urn:microsoft.com/office/officeart/2008/layout/RadialCluster"/>
    <dgm:cxn modelId="{C7B9F716-F30E-4B45-BC95-6ED66D825E89}" type="presOf" srcId="{ACA155A9-F0BB-45DE-A534-6F197013D830}" destId="{72D86857-AC18-4AD8-BB3E-D0970F8DA72E}" srcOrd="0" destOrd="0" presId="urn:microsoft.com/office/officeart/2008/layout/RadialCluster"/>
    <dgm:cxn modelId="{C0681937-C31F-42F2-87D4-DBC4C79B6526}" srcId="{0AA5D9B4-2ED2-450E-A124-491B94BAE3A0}" destId="{10BD4169-40F3-4551-9033-1172E9EEB839}" srcOrd="0" destOrd="0" parTransId="{9CC03223-0024-4A12-B5AC-DBFD48932A4D}" sibTransId="{2743D2F3-C568-4AC5-AC01-5383BB7E40DF}"/>
    <dgm:cxn modelId="{0F2F0046-FE67-4924-8184-4411C87A68D8}" srcId="{150F0370-F480-4B87-AEC6-A08A3E4E900F}" destId="{0AA5D9B4-2ED2-450E-A124-491B94BAE3A0}" srcOrd="0" destOrd="0" parTransId="{3DF0DE8D-D361-4922-97D1-673D8C435707}" sibTransId="{41A20956-9B14-4285-9609-1EEA8AE9BA82}"/>
    <dgm:cxn modelId="{98A2986A-F2C6-4394-B7A8-BAE30E043121}" type="presOf" srcId="{AED70B53-2481-40A4-9DCC-8F2AAA461C9C}" destId="{7DD5449D-EBFB-4F54-A7FD-1FC886128C84}" srcOrd="0" destOrd="0" presId="urn:microsoft.com/office/officeart/2008/layout/RadialCluster"/>
    <dgm:cxn modelId="{FE62E951-5E72-4D44-89DC-3978520C80A0}" type="presOf" srcId="{150F0370-F480-4B87-AEC6-A08A3E4E900F}" destId="{33D776DA-FADD-4B63-84A5-643FE73BCB64}" srcOrd="0" destOrd="0" presId="urn:microsoft.com/office/officeart/2008/layout/RadialCluster"/>
    <dgm:cxn modelId="{B34086D2-573F-486A-95B5-5BF153D470BF}" type="presOf" srcId="{AD05D41A-4CCF-4F8B-9C4C-538DF92C8CED}" destId="{EF605E36-1159-4A01-9445-5169C019B670}" srcOrd="0" destOrd="0" presId="urn:microsoft.com/office/officeart/2008/layout/RadialCluster"/>
    <dgm:cxn modelId="{D3AE90D4-57ED-49C2-84C9-9D3E39E586CB}" srcId="{0AA5D9B4-2ED2-450E-A124-491B94BAE3A0}" destId="{AED70B53-2481-40A4-9DCC-8F2AAA461C9C}" srcOrd="2" destOrd="0" parTransId="{ACA155A9-F0BB-45DE-A534-6F197013D830}" sibTransId="{00FCB7C3-2462-41DC-BB6A-E03441490AC6}"/>
    <dgm:cxn modelId="{77AD33E0-7DBE-4757-B50D-EC231DA83143}" srcId="{0AA5D9B4-2ED2-450E-A124-491B94BAE3A0}" destId="{C2FFB684-785A-4F64-A45C-90B47440CED9}" srcOrd="1" destOrd="0" parTransId="{AD05D41A-4CCF-4F8B-9C4C-538DF92C8CED}" sibTransId="{57B776FB-9E14-4245-B1C9-44C61C59E4E0}"/>
    <dgm:cxn modelId="{3306EFE0-1744-43BB-8674-06E4C6F3AD8B}" type="presOf" srcId="{0AA5D9B4-2ED2-450E-A124-491B94BAE3A0}" destId="{599101F3-952C-4C3C-AA16-DE9058C21E31}" srcOrd="0" destOrd="0" presId="urn:microsoft.com/office/officeart/2008/layout/RadialCluster"/>
    <dgm:cxn modelId="{83131DED-AE89-4AF2-A7BF-7899985787BD}" type="presOf" srcId="{10BD4169-40F3-4551-9033-1172E9EEB839}" destId="{D1A29E9A-9015-449F-8C25-26F570B47FC7}" srcOrd="0" destOrd="0" presId="urn:microsoft.com/office/officeart/2008/layout/RadialCluster"/>
    <dgm:cxn modelId="{4662781B-7311-4C03-A53E-2B1B675202D0}" type="presParOf" srcId="{33D776DA-FADD-4B63-84A5-643FE73BCB64}" destId="{2154ADFE-474D-4711-973A-F545ED34CBCA}" srcOrd="0" destOrd="0" presId="urn:microsoft.com/office/officeart/2008/layout/RadialCluster"/>
    <dgm:cxn modelId="{2FCD70CA-11C9-44E5-959B-4DCB56FE3669}" type="presParOf" srcId="{2154ADFE-474D-4711-973A-F545ED34CBCA}" destId="{599101F3-952C-4C3C-AA16-DE9058C21E31}" srcOrd="0" destOrd="0" presId="urn:microsoft.com/office/officeart/2008/layout/RadialCluster"/>
    <dgm:cxn modelId="{43024085-60FA-4983-8CAE-234E695F35EC}" type="presParOf" srcId="{2154ADFE-474D-4711-973A-F545ED34CBCA}" destId="{B7198956-DD5C-47D0-A1D6-E9EB6BAE3FFA}" srcOrd="1" destOrd="0" presId="urn:microsoft.com/office/officeart/2008/layout/RadialCluster"/>
    <dgm:cxn modelId="{CD23AAB6-E8E9-4616-8469-B66C6B3414C3}" type="presParOf" srcId="{2154ADFE-474D-4711-973A-F545ED34CBCA}" destId="{D1A29E9A-9015-449F-8C25-26F570B47FC7}" srcOrd="2" destOrd="0" presId="urn:microsoft.com/office/officeart/2008/layout/RadialCluster"/>
    <dgm:cxn modelId="{759ADE9B-13A6-44EA-B316-03E9638B2226}" type="presParOf" srcId="{2154ADFE-474D-4711-973A-F545ED34CBCA}" destId="{EF605E36-1159-4A01-9445-5169C019B670}" srcOrd="3" destOrd="0" presId="urn:microsoft.com/office/officeart/2008/layout/RadialCluster"/>
    <dgm:cxn modelId="{21A9E927-5098-47CC-98C9-06FAAE0F0388}" type="presParOf" srcId="{2154ADFE-474D-4711-973A-F545ED34CBCA}" destId="{DA9DCC8E-6F6B-4F81-8AF0-2F3A0CED9376}" srcOrd="4" destOrd="0" presId="urn:microsoft.com/office/officeart/2008/layout/RadialCluster"/>
    <dgm:cxn modelId="{8C149BD9-75AB-4980-BF9B-15F19A5246AF}" type="presParOf" srcId="{2154ADFE-474D-4711-973A-F545ED34CBCA}" destId="{72D86857-AC18-4AD8-BB3E-D0970F8DA72E}" srcOrd="5" destOrd="0" presId="urn:microsoft.com/office/officeart/2008/layout/RadialCluster"/>
    <dgm:cxn modelId="{32D89B70-6A2F-4882-AFDC-26133E3119D9}" type="presParOf" srcId="{2154ADFE-474D-4711-973A-F545ED34CBCA}" destId="{7DD5449D-EBFB-4F54-A7FD-1FC886128C84}"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6C935-1796-43D5-8ED2-F8EF4ECEFC0C}">
      <dsp:nvSpPr>
        <dsp:cNvPr id="0" name=""/>
        <dsp:cNvSpPr/>
      </dsp:nvSpPr>
      <dsp:spPr>
        <a:xfrm rot="10800000">
          <a:off x="1439277" y="103"/>
          <a:ext cx="5884445" cy="25478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177" tIns="114300" rIns="213360" bIns="114300" numCol="1" spcCol="1270" anchor="ctr" anchorCtr="0">
          <a:noAutofit/>
        </a:bodyPr>
        <a:lstStyle/>
        <a:p>
          <a:pPr marL="0" lvl="0" indent="0" algn="ctr" defTabSz="1333500" rtl="0">
            <a:lnSpc>
              <a:spcPct val="90000"/>
            </a:lnSpc>
            <a:spcBef>
              <a:spcPct val="0"/>
            </a:spcBef>
            <a:spcAft>
              <a:spcPct val="35000"/>
            </a:spcAft>
            <a:buNone/>
          </a:pPr>
          <a:r>
            <a:rPr lang="nl-NL" sz="3000" b="1" i="1" u="sng" kern="1200" dirty="0">
              <a:solidFill>
                <a:schemeClr val="tx1"/>
              </a:solidFill>
              <a:latin typeface="Times New Roman" pitchFamily="18" charset="0"/>
              <a:cs typeface="Times New Roman" pitchFamily="18" charset="0"/>
            </a:rPr>
            <a:t>Quan hệ tài sản</a:t>
          </a:r>
          <a:r>
            <a:rPr lang="nl-NL" sz="3000" b="1" u="sng" kern="1200" dirty="0">
              <a:solidFill>
                <a:schemeClr val="tx1"/>
              </a:solidFill>
              <a:latin typeface="Times New Roman" pitchFamily="18" charset="0"/>
              <a:cs typeface="Times New Roman" pitchFamily="18" charset="0"/>
            </a:rPr>
            <a:t> </a:t>
          </a:r>
          <a:r>
            <a:rPr lang="nl-NL" sz="3000" b="1" kern="1200" dirty="0">
              <a:solidFill>
                <a:schemeClr val="tx1"/>
              </a:solidFill>
              <a:latin typeface="Times New Roman" pitchFamily="18" charset="0"/>
              <a:cs typeface="Times New Roman" pitchFamily="18" charset="0"/>
            </a:rPr>
            <a:t>là quan hệ giữa người với người thông qua tài sản được biểu hiện dưới những dạng khác nhau</a:t>
          </a:r>
          <a:r>
            <a:rPr lang="en-US" sz="3000" b="1" kern="1200" dirty="0">
              <a:solidFill>
                <a:schemeClr val="tx1"/>
              </a:solidFill>
              <a:latin typeface="Times New Roman" pitchFamily="18" charset="0"/>
              <a:cs typeface="Times New Roman" pitchFamily="18" charset="0"/>
            </a:rPr>
            <a:t>.</a:t>
          </a:r>
          <a:endParaRPr lang="en-US" sz="3000" kern="1200" dirty="0">
            <a:solidFill>
              <a:schemeClr val="tx1"/>
            </a:solidFill>
            <a:latin typeface="Times New Roman" pitchFamily="18" charset="0"/>
            <a:cs typeface="Times New Roman" pitchFamily="18" charset="0"/>
          </a:endParaRPr>
        </a:p>
      </dsp:txBody>
      <dsp:txXfrm rot="10800000">
        <a:off x="2076244" y="103"/>
        <a:ext cx="5247478" cy="2547870"/>
      </dsp:txXfrm>
    </dsp:sp>
    <dsp:sp modelId="{9B5DBBEC-C4F4-43FE-BA7C-6ABC21F889F5}">
      <dsp:nvSpPr>
        <dsp:cNvPr id="0" name=""/>
        <dsp:cNvSpPr/>
      </dsp:nvSpPr>
      <dsp:spPr>
        <a:xfrm>
          <a:off x="1461243" y="1210341"/>
          <a:ext cx="13118" cy="1273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2A03F6-DAC6-4C3B-A2F8-F73836B7C479}">
      <dsp:nvSpPr>
        <dsp:cNvPr id="0" name=""/>
        <dsp:cNvSpPr/>
      </dsp:nvSpPr>
      <dsp:spPr>
        <a:xfrm rot="10800000">
          <a:off x="838210" y="2586001"/>
          <a:ext cx="7086578" cy="2547870"/>
        </a:xfrm>
        <a:prstGeom prst="homePlat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177" tIns="110490" rIns="206248" bIns="110490" numCol="1" spcCol="1270" anchor="ctr" anchorCtr="0">
          <a:noAutofit/>
        </a:bodyPr>
        <a:lstStyle/>
        <a:p>
          <a:pPr marL="0" lvl="0" indent="0" algn="ctr" defTabSz="1289050" rtl="0">
            <a:lnSpc>
              <a:spcPct val="90000"/>
            </a:lnSpc>
            <a:spcBef>
              <a:spcPct val="0"/>
            </a:spcBef>
            <a:spcAft>
              <a:spcPct val="35000"/>
            </a:spcAft>
            <a:buNone/>
          </a:pPr>
          <a:r>
            <a:rPr lang="en-US" sz="2900" b="1" i="1" u="sng" kern="1200" dirty="0">
              <a:solidFill>
                <a:schemeClr val="tx1"/>
              </a:solidFill>
              <a:latin typeface="Times New Roman" pitchFamily="18" charset="0"/>
              <a:cs typeface="Times New Roman" pitchFamily="18" charset="0"/>
            </a:rPr>
            <a:t>Quan hệ nhân thân</a:t>
          </a:r>
          <a:r>
            <a:rPr lang="en-US" sz="2900" b="1" u="sng" kern="1200" dirty="0">
              <a:solidFill>
                <a:schemeClr val="tx1"/>
              </a:solidFill>
              <a:latin typeface="Times New Roman" pitchFamily="18" charset="0"/>
              <a:cs typeface="Times New Roman" pitchFamily="18" charset="0"/>
            </a:rPr>
            <a:t> </a:t>
          </a:r>
          <a:r>
            <a:rPr lang="en-US" sz="2900" b="1" kern="1200" dirty="0">
              <a:solidFill>
                <a:schemeClr val="tx1"/>
              </a:solidFill>
              <a:latin typeface="Times New Roman" pitchFamily="18" charset="0"/>
              <a:cs typeface="Times New Roman" pitchFamily="18" charset="0"/>
            </a:rPr>
            <a:t>là quan hệ liên quan đến các giá trị tinh thần của con người, về nguyên tắc luôn gắn với một người nhất định và không dịch chuyển từ người này sang người khác</a:t>
          </a:r>
        </a:p>
      </dsp:txBody>
      <dsp:txXfrm rot="10800000">
        <a:off x="1475177" y="2586001"/>
        <a:ext cx="6449611" cy="2547870"/>
      </dsp:txXfrm>
    </dsp:sp>
    <dsp:sp modelId="{7EEE6A73-2D67-44DF-8AC2-69A6C02F741E}">
      <dsp:nvSpPr>
        <dsp:cNvPr id="0" name=""/>
        <dsp:cNvSpPr/>
      </dsp:nvSpPr>
      <dsp:spPr>
        <a:xfrm>
          <a:off x="1461243" y="3796239"/>
          <a:ext cx="13118" cy="1273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5060A-F37E-4E33-9333-0CE012345FEF}">
      <dsp:nvSpPr>
        <dsp:cNvPr id="0" name=""/>
        <dsp:cNvSpPr/>
      </dsp:nvSpPr>
      <dsp:spPr>
        <a:xfrm>
          <a:off x="2712764" y="2082"/>
          <a:ext cx="1584870" cy="103016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Cá nhân</a:t>
          </a:r>
        </a:p>
      </dsp:txBody>
      <dsp:txXfrm>
        <a:off x="2763053" y="52371"/>
        <a:ext cx="1484292" cy="929587"/>
      </dsp:txXfrm>
    </dsp:sp>
    <dsp:sp modelId="{C15EA539-0D1E-43E5-A3AF-A685E860F3A4}">
      <dsp:nvSpPr>
        <dsp:cNvPr id="0" name=""/>
        <dsp:cNvSpPr/>
      </dsp:nvSpPr>
      <dsp:spPr>
        <a:xfrm>
          <a:off x="1447648" y="517165"/>
          <a:ext cx="4115103" cy="4115103"/>
        </a:xfrm>
        <a:custGeom>
          <a:avLst/>
          <a:gdLst/>
          <a:ahLst/>
          <a:cxnLst/>
          <a:rect l="0" t="0" r="0" b="0"/>
          <a:pathLst>
            <a:path>
              <a:moveTo>
                <a:pt x="2860867" y="163296"/>
              </a:moveTo>
              <a:arcTo wR="2057551" hR="2057551" stAng="17578848" swAng="1960759"/>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0D3066-D171-4EA6-BEB5-87F70A5D27AF}">
      <dsp:nvSpPr>
        <dsp:cNvPr id="0" name=""/>
        <dsp:cNvSpPr/>
      </dsp:nvSpPr>
      <dsp:spPr>
        <a:xfrm>
          <a:off x="4669612" y="1423815"/>
          <a:ext cx="1584870" cy="103016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rgbClr val="C00000"/>
              </a:solidFill>
            </a:rPr>
            <a:t>Hộ gia đình</a:t>
          </a:r>
        </a:p>
      </dsp:txBody>
      <dsp:txXfrm>
        <a:off x="4719901" y="1474104"/>
        <a:ext cx="1484292" cy="929587"/>
      </dsp:txXfrm>
    </dsp:sp>
    <dsp:sp modelId="{0D921CE8-490D-40D1-89BB-1B0240DCB8D4}">
      <dsp:nvSpPr>
        <dsp:cNvPr id="0" name=""/>
        <dsp:cNvSpPr/>
      </dsp:nvSpPr>
      <dsp:spPr>
        <a:xfrm>
          <a:off x="1447648" y="517165"/>
          <a:ext cx="4115103" cy="4115103"/>
        </a:xfrm>
        <a:custGeom>
          <a:avLst/>
          <a:gdLst/>
          <a:ahLst/>
          <a:cxnLst/>
          <a:rect l="0" t="0" r="0" b="0"/>
          <a:pathLst>
            <a:path>
              <a:moveTo>
                <a:pt x="4112289" y="1949965"/>
              </a:moveTo>
              <a:arcTo wR="2057551" hR="2057551" stAng="21420163" swAng="2195704"/>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8D02EA-55A9-4627-AB7F-EB0C414C6968}">
      <dsp:nvSpPr>
        <dsp:cNvPr id="0" name=""/>
        <dsp:cNvSpPr/>
      </dsp:nvSpPr>
      <dsp:spPr>
        <a:xfrm>
          <a:off x="3922163" y="3724228"/>
          <a:ext cx="1584870" cy="103016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accent2">
                  <a:lumMod val="75000"/>
                </a:schemeClr>
              </a:solidFill>
            </a:rPr>
            <a:t>Nhà nước</a:t>
          </a:r>
        </a:p>
      </dsp:txBody>
      <dsp:txXfrm>
        <a:off x="3972452" y="3774517"/>
        <a:ext cx="1484292" cy="929587"/>
      </dsp:txXfrm>
    </dsp:sp>
    <dsp:sp modelId="{9E30DB80-C317-44E1-B567-D5F49F18D18B}">
      <dsp:nvSpPr>
        <dsp:cNvPr id="0" name=""/>
        <dsp:cNvSpPr/>
      </dsp:nvSpPr>
      <dsp:spPr>
        <a:xfrm>
          <a:off x="1447648" y="517165"/>
          <a:ext cx="4115103" cy="4115103"/>
        </a:xfrm>
        <a:custGeom>
          <a:avLst/>
          <a:gdLst/>
          <a:ahLst/>
          <a:cxnLst/>
          <a:rect l="0" t="0" r="0" b="0"/>
          <a:pathLst>
            <a:path>
              <a:moveTo>
                <a:pt x="2466345" y="4074085"/>
              </a:moveTo>
              <a:arcTo wR="2057551" hR="2057551" stAng="4712414" swAng="1375171"/>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597DBC-40CA-47AD-987B-CA2C18E145B7}">
      <dsp:nvSpPr>
        <dsp:cNvPr id="0" name=""/>
        <dsp:cNvSpPr/>
      </dsp:nvSpPr>
      <dsp:spPr>
        <a:xfrm>
          <a:off x="1503365" y="3724228"/>
          <a:ext cx="1584870" cy="103016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rgbClr val="00B050"/>
              </a:solidFill>
            </a:rPr>
            <a:t>Tổ hợp tác</a:t>
          </a:r>
        </a:p>
      </dsp:txBody>
      <dsp:txXfrm>
        <a:off x="1553654" y="3774517"/>
        <a:ext cx="1484292" cy="929587"/>
      </dsp:txXfrm>
    </dsp:sp>
    <dsp:sp modelId="{B35058B4-5DD9-4372-99BE-1FB890921DCB}">
      <dsp:nvSpPr>
        <dsp:cNvPr id="0" name=""/>
        <dsp:cNvSpPr/>
      </dsp:nvSpPr>
      <dsp:spPr>
        <a:xfrm>
          <a:off x="1447648" y="517165"/>
          <a:ext cx="4115103" cy="4115103"/>
        </a:xfrm>
        <a:custGeom>
          <a:avLst/>
          <a:gdLst/>
          <a:ahLst/>
          <a:cxnLst/>
          <a:rect l="0" t="0" r="0" b="0"/>
          <a:pathLst>
            <a:path>
              <a:moveTo>
                <a:pt x="343729" y="3196117"/>
              </a:moveTo>
              <a:arcTo wR="2057551" hR="2057551" stAng="8784133" swAng="2195704"/>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322B55-BDE3-46CF-A7A6-803CEDAB25A3}">
      <dsp:nvSpPr>
        <dsp:cNvPr id="0" name=""/>
        <dsp:cNvSpPr/>
      </dsp:nvSpPr>
      <dsp:spPr>
        <a:xfrm>
          <a:off x="755916" y="1423815"/>
          <a:ext cx="1584870" cy="103016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rgbClr val="FFC000"/>
              </a:solidFill>
            </a:rPr>
            <a:t>Pháp nhân</a:t>
          </a:r>
        </a:p>
      </dsp:txBody>
      <dsp:txXfrm>
        <a:off x="806205" y="1474104"/>
        <a:ext cx="1484292" cy="929587"/>
      </dsp:txXfrm>
    </dsp:sp>
    <dsp:sp modelId="{05C25277-5341-47CD-8265-A7E301E5E851}">
      <dsp:nvSpPr>
        <dsp:cNvPr id="0" name=""/>
        <dsp:cNvSpPr/>
      </dsp:nvSpPr>
      <dsp:spPr>
        <a:xfrm>
          <a:off x="1447648" y="517165"/>
          <a:ext cx="4115103" cy="4115103"/>
        </a:xfrm>
        <a:custGeom>
          <a:avLst/>
          <a:gdLst/>
          <a:ahLst/>
          <a:cxnLst/>
          <a:rect l="0" t="0" r="0" b="0"/>
          <a:pathLst>
            <a:path>
              <a:moveTo>
                <a:pt x="358619" y="896885"/>
              </a:moveTo>
              <a:arcTo wR="2057551" hR="2057551" stAng="12860392" swAng="1960759"/>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C7C01-1DD3-4D39-8FFA-8087BCD2E237}">
      <dsp:nvSpPr>
        <dsp:cNvPr id="0" name=""/>
        <dsp:cNvSpPr/>
      </dsp:nvSpPr>
      <dsp:spPr>
        <a:xfrm>
          <a:off x="1954" y="0"/>
          <a:ext cx="2048433" cy="4800600"/>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kumimoji="1" lang="pt-BR" sz="2200" kern="1200" dirty="0">
              <a:latin typeface="Times New Roman" pitchFamily="18" charset="0"/>
              <a:cs typeface="Times New Roman" pitchFamily="18" charset="0"/>
            </a:rPr>
            <a:t> Người bị kết án về hành vi cố ý xâm phạm tính mạng, sức khoẻ hoặc về hành vi ngược đãi nghiêm trọng, hành hạ người để lại di sản, xâm phạm nghiêm trọng danh dự, nhân phẩm của người đó</a:t>
          </a:r>
        </a:p>
        <a:p>
          <a:pPr marL="0" lvl="0" indent="0" algn="ctr" defTabSz="977900" rtl="0">
            <a:lnSpc>
              <a:spcPct val="90000"/>
            </a:lnSpc>
            <a:spcBef>
              <a:spcPct val="0"/>
            </a:spcBef>
            <a:spcAft>
              <a:spcPct val="35000"/>
            </a:spcAft>
            <a:buNone/>
          </a:pPr>
          <a:endParaRPr kumimoji="1" lang="pt-BR" sz="2200" kern="1200" dirty="0">
            <a:latin typeface="Times New Roman" pitchFamily="18" charset="0"/>
            <a:cs typeface="Times New Roman" pitchFamily="18" charset="0"/>
          </a:endParaRPr>
        </a:p>
        <a:p>
          <a:pPr marL="0" lvl="0" indent="0" algn="ctr" defTabSz="977900" rtl="0">
            <a:lnSpc>
              <a:spcPct val="90000"/>
            </a:lnSpc>
            <a:spcBef>
              <a:spcPct val="0"/>
            </a:spcBef>
            <a:spcAft>
              <a:spcPct val="35000"/>
            </a:spcAft>
            <a:buNone/>
          </a:pPr>
          <a:endParaRPr lang="en-US" sz="2200" kern="1200" dirty="0">
            <a:latin typeface="Times New Roman" pitchFamily="18" charset="0"/>
            <a:cs typeface="Times New Roman" pitchFamily="18" charset="0"/>
          </a:endParaRPr>
        </a:p>
      </dsp:txBody>
      <dsp:txXfrm>
        <a:off x="1954" y="1920240"/>
        <a:ext cx="2048433" cy="1920240"/>
      </dsp:txXfrm>
    </dsp:sp>
    <dsp:sp modelId="{7C4E624B-ACE5-4173-936B-F8230AC44232}">
      <dsp:nvSpPr>
        <dsp:cNvPr id="0" name=""/>
        <dsp:cNvSpPr/>
      </dsp:nvSpPr>
      <dsp:spPr>
        <a:xfrm flipV="1">
          <a:off x="237933" y="0"/>
          <a:ext cx="1598599" cy="19346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11537954-5B48-455E-850F-9C231F204E93}">
      <dsp:nvSpPr>
        <dsp:cNvPr id="0" name=""/>
        <dsp:cNvSpPr/>
      </dsp:nvSpPr>
      <dsp:spPr>
        <a:xfrm>
          <a:off x="2111840" y="0"/>
          <a:ext cx="2048433" cy="4800600"/>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kumimoji="1" lang="pt-BR" sz="2400" kern="1200" dirty="0">
              <a:latin typeface="Times New Roman" pitchFamily="18" charset="0"/>
              <a:cs typeface="Times New Roman" pitchFamily="18" charset="0"/>
            </a:rPr>
            <a:t>Người vi phạm nghiêm trọng nghĩa vụ nuôi dưỡng người để lại di sản</a:t>
          </a:r>
        </a:p>
        <a:p>
          <a:pPr marL="0" lvl="0" indent="0" algn="ctr" defTabSz="1066800" rtl="0">
            <a:lnSpc>
              <a:spcPct val="90000"/>
            </a:lnSpc>
            <a:spcBef>
              <a:spcPct val="0"/>
            </a:spcBef>
            <a:spcAft>
              <a:spcPct val="35000"/>
            </a:spcAft>
            <a:buNone/>
          </a:pPr>
          <a:endParaRPr kumimoji="1" lang="pt-BR" sz="2400" kern="1200" dirty="0">
            <a:latin typeface="Times New Roman" pitchFamily="18" charset="0"/>
            <a:cs typeface="Times New Roman" pitchFamily="18" charset="0"/>
          </a:endParaRPr>
        </a:p>
        <a:p>
          <a:pPr marL="0" lvl="0" indent="0" algn="ctr" defTabSz="1066800" rtl="0">
            <a:lnSpc>
              <a:spcPct val="90000"/>
            </a:lnSpc>
            <a:spcBef>
              <a:spcPct val="0"/>
            </a:spcBef>
            <a:spcAft>
              <a:spcPct val="35000"/>
            </a:spcAft>
            <a:buNone/>
          </a:pPr>
          <a:endParaRPr lang="en-US" sz="2400" kern="1200" dirty="0">
            <a:latin typeface="Times New Roman" pitchFamily="18" charset="0"/>
            <a:cs typeface="Times New Roman" pitchFamily="18" charset="0"/>
          </a:endParaRPr>
        </a:p>
      </dsp:txBody>
      <dsp:txXfrm>
        <a:off x="2111840" y="1920240"/>
        <a:ext cx="2048433" cy="1920240"/>
      </dsp:txXfrm>
    </dsp:sp>
    <dsp:sp modelId="{9CFD724F-237B-49BF-9A67-3AC6EB627B8A}">
      <dsp:nvSpPr>
        <dsp:cNvPr id="0" name=""/>
        <dsp:cNvSpPr/>
      </dsp:nvSpPr>
      <dsp:spPr>
        <a:xfrm flipV="1">
          <a:off x="2314504" y="0"/>
          <a:ext cx="1598599" cy="19346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6F4AE278-ED2A-4F8F-8811-31ADB5A9A445}">
      <dsp:nvSpPr>
        <dsp:cNvPr id="0" name=""/>
        <dsp:cNvSpPr/>
      </dsp:nvSpPr>
      <dsp:spPr>
        <a:xfrm>
          <a:off x="4221726" y="0"/>
          <a:ext cx="2048433" cy="4800600"/>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kumimoji="1" lang="pt-BR" sz="2200" kern="1200" dirty="0">
              <a:latin typeface="Times New Roman" pitchFamily="18" charset="0"/>
              <a:cs typeface="Times New Roman" pitchFamily="18" charset="0"/>
            </a:rPr>
            <a:t>Người bị kết án về hành vi cố ý xâm phạm tính mạng người thừa kế khác nhằm hưởng một phần hoặc toàn bộ phần di sản mà người thừa kế đó có quyền hưởng</a:t>
          </a:r>
        </a:p>
        <a:p>
          <a:pPr marL="0" lvl="0" indent="0" algn="ctr" defTabSz="977900" rtl="0">
            <a:lnSpc>
              <a:spcPct val="90000"/>
            </a:lnSpc>
            <a:spcBef>
              <a:spcPct val="0"/>
            </a:spcBef>
            <a:spcAft>
              <a:spcPct val="35000"/>
            </a:spcAft>
            <a:buNone/>
          </a:pPr>
          <a:endParaRPr lang="en-US" sz="2400" kern="1200" dirty="0">
            <a:latin typeface="Times New Roman" pitchFamily="18" charset="0"/>
            <a:cs typeface="Times New Roman" pitchFamily="18" charset="0"/>
          </a:endParaRPr>
        </a:p>
      </dsp:txBody>
      <dsp:txXfrm>
        <a:off x="4221726" y="1920240"/>
        <a:ext cx="2048433" cy="1920240"/>
      </dsp:txXfrm>
    </dsp:sp>
    <dsp:sp modelId="{0AA4DC9B-5A2B-452F-A0DE-70A9D1AF1C90}">
      <dsp:nvSpPr>
        <dsp:cNvPr id="0" name=""/>
        <dsp:cNvSpPr/>
      </dsp:nvSpPr>
      <dsp:spPr>
        <a:xfrm flipV="1">
          <a:off x="4467297" y="0"/>
          <a:ext cx="1598599" cy="19346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3B8C589D-30EF-40DD-952B-DC1326EF683D}">
      <dsp:nvSpPr>
        <dsp:cNvPr id="0" name=""/>
        <dsp:cNvSpPr/>
      </dsp:nvSpPr>
      <dsp:spPr>
        <a:xfrm>
          <a:off x="6333566" y="0"/>
          <a:ext cx="2048433" cy="4800600"/>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kumimoji="1" lang="pt-BR" sz="2100" kern="1200" dirty="0">
              <a:latin typeface="Times New Roman" pitchFamily="18" charset="0"/>
              <a:cs typeface="Times New Roman" pitchFamily="18" charset="0"/>
            </a:rPr>
            <a:t>Người có hành vi lừa dối, cưỡng ép hoặc ngăn cản người để lại di sản trong việc lập di chúc; giả mạo di chúc, sửa chữa di chúc, huỷ di chúc nhằm hưởng một phần hoặc toàn bộ di sản trái với ý chí của người để lại di sản.</a:t>
          </a:r>
        </a:p>
        <a:p>
          <a:pPr marL="0" lvl="0" indent="0" algn="ctr" defTabSz="933450" rtl="0">
            <a:lnSpc>
              <a:spcPct val="90000"/>
            </a:lnSpc>
            <a:spcBef>
              <a:spcPct val="0"/>
            </a:spcBef>
            <a:spcAft>
              <a:spcPct val="35000"/>
            </a:spcAft>
            <a:buNone/>
          </a:pPr>
          <a:endParaRPr kumimoji="1" lang="pt-BR" sz="2000" kern="1200" dirty="0">
            <a:latin typeface="Times New Roman" pitchFamily="18" charset="0"/>
            <a:cs typeface="Times New Roman" pitchFamily="18" charset="0"/>
          </a:endParaRPr>
        </a:p>
        <a:p>
          <a:pPr marL="0" lvl="0" indent="0" algn="ctr" defTabSz="933450" rtl="0">
            <a:lnSpc>
              <a:spcPct val="90000"/>
            </a:lnSpc>
            <a:spcBef>
              <a:spcPct val="0"/>
            </a:spcBef>
            <a:spcAft>
              <a:spcPct val="35000"/>
            </a:spcAft>
            <a:buNone/>
          </a:pPr>
          <a:endParaRPr kumimoji="1" lang="pt-BR" sz="2000" kern="1200" dirty="0">
            <a:latin typeface="Times New Roman" pitchFamily="18" charset="0"/>
            <a:cs typeface="Times New Roman" pitchFamily="18" charset="0"/>
          </a:endParaRPr>
        </a:p>
      </dsp:txBody>
      <dsp:txXfrm>
        <a:off x="6333566" y="1920240"/>
        <a:ext cx="2048433" cy="1920240"/>
      </dsp:txXfrm>
    </dsp:sp>
    <dsp:sp modelId="{89F9C06C-4433-4AAB-8958-492D05AC42D0}">
      <dsp:nvSpPr>
        <dsp:cNvPr id="0" name=""/>
        <dsp:cNvSpPr/>
      </dsp:nvSpPr>
      <dsp:spPr>
        <a:xfrm flipV="1">
          <a:off x="6543868" y="0"/>
          <a:ext cx="1598599" cy="19346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8E49BFE7-DC36-4688-B7AB-0A3EC90EE38B}">
      <dsp:nvSpPr>
        <dsp:cNvPr id="0" name=""/>
        <dsp:cNvSpPr/>
      </dsp:nvSpPr>
      <dsp:spPr>
        <a:xfrm flipV="1">
          <a:off x="3998753" y="4754881"/>
          <a:ext cx="329124" cy="45718"/>
        </a:xfrm>
        <a:prstGeom prst="leftRightArrow">
          <a:avLst/>
        </a:prstGeom>
        <a:gradFill rotWithShape="0">
          <a:gsLst>
            <a:gs pos="0">
              <a:schemeClr val="accent1">
                <a:tint val="60000"/>
                <a:hueOff val="0"/>
                <a:satOff val="0"/>
                <a:lumOff val="0"/>
                <a:alphaOff val="0"/>
                <a:tint val="35000"/>
                <a:satMod val="260000"/>
              </a:schemeClr>
            </a:gs>
            <a:gs pos="30000">
              <a:schemeClr val="accent1">
                <a:tint val="60000"/>
                <a:hueOff val="0"/>
                <a:satOff val="0"/>
                <a:lumOff val="0"/>
                <a:alphaOff val="0"/>
                <a:tint val="38000"/>
                <a:satMod val="260000"/>
              </a:schemeClr>
            </a:gs>
            <a:gs pos="75000">
              <a:schemeClr val="accent1">
                <a:tint val="60000"/>
                <a:hueOff val="0"/>
                <a:satOff val="0"/>
                <a:lumOff val="0"/>
                <a:alphaOff val="0"/>
                <a:tint val="55000"/>
                <a:satMod val="255000"/>
              </a:schemeClr>
            </a:gs>
            <a:gs pos="100000">
              <a:schemeClr val="accent1">
                <a:tint val="60000"/>
                <a:hueOff val="0"/>
                <a:satOff val="0"/>
                <a:lumOff val="0"/>
                <a:alphaOff val="0"/>
                <a:tint val="70000"/>
                <a:satMod val="255000"/>
              </a:schemeClr>
            </a:gs>
          </a:gsLst>
          <a:path path="circle">
            <a:fillToRect l="5000" t="100000" r="120000" b="10000"/>
          </a:path>
        </a:gradFill>
        <a:ln w="12700"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14828-F827-4FD9-8F11-E895B55D8E41}">
      <dsp:nvSpPr>
        <dsp:cNvPr id="0" name=""/>
        <dsp:cNvSpPr/>
      </dsp:nvSpPr>
      <dsp:spPr>
        <a:xfrm>
          <a:off x="0" y="47699"/>
          <a:ext cx="7772400" cy="1967940"/>
        </a:xfrm>
        <a:prstGeom prst="round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kumimoji="1" lang="fr-FR" sz="2900" kern="1200" dirty="0">
              <a:latin typeface="Times New Roman" pitchFamily="18" charset="0"/>
              <a:cs typeface="Times New Roman" pitchFamily="18" charset="0"/>
            </a:rPr>
            <a:t>Thời hiệu khởi kiện để người thừa kế yêu cầu chia di sản, xác nhận quyền thừa kế của mình hoặc bác bỏ quyền thừa kế của người khác là </a:t>
          </a:r>
          <a:r>
            <a:rPr kumimoji="1" lang="fr-FR" sz="2900" kern="1200" dirty="0">
              <a:solidFill>
                <a:srgbClr val="FF0000"/>
              </a:solidFill>
              <a:latin typeface="Times New Roman" pitchFamily="18" charset="0"/>
              <a:cs typeface="Times New Roman" pitchFamily="18" charset="0"/>
            </a:rPr>
            <a:t>mười năm</a:t>
          </a:r>
          <a:r>
            <a:rPr kumimoji="1" lang="fr-FR" sz="2900" kern="1200" dirty="0">
              <a:latin typeface="Times New Roman" pitchFamily="18" charset="0"/>
              <a:cs typeface="Times New Roman" pitchFamily="18" charset="0"/>
            </a:rPr>
            <a:t>, kể từ thời điểm mở thừa kế.</a:t>
          </a:r>
          <a:endParaRPr lang="en-US" sz="2900" kern="1200" dirty="0">
            <a:latin typeface="Times New Roman" pitchFamily="18" charset="0"/>
            <a:cs typeface="Times New Roman" pitchFamily="18" charset="0"/>
          </a:endParaRPr>
        </a:p>
      </dsp:txBody>
      <dsp:txXfrm>
        <a:off x="96067" y="143766"/>
        <a:ext cx="7580266" cy="1775806"/>
      </dsp:txXfrm>
    </dsp:sp>
    <dsp:sp modelId="{0C8692A4-F6CA-4777-A51B-A6EA34D38F91}">
      <dsp:nvSpPr>
        <dsp:cNvPr id="0" name=""/>
        <dsp:cNvSpPr/>
      </dsp:nvSpPr>
      <dsp:spPr>
        <a:xfrm>
          <a:off x="0" y="2099160"/>
          <a:ext cx="7772400" cy="1967940"/>
        </a:xfrm>
        <a:prstGeom prst="round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kumimoji="1" lang="fr-FR" sz="2900" kern="1200" dirty="0">
              <a:latin typeface="Times New Roman" pitchFamily="18" charset="0"/>
              <a:cs typeface="Times New Roman" pitchFamily="18" charset="0"/>
            </a:rPr>
            <a:t>Thời hiệu khởi kiện để yêu cầu người thừa kế thực hiện nghĩa vụ về tài sản (trả nợ) của người chết để lại là </a:t>
          </a:r>
          <a:r>
            <a:rPr kumimoji="1" lang="fr-FR" sz="2900" kern="1200" dirty="0">
              <a:solidFill>
                <a:srgbClr val="FF0000"/>
              </a:solidFill>
              <a:latin typeface="Times New Roman" pitchFamily="18" charset="0"/>
              <a:cs typeface="Times New Roman" pitchFamily="18" charset="0"/>
            </a:rPr>
            <a:t>ba năm</a:t>
          </a:r>
          <a:r>
            <a:rPr kumimoji="1" lang="fr-FR" sz="2900" kern="1200" dirty="0">
              <a:latin typeface="Times New Roman" pitchFamily="18" charset="0"/>
              <a:cs typeface="Times New Roman" pitchFamily="18" charset="0"/>
            </a:rPr>
            <a:t>, kể từ thời điểm mở thừa kế.</a:t>
          </a:r>
          <a:r>
            <a:rPr kumimoji="1" lang="en-US" sz="2900" kern="1200" dirty="0">
              <a:latin typeface="Times New Roman" pitchFamily="18" charset="0"/>
              <a:cs typeface="Times New Roman" pitchFamily="18" charset="0"/>
            </a:rPr>
            <a:t> </a:t>
          </a:r>
          <a:endParaRPr lang="en-US" sz="2900" kern="1200" dirty="0">
            <a:latin typeface="Times New Roman" pitchFamily="18" charset="0"/>
            <a:cs typeface="Times New Roman" pitchFamily="18" charset="0"/>
          </a:endParaRPr>
        </a:p>
      </dsp:txBody>
      <dsp:txXfrm>
        <a:off x="96067" y="2195227"/>
        <a:ext cx="7580266" cy="17758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6B4D3-D316-4242-B5C1-7D54EE5BC5FB}">
      <dsp:nvSpPr>
        <dsp:cNvPr id="0" name=""/>
        <dsp:cNvSpPr/>
      </dsp:nvSpPr>
      <dsp:spPr>
        <a:xfrm>
          <a:off x="6335" y="4211"/>
          <a:ext cx="7759729" cy="929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kumimoji="1" lang="pt-BR" sz="2400" kern="1200" dirty="0">
              <a:latin typeface="Times New Roman" pitchFamily="18" charset="0"/>
              <a:cs typeface="Times New Roman" pitchFamily="18" charset="0"/>
            </a:rPr>
            <a:t>a) Không có di chúc;</a:t>
          </a:r>
          <a:endParaRPr lang="en-US" sz="2400" kern="1200" dirty="0">
            <a:latin typeface="Times New Roman" pitchFamily="18" charset="0"/>
            <a:cs typeface="Times New Roman" pitchFamily="18" charset="0"/>
          </a:endParaRPr>
        </a:p>
      </dsp:txBody>
      <dsp:txXfrm>
        <a:off x="470857" y="4211"/>
        <a:ext cx="6830685" cy="929044"/>
      </dsp:txXfrm>
    </dsp:sp>
    <dsp:sp modelId="{903A4DFA-BD45-45C3-851A-BA8998720C0E}">
      <dsp:nvSpPr>
        <dsp:cNvPr id="0" name=""/>
        <dsp:cNvSpPr/>
      </dsp:nvSpPr>
      <dsp:spPr>
        <a:xfrm>
          <a:off x="6335" y="1063322"/>
          <a:ext cx="7759729" cy="929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kumimoji="1" lang="pt-BR" sz="2400" kern="1200" dirty="0">
              <a:latin typeface="Times New Roman" pitchFamily="18" charset="0"/>
              <a:cs typeface="Times New Roman" pitchFamily="18" charset="0"/>
            </a:rPr>
            <a:t>b) Di chúc không hợp pháp;</a:t>
          </a:r>
          <a:endParaRPr lang="en-US" sz="2400" kern="1200" dirty="0">
            <a:latin typeface="Times New Roman" pitchFamily="18" charset="0"/>
            <a:cs typeface="Times New Roman" pitchFamily="18" charset="0"/>
          </a:endParaRPr>
        </a:p>
      </dsp:txBody>
      <dsp:txXfrm>
        <a:off x="470857" y="1063322"/>
        <a:ext cx="6830685" cy="929044"/>
      </dsp:txXfrm>
    </dsp:sp>
    <dsp:sp modelId="{5386F232-7185-483A-BB00-077F817ADC6A}">
      <dsp:nvSpPr>
        <dsp:cNvPr id="0" name=""/>
        <dsp:cNvSpPr/>
      </dsp:nvSpPr>
      <dsp:spPr>
        <a:xfrm>
          <a:off x="6335" y="2122433"/>
          <a:ext cx="7759729" cy="929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rtl="0">
            <a:lnSpc>
              <a:spcPct val="90000"/>
            </a:lnSpc>
            <a:spcBef>
              <a:spcPct val="0"/>
            </a:spcBef>
            <a:spcAft>
              <a:spcPct val="35000"/>
            </a:spcAft>
            <a:buNone/>
          </a:pPr>
          <a:r>
            <a:rPr kumimoji="1" lang="pt-BR" sz="2000" kern="1200" dirty="0">
              <a:latin typeface="Times New Roman" pitchFamily="18" charset="0"/>
              <a:cs typeface="Times New Roman" pitchFamily="18" charset="0"/>
            </a:rPr>
            <a:t>c) Những người thừa kế theo di chúc đều chết trước hoặc chết cùng thời điểm với người lập di chúc; cơ quan, </a:t>
          </a:r>
          <a:r>
            <a:rPr kumimoji="1" lang="pt-BR" sz="2000" kern="1200">
              <a:latin typeface="Times New Roman" pitchFamily="18" charset="0"/>
              <a:cs typeface="Times New Roman" pitchFamily="18" charset="0"/>
            </a:rPr>
            <a:t>tổ chức </a:t>
          </a:r>
          <a:r>
            <a:rPr kumimoji="1" lang="pt-BR" sz="2000" kern="1200" dirty="0">
              <a:latin typeface="Times New Roman" pitchFamily="18" charset="0"/>
              <a:cs typeface="Times New Roman" pitchFamily="18" charset="0"/>
            </a:rPr>
            <a:t>được hưởng thừa kế theo di chúc không còn vào thời điểm mở thừa kế;</a:t>
          </a:r>
          <a:endParaRPr lang="en-US" sz="2000" kern="1200" dirty="0">
            <a:latin typeface="Times New Roman" pitchFamily="18" charset="0"/>
            <a:cs typeface="Times New Roman" pitchFamily="18" charset="0"/>
          </a:endParaRPr>
        </a:p>
      </dsp:txBody>
      <dsp:txXfrm>
        <a:off x="470857" y="2122433"/>
        <a:ext cx="6830685" cy="929044"/>
      </dsp:txXfrm>
    </dsp:sp>
    <dsp:sp modelId="{C1E9EAA0-9357-416D-8308-7592DD97792D}">
      <dsp:nvSpPr>
        <dsp:cNvPr id="0" name=""/>
        <dsp:cNvSpPr/>
      </dsp:nvSpPr>
      <dsp:spPr>
        <a:xfrm>
          <a:off x="6335" y="3181544"/>
          <a:ext cx="7759729" cy="929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rtl="0">
            <a:lnSpc>
              <a:spcPct val="90000"/>
            </a:lnSpc>
            <a:spcBef>
              <a:spcPct val="0"/>
            </a:spcBef>
            <a:spcAft>
              <a:spcPct val="35000"/>
            </a:spcAft>
            <a:buNone/>
          </a:pPr>
          <a:r>
            <a:rPr kumimoji="1" lang="pt-BR" sz="2000" kern="1200" dirty="0">
              <a:latin typeface="Times New Roman" pitchFamily="18" charset="0"/>
              <a:cs typeface="Times New Roman" pitchFamily="18" charset="0"/>
            </a:rPr>
            <a:t>d) Những người được chỉ định làm người thừa kế theo di chúc mà không có quyền hưởng di sản hoặc từ chối quyền nhận di sản.</a:t>
          </a:r>
          <a:endParaRPr lang="en-US" sz="2000" kern="1200" dirty="0">
            <a:latin typeface="Times New Roman" pitchFamily="18" charset="0"/>
            <a:cs typeface="Times New Roman" pitchFamily="18" charset="0"/>
          </a:endParaRPr>
        </a:p>
      </dsp:txBody>
      <dsp:txXfrm>
        <a:off x="470857" y="3181544"/>
        <a:ext cx="6830685" cy="9290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5FF80-C6C2-4A04-A122-7B200084B002}">
      <dsp:nvSpPr>
        <dsp:cNvPr id="0" name=""/>
        <dsp:cNvSpPr/>
      </dsp:nvSpPr>
      <dsp:spPr>
        <a:xfrm>
          <a:off x="76202" y="2009"/>
          <a:ext cx="7619995" cy="13260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kumimoji="1" lang="pt-BR" sz="2400" kern="1200" dirty="0">
              <a:latin typeface="Times New Roman" pitchFamily="18" charset="0"/>
              <a:cs typeface="Times New Roman" pitchFamily="18" charset="0"/>
            </a:rPr>
            <a:t>a) Phần di sản không được định đoạt trong di chúc;</a:t>
          </a:r>
          <a:endParaRPr lang="en-US" sz="2400" kern="1200" dirty="0">
            <a:latin typeface="Times New Roman" pitchFamily="18" charset="0"/>
            <a:cs typeface="Times New Roman" pitchFamily="18" charset="0"/>
          </a:endParaRPr>
        </a:p>
      </dsp:txBody>
      <dsp:txXfrm>
        <a:off x="140935" y="66742"/>
        <a:ext cx="7490529" cy="1196592"/>
      </dsp:txXfrm>
    </dsp:sp>
    <dsp:sp modelId="{ADE18AE0-6E97-47C7-9473-FF5854FD4F4E}">
      <dsp:nvSpPr>
        <dsp:cNvPr id="0" name=""/>
        <dsp:cNvSpPr/>
      </dsp:nvSpPr>
      <dsp:spPr>
        <a:xfrm>
          <a:off x="76202" y="1394370"/>
          <a:ext cx="7619995" cy="13260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kumimoji="1" lang="pt-BR" sz="2400" kern="1200" dirty="0">
              <a:latin typeface="Times New Roman" pitchFamily="18" charset="0"/>
              <a:cs typeface="Times New Roman" pitchFamily="18" charset="0"/>
            </a:rPr>
            <a:t>b) Phần di sản có liên quan đến phần của di chúc không có hiệu lực pháp luật;</a:t>
          </a:r>
          <a:endParaRPr lang="en-US" sz="2400" kern="1200" dirty="0">
            <a:latin typeface="Times New Roman" pitchFamily="18" charset="0"/>
            <a:cs typeface="Times New Roman" pitchFamily="18" charset="0"/>
          </a:endParaRPr>
        </a:p>
      </dsp:txBody>
      <dsp:txXfrm>
        <a:off x="140935" y="1459103"/>
        <a:ext cx="7490529" cy="1196592"/>
      </dsp:txXfrm>
    </dsp:sp>
    <dsp:sp modelId="{D66ECA84-8592-4C95-A38B-1E001D568E27}">
      <dsp:nvSpPr>
        <dsp:cNvPr id="0" name=""/>
        <dsp:cNvSpPr/>
      </dsp:nvSpPr>
      <dsp:spPr>
        <a:xfrm>
          <a:off x="76202" y="2786732"/>
          <a:ext cx="7619995" cy="13260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kumimoji="1" lang="pt-BR" sz="2000" kern="1200" dirty="0">
              <a:latin typeface="Times New Roman" pitchFamily="18" charset="0"/>
              <a:cs typeface="Times New Roman" pitchFamily="18" charset="0"/>
            </a:rPr>
            <a:t>c) Phần di sản có liên quan đến người được thừa kế theo di chúc nhưng họ không có quyền hưởng di sản, từ chối quyền nhận di sản, chết trước hoặc chết cùng thời điểm với người lập di chúc; liên quan đến cơ quan, </a:t>
          </a:r>
          <a:r>
            <a:rPr kumimoji="1" lang="pt-BR" sz="2000" kern="1200">
              <a:latin typeface="Times New Roman" pitchFamily="18" charset="0"/>
              <a:cs typeface="Times New Roman" pitchFamily="18" charset="0"/>
            </a:rPr>
            <a:t>tổ chức </a:t>
          </a:r>
          <a:r>
            <a:rPr kumimoji="1" lang="pt-BR" sz="2000" kern="1200" dirty="0">
              <a:latin typeface="Times New Roman" pitchFamily="18" charset="0"/>
              <a:cs typeface="Times New Roman" pitchFamily="18" charset="0"/>
            </a:rPr>
            <a:t>được hưởng di sản theo di chúc, nhưng không còn vào thời điểm mở thừa kế.</a:t>
          </a:r>
          <a:endParaRPr kumimoji="1" lang="en-US" sz="2000" kern="1200" dirty="0">
            <a:latin typeface="Times New Roman" pitchFamily="18" charset="0"/>
            <a:cs typeface="Times New Roman" pitchFamily="18" charset="0"/>
          </a:endParaRPr>
        </a:p>
      </dsp:txBody>
      <dsp:txXfrm>
        <a:off x="140935" y="2851465"/>
        <a:ext cx="7490529" cy="11965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101F3-952C-4C3C-AA16-DE9058C21E31}">
      <dsp:nvSpPr>
        <dsp:cNvPr id="0" name=""/>
        <dsp:cNvSpPr/>
      </dsp:nvSpPr>
      <dsp:spPr>
        <a:xfrm>
          <a:off x="3631187" y="2052136"/>
          <a:ext cx="1623060" cy="19959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rgbClr val="C00000"/>
              </a:solidFill>
              <a:latin typeface="Times New Roman" pitchFamily="18" charset="0"/>
              <a:cs typeface="Times New Roman" pitchFamily="18" charset="0"/>
            </a:rPr>
            <a:t>HÌNH THỨC DI CHÚC</a:t>
          </a:r>
        </a:p>
      </dsp:txBody>
      <dsp:txXfrm>
        <a:off x="3710418" y="2131367"/>
        <a:ext cx="1464598" cy="1837528"/>
      </dsp:txXfrm>
    </dsp:sp>
    <dsp:sp modelId="{B7198956-DD5C-47D0-A1D6-E9EB6BAE3FFA}">
      <dsp:nvSpPr>
        <dsp:cNvPr id="0" name=""/>
        <dsp:cNvSpPr/>
      </dsp:nvSpPr>
      <dsp:spPr>
        <a:xfrm rot="16261308">
          <a:off x="3992908" y="1576113"/>
          <a:ext cx="952197" cy="0"/>
        </a:xfrm>
        <a:custGeom>
          <a:avLst/>
          <a:gdLst/>
          <a:ahLst/>
          <a:cxnLst/>
          <a:rect l="0" t="0" r="0" b="0"/>
          <a:pathLst>
            <a:path>
              <a:moveTo>
                <a:pt x="0" y="0"/>
              </a:moveTo>
              <a:lnTo>
                <a:pt x="95219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A29E9A-9015-449F-8C25-26F570B47FC7}">
      <dsp:nvSpPr>
        <dsp:cNvPr id="0" name=""/>
        <dsp:cNvSpPr/>
      </dsp:nvSpPr>
      <dsp:spPr>
        <a:xfrm>
          <a:off x="3578038" y="12640"/>
          <a:ext cx="1818314" cy="1087450"/>
        </a:xfrm>
        <a:prstGeom prst="round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lumMod val="95000"/>
                </a:schemeClr>
              </a:solidFill>
            </a:rPr>
            <a:t>Miệng</a:t>
          </a:r>
        </a:p>
      </dsp:txBody>
      <dsp:txXfrm>
        <a:off x="3631123" y="65725"/>
        <a:ext cx="1712144" cy="981280"/>
      </dsp:txXfrm>
    </dsp:sp>
    <dsp:sp modelId="{EF605E36-1159-4A01-9445-5169C019B670}">
      <dsp:nvSpPr>
        <dsp:cNvPr id="0" name=""/>
        <dsp:cNvSpPr/>
      </dsp:nvSpPr>
      <dsp:spPr>
        <a:xfrm rot="1800000">
          <a:off x="5211581" y="3677901"/>
          <a:ext cx="636929" cy="0"/>
        </a:xfrm>
        <a:custGeom>
          <a:avLst/>
          <a:gdLst/>
          <a:ahLst/>
          <a:cxnLst/>
          <a:rect l="0" t="0" r="0" b="0"/>
          <a:pathLst>
            <a:path>
              <a:moveTo>
                <a:pt x="0" y="0"/>
              </a:moveTo>
              <a:lnTo>
                <a:pt x="63692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9DCC8E-6F6B-4F81-8AF0-2F3A0CED9376}">
      <dsp:nvSpPr>
        <dsp:cNvPr id="0" name=""/>
        <dsp:cNvSpPr/>
      </dsp:nvSpPr>
      <dsp:spPr>
        <a:xfrm>
          <a:off x="5805845" y="3196470"/>
          <a:ext cx="1593071" cy="2201086"/>
        </a:xfrm>
        <a:prstGeom prst="roundRect">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tx1"/>
              </a:solidFill>
            </a:rPr>
            <a:t>Công chức, chứng thực</a:t>
          </a:r>
        </a:p>
      </dsp:txBody>
      <dsp:txXfrm>
        <a:off x="5883612" y="3274237"/>
        <a:ext cx="1437537" cy="2045552"/>
      </dsp:txXfrm>
    </dsp:sp>
    <dsp:sp modelId="{72D86857-AC18-4AD8-BB3E-D0970F8DA72E}">
      <dsp:nvSpPr>
        <dsp:cNvPr id="0" name=""/>
        <dsp:cNvSpPr/>
      </dsp:nvSpPr>
      <dsp:spPr>
        <a:xfrm rot="9000000">
          <a:off x="3183756" y="3638557"/>
          <a:ext cx="479555" cy="0"/>
        </a:xfrm>
        <a:custGeom>
          <a:avLst/>
          <a:gdLst/>
          <a:ahLst/>
          <a:cxnLst/>
          <a:rect l="0" t="0" r="0" b="0"/>
          <a:pathLst>
            <a:path>
              <a:moveTo>
                <a:pt x="0" y="0"/>
              </a:moveTo>
              <a:lnTo>
                <a:pt x="47955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D5449D-EBFB-4F54-A7FD-1FC886128C84}">
      <dsp:nvSpPr>
        <dsp:cNvPr id="0" name=""/>
        <dsp:cNvSpPr/>
      </dsp:nvSpPr>
      <dsp:spPr>
        <a:xfrm>
          <a:off x="1350228" y="3753288"/>
          <a:ext cx="1865651" cy="1087450"/>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latin typeface="Times New Roman" pitchFamily="18" charset="0"/>
              <a:cs typeface="Times New Roman" pitchFamily="18" charset="0"/>
            </a:rPr>
            <a:t>Viết</a:t>
          </a:r>
        </a:p>
      </dsp:txBody>
      <dsp:txXfrm>
        <a:off x="1403313" y="3806373"/>
        <a:ext cx="1759481" cy="981280"/>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D7920-A753-4788-9A21-57C240002156}" type="datetimeFigureOut">
              <a:rPr lang="en-US" smtClean="0"/>
              <a:t>12/7/2022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E166D4-F1CA-42E4-8DDD-B3C162D86BAE}" type="slidenum">
              <a:rPr lang="en-US" smtClean="0"/>
              <a:t>‹#›</a:t>
            </a:fld>
            <a:endParaRPr lang="en-US" dirty="0"/>
          </a:p>
        </p:txBody>
      </p:sp>
    </p:spTree>
    <p:extLst>
      <p:ext uri="{BB962C8B-B14F-4D97-AF65-F5344CB8AC3E}">
        <p14:creationId xmlns:p14="http://schemas.microsoft.com/office/powerpoint/2010/main" val="771757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fld id="{B8D438F0-6EEC-4076-A3FA-5E412FFC1C7B}" type="slidenum">
              <a:rPr lang="en-US" sz="1200">
                <a:solidFill>
                  <a:prstClr val="black"/>
                </a:solidFill>
                <a:latin typeface="Tahoma" pitchFamily="34" charset="0"/>
              </a:rPr>
              <a:pPr/>
              <a:t>3</a:t>
            </a:fld>
            <a:endParaRPr lang="en-US" sz="1200" dirty="0">
              <a:solidFill>
                <a:prstClr val="black"/>
              </a:solidFill>
              <a:latin typeface="Tahoma"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BC400C-A0A8-4AF0-B464-8A540C096F70}"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177A21-5E4F-4FB0-9E38-C0CC11882FE3}" type="slidenum">
              <a:rPr lang="en-US" smtClean="0"/>
              <a:t>‹#›</a:t>
            </a:fld>
            <a:endParaRPr lang="en-US" dirty="0"/>
          </a:p>
        </p:txBody>
      </p:sp>
    </p:spTree>
    <p:extLst>
      <p:ext uri="{BB962C8B-B14F-4D97-AF65-F5344CB8AC3E}">
        <p14:creationId xmlns:p14="http://schemas.microsoft.com/office/powerpoint/2010/main" val="281986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BC400C-A0A8-4AF0-B464-8A540C096F70}"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177A21-5E4F-4FB0-9E38-C0CC11882FE3}" type="slidenum">
              <a:rPr lang="en-US" smtClean="0"/>
              <a:t>‹#›</a:t>
            </a:fld>
            <a:endParaRPr lang="en-US" dirty="0"/>
          </a:p>
        </p:txBody>
      </p:sp>
    </p:spTree>
    <p:extLst>
      <p:ext uri="{BB962C8B-B14F-4D97-AF65-F5344CB8AC3E}">
        <p14:creationId xmlns:p14="http://schemas.microsoft.com/office/powerpoint/2010/main" val="171325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BC400C-A0A8-4AF0-B464-8A540C096F70}"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177A21-5E4F-4FB0-9E38-C0CC11882FE3}" type="slidenum">
              <a:rPr lang="en-US" smtClean="0"/>
              <a:t>‹#›</a:t>
            </a:fld>
            <a:endParaRPr lang="en-US" dirty="0"/>
          </a:p>
        </p:txBody>
      </p:sp>
    </p:spTree>
    <p:extLst>
      <p:ext uri="{BB962C8B-B14F-4D97-AF65-F5344CB8AC3E}">
        <p14:creationId xmlns:p14="http://schemas.microsoft.com/office/powerpoint/2010/main" val="201722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dirty="0">
              <a:solidFill>
                <a:srgbClr val="575F6D"/>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dirty="0">
              <a:solidFill>
                <a:srgbClr val="575F6D"/>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3FE50653-5877-4119-BEBD-7CF15AF6E0E6}" type="slidenum">
              <a:rPr lang="en-US" smtClean="0"/>
              <a:pPr>
                <a:defRPr/>
              </a:pPr>
              <a:t>‹#›</a:t>
            </a:fld>
            <a:endParaRPr lang="en-US" dirty="0"/>
          </a:p>
        </p:txBody>
      </p:sp>
    </p:spTree>
    <p:extLst>
      <p:ext uri="{BB962C8B-B14F-4D97-AF65-F5344CB8AC3E}">
        <p14:creationId xmlns:p14="http://schemas.microsoft.com/office/powerpoint/2010/main" val="205871252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endParaRPr lang="en-US" dirty="0">
              <a:solidFill>
                <a:srgbClr val="575F6D"/>
              </a:solidFill>
            </a:endParaRPr>
          </a:p>
        </p:txBody>
      </p:sp>
      <p:sp>
        <p:nvSpPr>
          <p:cNvPr id="9" name="Slide Number Placeholder 8"/>
          <p:cNvSpPr>
            <a:spLocks noGrp="1"/>
          </p:cNvSpPr>
          <p:nvPr>
            <p:ph type="sldNum" sz="quarter" idx="15"/>
          </p:nvPr>
        </p:nvSpPr>
        <p:spPr/>
        <p:txBody>
          <a:bodyPr rtlCol="0"/>
          <a:lstStyle/>
          <a:p>
            <a:pPr>
              <a:defRPr/>
            </a:pPr>
            <a:fld id="{65F85A81-00C3-46BB-8E84-87D908F6EBB3}" type="slidenum">
              <a:rPr lang="en-US" smtClean="0"/>
              <a:pPr>
                <a:defRPr/>
              </a:pPr>
              <a:t>‹#›</a:t>
            </a:fld>
            <a:endParaRPr lang="en-US" dirty="0"/>
          </a:p>
        </p:txBody>
      </p:sp>
      <p:sp>
        <p:nvSpPr>
          <p:cNvPr id="10" name="Footer Placeholder 9"/>
          <p:cNvSpPr>
            <a:spLocks noGrp="1"/>
          </p:cNvSpPr>
          <p:nvPr>
            <p:ph type="ftr" sz="quarter" idx="16"/>
          </p:nvPr>
        </p:nvSpPr>
        <p:spPr/>
        <p:txBody>
          <a:bodyPr rtlCol="0"/>
          <a:lstStyle/>
          <a:p>
            <a:pPr>
              <a:defRPr/>
            </a:pPr>
            <a:endParaRPr lang="en-US" dirty="0">
              <a:solidFill>
                <a:srgbClr val="575F6D"/>
              </a:solidFill>
            </a:endParaRPr>
          </a:p>
        </p:txBody>
      </p:sp>
    </p:spTree>
    <p:extLst>
      <p:ext uri="{BB962C8B-B14F-4D97-AF65-F5344CB8AC3E}">
        <p14:creationId xmlns:p14="http://schemas.microsoft.com/office/powerpoint/2010/main" val="2434636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dirty="0">
              <a:solidFill>
                <a:srgbClr val="FFF39D"/>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dirty="0">
              <a:solidFill>
                <a:srgbClr val="FFF39D"/>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white"/>
              </a:solidFill>
              <a:latin typeface="Times New Roman" pitchFamily="18"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white"/>
              </a:solidFill>
              <a:latin typeface="Times New Roman" pitchFamily="18"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white"/>
              </a:solidFill>
              <a:latin typeface="Times New Roman" pitchFamily="18"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white"/>
              </a:solidFill>
              <a:latin typeface="Times New Roman" pitchFamily="18"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white"/>
              </a:solidFill>
              <a:latin typeface="Times New Roman" pitchFamily="18"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white"/>
              </a:solidFill>
              <a:latin typeface="Times New Roman" pitchFamily="18"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BB593613-8FD5-4FA3-9933-CC4AF1832CFE}" type="slidenum">
              <a:rPr lang="en-US" smtClean="0"/>
              <a:pPr>
                <a:defRPr/>
              </a:pPr>
              <a:t>‹#›</a:t>
            </a:fld>
            <a:endParaRPr lang="en-US" dirty="0"/>
          </a:p>
        </p:txBody>
      </p:sp>
    </p:spTree>
    <p:extLst>
      <p:ext uri="{BB962C8B-B14F-4D97-AF65-F5344CB8AC3E}">
        <p14:creationId xmlns:p14="http://schemas.microsoft.com/office/powerpoint/2010/main" val="331110216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dirty="0">
              <a:solidFill>
                <a:srgbClr val="575F6D"/>
              </a:solidFill>
            </a:endParaRPr>
          </a:p>
        </p:txBody>
      </p:sp>
      <p:sp>
        <p:nvSpPr>
          <p:cNvPr id="6" name="Footer Placeholder 5"/>
          <p:cNvSpPr>
            <a:spLocks noGrp="1"/>
          </p:cNvSpPr>
          <p:nvPr>
            <p:ph type="ftr" sz="quarter" idx="11"/>
          </p:nvPr>
        </p:nvSpPr>
        <p:spPr/>
        <p:txBody>
          <a:bodyPr/>
          <a:lstStyle/>
          <a:p>
            <a:pPr>
              <a:defRPr/>
            </a:pPr>
            <a:endParaRPr lang="en-US" dirty="0">
              <a:solidFill>
                <a:srgbClr val="575F6D"/>
              </a:solidFill>
            </a:endParaRPr>
          </a:p>
        </p:txBody>
      </p:sp>
      <p:sp>
        <p:nvSpPr>
          <p:cNvPr id="7" name="Slide Number Placeholder 6"/>
          <p:cNvSpPr>
            <a:spLocks noGrp="1"/>
          </p:cNvSpPr>
          <p:nvPr>
            <p:ph type="sldNum" sz="quarter" idx="12"/>
          </p:nvPr>
        </p:nvSpPr>
        <p:spPr/>
        <p:txBody>
          <a:bodyPr/>
          <a:lstStyle/>
          <a:p>
            <a:pPr>
              <a:defRPr/>
            </a:pPr>
            <a:fld id="{851D4161-0598-4FC8-A845-684F94C6C985}" type="slidenum">
              <a:rPr lang="en-US" smtClean="0"/>
              <a:pPr>
                <a:defRPr/>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058416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endParaRPr lang="en-US" dirty="0">
              <a:solidFill>
                <a:srgbClr val="575F6D"/>
              </a:solidFill>
            </a:endParaRPr>
          </a:p>
        </p:txBody>
      </p:sp>
      <p:sp>
        <p:nvSpPr>
          <p:cNvPr id="8" name="Footer Placeholder 7"/>
          <p:cNvSpPr>
            <a:spLocks noGrp="1"/>
          </p:cNvSpPr>
          <p:nvPr>
            <p:ph type="ftr" sz="quarter" idx="11"/>
          </p:nvPr>
        </p:nvSpPr>
        <p:spPr/>
        <p:txBody>
          <a:bodyPr/>
          <a:lstStyle/>
          <a:p>
            <a:pPr>
              <a:defRPr/>
            </a:pPr>
            <a:endParaRPr lang="en-US" dirty="0">
              <a:solidFill>
                <a:srgbClr val="575F6D"/>
              </a:solidFill>
            </a:endParaRPr>
          </a:p>
        </p:txBody>
      </p:sp>
      <p:sp>
        <p:nvSpPr>
          <p:cNvPr id="9" name="Slide Number Placeholder 8"/>
          <p:cNvSpPr>
            <a:spLocks noGrp="1"/>
          </p:cNvSpPr>
          <p:nvPr>
            <p:ph type="sldNum" sz="quarter" idx="12"/>
          </p:nvPr>
        </p:nvSpPr>
        <p:spPr/>
        <p:txBody>
          <a:bodyPr/>
          <a:lstStyle/>
          <a:p>
            <a:pPr>
              <a:defRPr/>
            </a:pPr>
            <a:fld id="{860E6B45-DF92-4D77-BF46-D1269745DF54}" type="slidenum">
              <a:rPr lang="en-US" smtClean="0"/>
              <a:pPr>
                <a:defRPr/>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2467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endParaRPr lang="en-US" dirty="0">
              <a:solidFill>
                <a:srgbClr val="575F6D"/>
              </a:solidFill>
            </a:endParaRPr>
          </a:p>
        </p:txBody>
      </p:sp>
      <p:sp>
        <p:nvSpPr>
          <p:cNvPr id="7" name="Slide Number Placeholder 6"/>
          <p:cNvSpPr>
            <a:spLocks noGrp="1"/>
          </p:cNvSpPr>
          <p:nvPr>
            <p:ph type="sldNum" sz="quarter" idx="11"/>
          </p:nvPr>
        </p:nvSpPr>
        <p:spPr/>
        <p:txBody>
          <a:bodyPr rtlCol="0"/>
          <a:lstStyle/>
          <a:p>
            <a:pPr>
              <a:defRPr/>
            </a:pPr>
            <a:fld id="{D7C0BC4F-5182-4CB9-ACE6-C712247C0766}" type="slidenum">
              <a:rPr lang="en-US" smtClean="0"/>
              <a:pPr>
                <a:defRPr/>
              </a:pPr>
              <a:t>‹#›</a:t>
            </a:fld>
            <a:endParaRPr lang="en-US" dirty="0"/>
          </a:p>
        </p:txBody>
      </p:sp>
      <p:sp>
        <p:nvSpPr>
          <p:cNvPr id="8" name="Footer Placeholder 7"/>
          <p:cNvSpPr>
            <a:spLocks noGrp="1"/>
          </p:cNvSpPr>
          <p:nvPr>
            <p:ph type="ftr" sz="quarter" idx="12"/>
          </p:nvPr>
        </p:nvSpPr>
        <p:spPr/>
        <p:txBody>
          <a:bodyPr rtlCol="0"/>
          <a:lstStyle/>
          <a:p>
            <a:pPr>
              <a:defRPr/>
            </a:pPr>
            <a:endParaRPr lang="en-US" dirty="0">
              <a:solidFill>
                <a:srgbClr val="575F6D"/>
              </a:solidFill>
            </a:endParaRPr>
          </a:p>
        </p:txBody>
      </p:sp>
    </p:spTree>
    <p:extLst>
      <p:ext uri="{BB962C8B-B14F-4D97-AF65-F5344CB8AC3E}">
        <p14:creationId xmlns:p14="http://schemas.microsoft.com/office/powerpoint/2010/main" val="365054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solidFill>
                <a:srgbClr val="575F6D"/>
              </a:solidFill>
            </a:endParaRPr>
          </a:p>
        </p:txBody>
      </p:sp>
      <p:sp>
        <p:nvSpPr>
          <p:cNvPr id="3" name="Footer Placeholder 2"/>
          <p:cNvSpPr>
            <a:spLocks noGrp="1"/>
          </p:cNvSpPr>
          <p:nvPr>
            <p:ph type="ftr" sz="quarter" idx="11"/>
          </p:nvPr>
        </p:nvSpPr>
        <p:spPr/>
        <p:txBody>
          <a:bodyPr/>
          <a:lstStyle/>
          <a:p>
            <a:pPr>
              <a:defRPr/>
            </a:pPr>
            <a:endParaRPr lang="en-US" dirty="0">
              <a:solidFill>
                <a:srgbClr val="575F6D"/>
              </a:solidFill>
            </a:endParaRPr>
          </a:p>
        </p:txBody>
      </p:sp>
      <p:sp>
        <p:nvSpPr>
          <p:cNvPr id="4" name="Slide Number Placeholder 3"/>
          <p:cNvSpPr>
            <a:spLocks noGrp="1"/>
          </p:cNvSpPr>
          <p:nvPr>
            <p:ph type="sldNum" sz="quarter" idx="12"/>
          </p:nvPr>
        </p:nvSpPr>
        <p:spPr/>
        <p:txBody>
          <a:bodyPr/>
          <a:lstStyle/>
          <a:p>
            <a:pPr>
              <a:defRPr/>
            </a:pPr>
            <a:fld id="{87B77F1F-844D-4321-8C17-63309EC0A4FA}" type="slidenum">
              <a:rPr lang="en-US" smtClean="0"/>
              <a:pPr>
                <a:defRPr/>
              </a:pPr>
              <a:t>‹#›</a:t>
            </a:fld>
            <a:endParaRPr lang="en-US" dirty="0"/>
          </a:p>
        </p:txBody>
      </p:sp>
    </p:spTree>
    <p:extLst>
      <p:ext uri="{BB962C8B-B14F-4D97-AF65-F5344CB8AC3E}">
        <p14:creationId xmlns:p14="http://schemas.microsoft.com/office/powerpoint/2010/main" val="159123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endParaRPr lang="en-US" dirty="0">
              <a:solidFill>
                <a:srgbClr val="575F6D"/>
              </a:solidFill>
            </a:endParaRPr>
          </a:p>
        </p:txBody>
      </p:sp>
      <p:sp>
        <p:nvSpPr>
          <p:cNvPr id="22" name="Slide Number Placeholder 21"/>
          <p:cNvSpPr>
            <a:spLocks noGrp="1"/>
          </p:cNvSpPr>
          <p:nvPr>
            <p:ph type="sldNum" sz="quarter" idx="15"/>
          </p:nvPr>
        </p:nvSpPr>
        <p:spPr/>
        <p:txBody>
          <a:bodyPr rtlCol="0"/>
          <a:lstStyle/>
          <a:p>
            <a:pPr>
              <a:defRPr/>
            </a:pPr>
            <a:fld id="{BDF05B81-D384-4B0A-B24E-6289D8B70A8A}" type="slidenum">
              <a:rPr lang="en-US" smtClean="0"/>
              <a:pPr>
                <a:defRPr/>
              </a:pPr>
              <a:t>‹#›</a:t>
            </a:fld>
            <a:endParaRPr lang="en-US" dirty="0"/>
          </a:p>
        </p:txBody>
      </p:sp>
      <p:sp>
        <p:nvSpPr>
          <p:cNvPr id="23" name="Footer Placeholder 22"/>
          <p:cNvSpPr>
            <a:spLocks noGrp="1"/>
          </p:cNvSpPr>
          <p:nvPr>
            <p:ph type="ftr" sz="quarter" idx="16"/>
          </p:nvPr>
        </p:nvSpPr>
        <p:spPr/>
        <p:txBody>
          <a:bodyPr rtlCol="0"/>
          <a:lstStyle/>
          <a:p>
            <a:pPr>
              <a:defRPr/>
            </a:pPr>
            <a:endParaRPr lang="en-US" dirty="0">
              <a:solidFill>
                <a:srgbClr val="575F6D"/>
              </a:solidFill>
            </a:endParaRPr>
          </a:p>
        </p:txBody>
      </p:sp>
    </p:spTree>
    <p:extLst>
      <p:ext uri="{BB962C8B-B14F-4D97-AF65-F5344CB8AC3E}">
        <p14:creationId xmlns:p14="http://schemas.microsoft.com/office/powerpoint/2010/main" val="32497064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BC400C-A0A8-4AF0-B464-8A540C096F70}"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177A21-5E4F-4FB0-9E38-C0CC11882FE3}" type="slidenum">
              <a:rPr lang="en-US" smtClean="0"/>
              <a:t>‹#›</a:t>
            </a:fld>
            <a:endParaRPr lang="en-US" dirty="0"/>
          </a:p>
        </p:txBody>
      </p:sp>
    </p:spTree>
    <p:extLst>
      <p:ext uri="{BB962C8B-B14F-4D97-AF65-F5344CB8AC3E}">
        <p14:creationId xmlns:p14="http://schemas.microsoft.com/office/powerpoint/2010/main" val="26219178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7" name="Date Placeholder 16"/>
          <p:cNvSpPr>
            <a:spLocks noGrp="1"/>
          </p:cNvSpPr>
          <p:nvPr>
            <p:ph type="dt" sz="half" idx="10"/>
          </p:nvPr>
        </p:nvSpPr>
        <p:spPr/>
        <p:txBody>
          <a:bodyPr rtlCol="0"/>
          <a:lstStyle/>
          <a:p>
            <a:pPr>
              <a:defRPr/>
            </a:pPr>
            <a:endParaRPr lang="en-US" dirty="0">
              <a:solidFill>
                <a:srgbClr val="575F6D"/>
              </a:solidFill>
            </a:endParaRPr>
          </a:p>
        </p:txBody>
      </p:sp>
      <p:sp>
        <p:nvSpPr>
          <p:cNvPr id="18" name="Slide Number Placeholder 17"/>
          <p:cNvSpPr>
            <a:spLocks noGrp="1"/>
          </p:cNvSpPr>
          <p:nvPr>
            <p:ph type="sldNum" sz="quarter" idx="11"/>
          </p:nvPr>
        </p:nvSpPr>
        <p:spPr/>
        <p:txBody>
          <a:bodyPr rtlCol="0"/>
          <a:lstStyle/>
          <a:p>
            <a:pPr>
              <a:defRPr/>
            </a:pPr>
            <a:fld id="{C54566FF-1EA8-4FBE-B45E-4B90094987C7}" type="slidenum">
              <a:rPr lang="en-US" smtClean="0"/>
              <a:pPr>
                <a:defRPr/>
              </a:pPr>
              <a:t>‹#›</a:t>
            </a:fld>
            <a:endParaRPr lang="en-US" dirty="0"/>
          </a:p>
        </p:txBody>
      </p:sp>
      <p:sp>
        <p:nvSpPr>
          <p:cNvPr id="21" name="Footer Placeholder 20"/>
          <p:cNvSpPr>
            <a:spLocks noGrp="1"/>
          </p:cNvSpPr>
          <p:nvPr>
            <p:ph type="ftr" sz="quarter" idx="12"/>
          </p:nvPr>
        </p:nvSpPr>
        <p:spPr/>
        <p:txBody>
          <a:bodyPr rtlCol="0"/>
          <a:lstStyle/>
          <a:p>
            <a:pPr>
              <a:defRPr/>
            </a:pPr>
            <a:endParaRPr lang="en-US" dirty="0">
              <a:solidFill>
                <a:srgbClr val="575F6D"/>
              </a:solidFill>
            </a:endParaRPr>
          </a:p>
        </p:txBody>
      </p:sp>
    </p:spTree>
    <p:extLst>
      <p:ext uri="{BB962C8B-B14F-4D97-AF65-F5344CB8AC3E}">
        <p14:creationId xmlns:p14="http://schemas.microsoft.com/office/powerpoint/2010/main" val="1042479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dirty="0">
              <a:solidFill>
                <a:srgbClr val="575F6D"/>
              </a:solidFill>
            </a:endParaRPr>
          </a:p>
        </p:txBody>
      </p:sp>
      <p:sp>
        <p:nvSpPr>
          <p:cNvPr id="5" name="Footer Placeholder 4"/>
          <p:cNvSpPr>
            <a:spLocks noGrp="1"/>
          </p:cNvSpPr>
          <p:nvPr>
            <p:ph type="ftr" sz="quarter" idx="11"/>
          </p:nvPr>
        </p:nvSpPr>
        <p:spPr/>
        <p:txBody>
          <a:bodyPr/>
          <a:lstStyle/>
          <a:p>
            <a:pPr>
              <a:defRPr/>
            </a:pPr>
            <a:endParaRPr lang="en-US" dirty="0">
              <a:solidFill>
                <a:srgbClr val="575F6D"/>
              </a:solidFill>
            </a:endParaRPr>
          </a:p>
        </p:txBody>
      </p:sp>
      <p:sp>
        <p:nvSpPr>
          <p:cNvPr id="6" name="Slide Number Placeholder 5"/>
          <p:cNvSpPr>
            <a:spLocks noGrp="1"/>
          </p:cNvSpPr>
          <p:nvPr>
            <p:ph type="sldNum" sz="quarter" idx="12"/>
          </p:nvPr>
        </p:nvSpPr>
        <p:spPr/>
        <p:txBody>
          <a:bodyPr/>
          <a:lstStyle/>
          <a:p>
            <a:pPr>
              <a:defRPr/>
            </a:pPr>
            <a:fld id="{2BB42C83-7F30-4516-BC17-C3B1C12344DB}" type="slidenum">
              <a:rPr lang="en-US" smtClean="0"/>
              <a:pPr>
                <a:defRPr/>
              </a:pPr>
              <a:t>‹#›</a:t>
            </a:fld>
            <a:endParaRPr lang="en-US" dirty="0"/>
          </a:p>
        </p:txBody>
      </p:sp>
    </p:spTree>
    <p:extLst>
      <p:ext uri="{BB962C8B-B14F-4D97-AF65-F5344CB8AC3E}">
        <p14:creationId xmlns:p14="http://schemas.microsoft.com/office/powerpoint/2010/main" val="3815523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dirty="0">
              <a:solidFill>
                <a:srgbClr val="575F6D"/>
              </a:solidFill>
            </a:endParaRPr>
          </a:p>
        </p:txBody>
      </p:sp>
      <p:sp>
        <p:nvSpPr>
          <p:cNvPr id="5" name="Footer Placeholder 4"/>
          <p:cNvSpPr>
            <a:spLocks noGrp="1"/>
          </p:cNvSpPr>
          <p:nvPr>
            <p:ph type="ftr" sz="quarter" idx="11"/>
          </p:nvPr>
        </p:nvSpPr>
        <p:spPr/>
        <p:txBody>
          <a:bodyPr/>
          <a:lstStyle/>
          <a:p>
            <a:pPr>
              <a:defRPr/>
            </a:pPr>
            <a:endParaRPr lang="en-US" dirty="0">
              <a:solidFill>
                <a:srgbClr val="575F6D"/>
              </a:solidFill>
            </a:endParaRPr>
          </a:p>
        </p:txBody>
      </p:sp>
      <p:sp>
        <p:nvSpPr>
          <p:cNvPr id="6" name="Slide Number Placeholder 5"/>
          <p:cNvSpPr>
            <a:spLocks noGrp="1"/>
          </p:cNvSpPr>
          <p:nvPr>
            <p:ph type="sldNum" sz="quarter" idx="12"/>
          </p:nvPr>
        </p:nvSpPr>
        <p:spPr/>
        <p:txBody>
          <a:bodyPr/>
          <a:lstStyle/>
          <a:p>
            <a:pPr>
              <a:defRPr/>
            </a:pPr>
            <a:fld id="{934E175D-2BED-4AAE-8529-FDE22478D9A7}" type="slidenum">
              <a:rPr lang="en-US" smtClean="0"/>
              <a:pPr>
                <a:defRPr/>
              </a:pPr>
              <a:t>‹#›</a:t>
            </a:fld>
            <a:endParaRPr lang="en-US" dirty="0"/>
          </a:p>
        </p:txBody>
      </p:sp>
    </p:spTree>
    <p:extLst>
      <p:ext uri="{BB962C8B-B14F-4D97-AF65-F5344CB8AC3E}">
        <p14:creationId xmlns:p14="http://schemas.microsoft.com/office/powerpoint/2010/main" val="242066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C400C-A0A8-4AF0-B464-8A540C096F70}"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177A21-5E4F-4FB0-9E38-C0CC11882FE3}" type="slidenum">
              <a:rPr lang="en-US" smtClean="0"/>
              <a:t>‹#›</a:t>
            </a:fld>
            <a:endParaRPr lang="en-US" dirty="0"/>
          </a:p>
        </p:txBody>
      </p:sp>
    </p:spTree>
    <p:extLst>
      <p:ext uri="{BB962C8B-B14F-4D97-AF65-F5344CB8AC3E}">
        <p14:creationId xmlns:p14="http://schemas.microsoft.com/office/powerpoint/2010/main" val="162539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C400C-A0A8-4AF0-B464-8A540C096F70}"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177A21-5E4F-4FB0-9E38-C0CC11882FE3}" type="slidenum">
              <a:rPr lang="en-US" smtClean="0"/>
              <a:t>‹#›</a:t>
            </a:fld>
            <a:endParaRPr lang="en-US" dirty="0"/>
          </a:p>
        </p:txBody>
      </p:sp>
    </p:spTree>
    <p:extLst>
      <p:ext uri="{BB962C8B-B14F-4D97-AF65-F5344CB8AC3E}">
        <p14:creationId xmlns:p14="http://schemas.microsoft.com/office/powerpoint/2010/main" val="237489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BC400C-A0A8-4AF0-B464-8A540C096F70}" type="datetimeFigureOut">
              <a:rPr lang="en-US" smtClean="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1177A21-5E4F-4FB0-9E38-C0CC11882FE3}" type="slidenum">
              <a:rPr lang="en-US" smtClean="0"/>
              <a:t>‹#›</a:t>
            </a:fld>
            <a:endParaRPr lang="en-US" dirty="0"/>
          </a:p>
        </p:txBody>
      </p:sp>
    </p:spTree>
    <p:extLst>
      <p:ext uri="{BB962C8B-B14F-4D97-AF65-F5344CB8AC3E}">
        <p14:creationId xmlns:p14="http://schemas.microsoft.com/office/powerpoint/2010/main" val="161064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BC400C-A0A8-4AF0-B464-8A540C096F70}" type="datetimeFigureOut">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1177A21-5E4F-4FB0-9E38-C0CC11882FE3}" type="slidenum">
              <a:rPr lang="en-US" smtClean="0"/>
              <a:t>‹#›</a:t>
            </a:fld>
            <a:endParaRPr lang="en-US" dirty="0"/>
          </a:p>
        </p:txBody>
      </p:sp>
    </p:spTree>
    <p:extLst>
      <p:ext uri="{BB962C8B-B14F-4D97-AF65-F5344CB8AC3E}">
        <p14:creationId xmlns:p14="http://schemas.microsoft.com/office/powerpoint/2010/main" val="85733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C400C-A0A8-4AF0-B464-8A540C096F70}" type="datetimeFigureOut">
              <a:rPr lang="en-US" smtClean="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1177A21-5E4F-4FB0-9E38-C0CC11882FE3}" type="slidenum">
              <a:rPr lang="en-US" smtClean="0"/>
              <a:t>‹#›</a:t>
            </a:fld>
            <a:endParaRPr lang="en-US" dirty="0"/>
          </a:p>
        </p:txBody>
      </p:sp>
    </p:spTree>
    <p:extLst>
      <p:ext uri="{BB962C8B-B14F-4D97-AF65-F5344CB8AC3E}">
        <p14:creationId xmlns:p14="http://schemas.microsoft.com/office/powerpoint/2010/main" val="320101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C400C-A0A8-4AF0-B464-8A540C096F70}"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177A21-5E4F-4FB0-9E38-C0CC11882FE3}" type="slidenum">
              <a:rPr lang="en-US" smtClean="0"/>
              <a:t>‹#›</a:t>
            </a:fld>
            <a:endParaRPr lang="en-US" dirty="0"/>
          </a:p>
        </p:txBody>
      </p:sp>
    </p:spTree>
    <p:extLst>
      <p:ext uri="{BB962C8B-B14F-4D97-AF65-F5344CB8AC3E}">
        <p14:creationId xmlns:p14="http://schemas.microsoft.com/office/powerpoint/2010/main" val="310825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C400C-A0A8-4AF0-B464-8A540C096F70}"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177A21-5E4F-4FB0-9E38-C0CC11882FE3}" type="slidenum">
              <a:rPr lang="en-US" smtClean="0"/>
              <a:t>‹#›</a:t>
            </a:fld>
            <a:endParaRPr lang="en-US" dirty="0"/>
          </a:p>
        </p:txBody>
      </p:sp>
    </p:spTree>
    <p:extLst>
      <p:ext uri="{BB962C8B-B14F-4D97-AF65-F5344CB8AC3E}">
        <p14:creationId xmlns:p14="http://schemas.microsoft.com/office/powerpoint/2010/main" val="93400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C400C-A0A8-4AF0-B464-8A540C096F70}" type="datetimeFigureOut">
              <a:rPr lang="en-US" smtClean="0"/>
              <a:t>12/7/2022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77A21-5E4F-4FB0-9E38-C0CC11882FE3}" type="slidenum">
              <a:rPr lang="en-US" smtClean="0"/>
              <a:t>‹#›</a:t>
            </a:fld>
            <a:endParaRPr lang="en-US" dirty="0"/>
          </a:p>
        </p:txBody>
      </p:sp>
    </p:spTree>
    <p:extLst>
      <p:ext uri="{BB962C8B-B14F-4D97-AF65-F5344CB8AC3E}">
        <p14:creationId xmlns:p14="http://schemas.microsoft.com/office/powerpoint/2010/main" val="4229059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fontAlgn="base">
              <a:spcBef>
                <a:spcPct val="0"/>
              </a:spcBef>
              <a:spcAft>
                <a:spcPct val="0"/>
              </a:spcAft>
              <a:defRPr/>
            </a:pPr>
            <a:endParaRPr lang="en-US" dirty="0">
              <a:solidFill>
                <a:srgbClr val="575F6D"/>
              </a:solidFill>
              <a:latin typeface="Times New Roman" pitchFamily="18" charset="0"/>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fontAlgn="base">
              <a:spcBef>
                <a:spcPct val="0"/>
              </a:spcBef>
              <a:spcAft>
                <a:spcPct val="0"/>
              </a:spcAft>
              <a:defRPr/>
            </a:pPr>
            <a:endParaRPr lang="en-US" dirty="0">
              <a:solidFill>
                <a:srgbClr val="575F6D"/>
              </a:solidFill>
              <a:latin typeface="Times New Roman" pitchFamily="18" charset="0"/>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fontAlgn="base">
              <a:spcBef>
                <a:spcPct val="0"/>
              </a:spcBef>
              <a:spcAft>
                <a:spcPct val="0"/>
              </a:spcAft>
              <a:defRPr/>
            </a:pPr>
            <a:fld id="{D0CDDA67-1A4B-447F-8D98-80014C766E57}" type="slidenum">
              <a:rPr lang="en-US" smtClean="0">
                <a:latin typeface="Times New Roman" pitchFamily="18" charset="0"/>
              </a:rPr>
              <a:pPr fontAlgn="base">
                <a:spcBef>
                  <a:spcPct val="0"/>
                </a:spcBef>
                <a:spcAft>
                  <a:spcPct val="0"/>
                </a:spcAft>
                <a:defRPr/>
              </a:pPr>
              <a:t>‹#›</a:t>
            </a:fld>
            <a:endParaRPr lang="en-US" dirty="0">
              <a:latin typeface="Times New Roman" pitchFamily="18" charset="0"/>
            </a:endParaRPr>
          </a:p>
        </p:txBody>
      </p:sp>
    </p:spTree>
    <p:extLst>
      <p:ext uri="{BB962C8B-B14F-4D97-AF65-F5344CB8AC3E}">
        <p14:creationId xmlns:p14="http://schemas.microsoft.com/office/powerpoint/2010/main" val="4018901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533400" y="381000"/>
            <a:ext cx="8153400" cy="1447800"/>
          </a:xfrm>
        </p:spPr>
        <p:txBody>
          <a:bodyPr>
            <a:noAutofit/>
          </a:bodyPr>
          <a:lstStyle/>
          <a:p>
            <a:pPr algn="ctr">
              <a:defRPr/>
            </a:pPr>
            <a:r>
              <a:rPr lang="en-US" sz="4800" dirty="0">
                <a:solidFill>
                  <a:srgbClr val="FF0000"/>
                </a:solidFill>
                <a:latin typeface="Times New Roman" pitchFamily="18" charset="0"/>
              </a:rPr>
              <a:t>CHƯƠNG VII</a:t>
            </a:r>
            <a:br>
              <a:rPr lang="en-US" sz="4800" dirty="0">
                <a:solidFill>
                  <a:srgbClr val="FF0000"/>
                </a:solidFill>
                <a:latin typeface="Times New Roman" pitchFamily="18" charset="0"/>
              </a:rPr>
            </a:br>
            <a:endParaRPr lang="en-US" sz="4800" dirty="0">
              <a:solidFill>
                <a:srgbClr val="FF0000"/>
              </a:solidFill>
            </a:endParaRPr>
          </a:p>
        </p:txBody>
      </p:sp>
      <p:sp>
        <p:nvSpPr>
          <p:cNvPr id="82947" name="Rectangle 3"/>
          <p:cNvSpPr>
            <a:spLocks noGrp="1" noChangeArrowheads="1"/>
          </p:cNvSpPr>
          <p:nvPr>
            <p:ph type="subTitle" idx="1"/>
          </p:nvPr>
        </p:nvSpPr>
        <p:spPr>
          <a:xfrm>
            <a:off x="1828800" y="5105400"/>
            <a:ext cx="7315200" cy="1143000"/>
          </a:xfrm>
        </p:spPr>
        <p:txBody>
          <a:bodyPr/>
          <a:lstStyle/>
          <a:p>
            <a:r>
              <a:rPr lang="en-US" sz="4400" b="1" dirty="0">
                <a:latin typeface="Times New Roman" pitchFamily="18" charset="0"/>
              </a:rPr>
              <a:t>“Việc dân sự cốt ở đôi bên”!</a:t>
            </a:r>
            <a:endParaRPr lang="en-US" sz="4800" b="1" dirty="0">
              <a:latin typeface="Times New Roman" pitchFamily="18" charset="0"/>
            </a:endParaRPr>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6172200" cy="354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439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iterate type="wd">
                                    <p:tmPct val="100000"/>
                                  </p:iterate>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300" fill="hold"/>
                                        <p:tgtEl>
                                          <p:spTgt spid="82946"/>
                                        </p:tgtEl>
                                        <p:attrNameLst>
                                          <p:attrName>ppt_x</p:attrName>
                                        </p:attrNameLst>
                                      </p:cBhvr>
                                      <p:tavLst>
                                        <p:tav tm="0">
                                          <p:val>
                                            <p:strVal val="0-#ppt_w/2"/>
                                          </p:val>
                                        </p:tav>
                                        <p:tav tm="100000">
                                          <p:val>
                                            <p:strVal val="#ppt_x"/>
                                          </p:val>
                                        </p:tav>
                                      </p:tavLst>
                                    </p:anim>
                                    <p:anim calcmode="lin" valueType="num">
                                      <p:cBhvr additive="base">
                                        <p:cTn id="8" dur="300" fill="hold"/>
                                        <p:tgtEl>
                                          <p:spTgt spid="8294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82947">
                                            <p:txEl>
                                              <p:pRg st="0" end="0"/>
                                            </p:txEl>
                                          </p:spTgt>
                                        </p:tgtEl>
                                        <p:attrNameLst>
                                          <p:attrName>style.visibility</p:attrName>
                                        </p:attrNameLst>
                                      </p:cBhvr>
                                      <p:to>
                                        <p:strVal val="visible"/>
                                      </p:to>
                                    </p:set>
                                    <p:animEffect transition="in" filter="checkerboard(down)">
                                      <p:cBhvr>
                                        <p:cTn id="13" dur="500"/>
                                        <p:tgtEl>
                                          <p:spTgt spid="829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p:bldP spid="82947"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7467600" cy="715962"/>
          </a:xfrm>
        </p:spPr>
        <p:txBody>
          <a:bodyPr>
            <a:normAutofit fontScale="90000"/>
          </a:bodyPr>
          <a:lstStyle/>
          <a:p>
            <a:pPr algn="ctr">
              <a:defRPr/>
            </a:pPr>
            <a:r>
              <a:rPr lang="en-US" sz="5400" b="1" dirty="0">
                <a:solidFill>
                  <a:schemeClr val="tx1"/>
                </a:solidFill>
                <a:latin typeface="Times New Roman" pitchFamily="18" charset="0"/>
              </a:rPr>
              <a:t>Quyền sở hữu</a:t>
            </a:r>
          </a:p>
        </p:txBody>
      </p:sp>
      <p:sp>
        <p:nvSpPr>
          <p:cNvPr id="40963" name="Rectangle 7"/>
          <p:cNvSpPr>
            <a:spLocks noChangeArrowheads="1"/>
          </p:cNvSpPr>
          <p:nvPr/>
        </p:nvSpPr>
        <p:spPr bwMode="auto">
          <a:xfrm>
            <a:off x="990600" y="1905000"/>
            <a:ext cx="16764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en-US" sz="3200" dirty="0">
                <a:solidFill>
                  <a:srgbClr val="FF0000"/>
                </a:solidFill>
                <a:latin typeface="Times New Roman" pitchFamily="18" charset="0"/>
              </a:rPr>
              <a:t>Quyền chiếm hữu</a:t>
            </a:r>
          </a:p>
        </p:txBody>
      </p:sp>
      <p:sp>
        <p:nvSpPr>
          <p:cNvPr id="40964" name="Rectangle 8"/>
          <p:cNvSpPr>
            <a:spLocks noChangeArrowheads="1"/>
          </p:cNvSpPr>
          <p:nvPr/>
        </p:nvSpPr>
        <p:spPr bwMode="auto">
          <a:xfrm>
            <a:off x="6477000" y="1871663"/>
            <a:ext cx="16764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en-US" sz="3200" dirty="0">
                <a:solidFill>
                  <a:srgbClr val="FF0000"/>
                </a:solidFill>
                <a:latin typeface="Times New Roman" pitchFamily="18" charset="0"/>
              </a:rPr>
              <a:t>Quyền định đọat</a:t>
            </a:r>
          </a:p>
        </p:txBody>
      </p:sp>
      <p:sp>
        <p:nvSpPr>
          <p:cNvPr id="40965" name="Rectangle 9"/>
          <p:cNvSpPr>
            <a:spLocks noChangeArrowheads="1"/>
          </p:cNvSpPr>
          <p:nvPr/>
        </p:nvSpPr>
        <p:spPr bwMode="auto">
          <a:xfrm>
            <a:off x="3733800" y="1905000"/>
            <a:ext cx="16764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en-US" sz="3200" dirty="0">
                <a:solidFill>
                  <a:srgbClr val="FF0000"/>
                </a:solidFill>
                <a:latin typeface="Times New Roman" pitchFamily="18" charset="0"/>
              </a:rPr>
              <a:t>Quyền sử dụng</a:t>
            </a:r>
          </a:p>
        </p:txBody>
      </p:sp>
      <p:sp>
        <p:nvSpPr>
          <p:cNvPr id="40966" name="Line 10"/>
          <p:cNvSpPr>
            <a:spLocks noChangeShapeType="1"/>
          </p:cNvSpPr>
          <p:nvPr/>
        </p:nvSpPr>
        <p:spPr bwMode="auto">
          <a:xfrm flipH="1">
            <a:off x="1828800" y="1143000"/>
            <a:ext cx="2514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40967" name="Line 11"/>
          <p:cNvSpPr>
            <a:spLocks noChangeShapeType="1"/>
          </p:cNvSpPr>
          <p:nvPr/>
        </p:nvSpPr>
        <p:spPr bwMode="auto">
          <a:xfrm>
            <a:off x="4343400" y="11430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40968" name="Line 12"/>
          <p:cNvSpPr>
            <a:spLocks noChangeShapeType="1"/>
          </p:cNvSpPr>
          <p:nvPr/>
        </p:nvSpPr>
        <p:spPr bwMode="auto">
          <a:xfrm>
            <a:off x="4343400" y="1143000"/>
            <a:ext cx="2895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40969" name="Line 13"/>
          <p:cNvSpPr>
            <a:spLocks noChangeShapeType="1"/>
          </p:cNvSpPr>
          <p:nvPr/>
        </p:nvSpPr>
        <p:spPr bwMode="auto">
          <a:xfrm>
            <a:off x="1752600" y="3657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40970" name="Line 14"/>
          <p:cNvSpPr>
            <a:spLocks noChangeShapeType="1"/>
          </p:cNvSpPr>
          <p:nvPr/>
        </p:nvSpPr>
        <p:spPr bwMode="auto">
          <a:xfrm>
            <a:off x="4495800" y="3657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40971" name="Line 15"/>
          <p:cNvSpPr>
            <a:spLocks noChangeShapeType="1"/>
          </p:cNvSpPr>
          <p:nvPr/>
        </p:nvSpPr>
        <p:spPr bwMode="auto">
          <a:xfrm>
            <a:off x="7315200" y="3657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40972" name="Rectangle 16"/>
          <p:cNvSpPr>
            <a:spLocks noChangeArrowheads="1"/>
          </p:cNvSpPr>
          <p:nvPr/>
        </p:nvSpPr>
        <p:spPr bwMode="auto">
          <a:xfrm>
            <a:off x="6477000" y="4419600"/>
            <a:ext cx="16764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fr-FR" sz="2300" dirty="0">
                <a:solidFill>
                  <a:prstClr val="black"/>
                </a:solidFill>
                <a:latin typeface="Times New Roman" pitchFamily="18" charset="0"/>
              </a:rPr>
              <a:t>chuyển giao quyền sở hữu tài sản hoặc từ bỏ quyền sở hữu đó</a:t>
            </a:r>
            <a:endParaRPr lang="en-US" sz="2300" dirty="0">
              <a:solidFill>
                <a:prstClr val="black"/>
              </a:solidFill>
              <a:latin typeface="Times New Roman" pitchFamily="18" charset="0"/>
            </a:endParaRPr>
          </a:p>
        </p:txBody>
      </p:sp>
      <p:sp>
        <p:nvSpPr>
          <p:cNvPr id="40973" name="Rectangle 17"/>
          <p:cNvSpPr>
            <a:spLocks noChangeArrowheads="1"/>
          </p:cNvSpPr>
          <p:nvPr/>
        </p:nvSpPr>
        <p:spPr bwMode="auto">
          <a:xfrm>
            <a:off x="3657600" y="4419600"/>
            <a:ext cx="16764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pt-BR" sz="2400" dirty="0">
                <a:solidFill>
                  <a:prstClr val="black"/>
                </a:solidFill>
                <a:latin typeface="Times New Roman" pitchFamily="18" charset="0"/>
              </a:rPr>
              <a:t>khai thác công dụng, hưởng hoa lợi, lợi tức từ tài sản</a:t>
            </a:r>
            <a:endParaRPr lang="en-US" sz="2400" dirty="0">
              <a:solidFill>
                <a:prstClr val="black"/>
              </a:solidFill>
              <a:latin typeface="Times New Roman" pitchFamily="18" charset="0"/>
            </a:endParaRPr>
          </a:p>
        </p:txBody>
      </p:sp>
      <p:sp>
        <p:nvSpPr>
          <p:cNvPr id="40974" name="Rectangle 18"/>
          <p:cNvSpPr>
            <a:spLocks noChangeArrowheads="1"/>
          </p:cNvSpPr>
          <p:nvPr/>
        </p:nvSpPr>
        <p:spPr bwMode="auto">
          <a:xfrm>
            <a:off x="914400" y="4419600"/>
            <a:ext cx="16764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fr-FR" sz="2800" dirty="0">
                <a:solidFill>
                  <a:prstClr val="black"/>
                </a:solidFill>
                <a:latin typeface="Times New Roman" pitchFamily="18" charset="0"/>
              </a:rPr>
              <a:t>nắm giữ, quản lý tài sản</a:t>
            </a:r>
            <a:endParaRPr lang="en-US" sz="2800" dirty="0">
              <a:solidFill>
                <a:prstClr val="black"/>
              </a:solidFill>
              <a:latin typeface="Times New Roman" pitchFamily="18" charset="0"/>
            </a:endParaRPr>
          </a:p>
        </p:txBody>
      </p:sp>
    </p:spTree>
    <p:extLst>
      <p:ext uri="{BB962C8B-B14F-4D97-AF65-F5344CB8AC3E}">
        <p14:creationId xmlns:p14="http://schemas.microsoft.com/office/powerpoint/2010/main" val="397429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74638"/>
            <a:ext cx="7467600" cy="715962"/>
          </a:xfrm>
        </p:spPr>
        <p:txBody>
          <a:bodyPr>
            <a:normAutofit/>
          </a:bodyPr>
          <a:lstStyle/>
          <a:p>
            <a:pPr algn="ctr">
              <a:defRPr/>
            </a:pPr>
            <a:r>
              <a:rPr lang="en-US" sz="3600" b="1" dirty="0">
                <a:solidFill>
                  <a:srgbClr val="FF0000"/>
                </a:solidFill>
                <a:latin typeface="Times New Roman" pitchFamily="18" charset="0"/>
              </a:rPr>
              <a:t>3. Chế định thừa kế</a:t>
            </a:r>
          </a:p>
        </p:txBody>
      </p:sp>
      <p:sp>
        <p:nvSpPr>
          <p:cNvPr id="45059" name="Rectangle 3"/>
          <p:cNvSpPr>
            <a:spLocks noGrp="1" noChangeArrowheads="1"/>
          </p:cNvSpPr>
          <p:nvPr>
            <p:ph sz="quarter" idx="1"/>
          </p:nvPr>
        </p:nvSpPr>
        <p:spPr>
          <a:xfrm>
            <a:off x="457200" y="4114800"/>
            <a:ext cx="7467600" cy="2359152"/>
          </a:xfrm>
        </p:spPr>
        <p:txBody>
          <a:bodyPr/>
          <a:lstStyle/>
          <a:p>
            <a:pPr algn="just">
              <a:buFontTx/>
              <a:buNone/>
            </a:pPr>
            <a:r>
              <a:rPr lang="fr-FR" sz="2800" dirty="0">
                <a:latin typeface="Times New Roman" pitchFamily="18" charset="0"/>
              </a:rPr>
              <a:t>	</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365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181600" y="1219200"/>
            <a:ext cx="35814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vi-VN" sz="3200" dirty="0">
                <a:solidFill>
                  <a:prstClr val="white"/>
                </a:solidFill>
              </a:rPr>
              <a:t>Thừa kế là một loại quan hệ xã hội tồn tại khách quan trong đời sống xã hội thể hiện ở việc </a:t>
            </a:r>
            <a:r>
              <a:rPr lang="vi-VN" sz="3200" b="1" u="sng" dirty="0">
                <a:solidFill>
                  <a:prstClr val="black"/>
                </a:solidFill>
              </a:rPr>
              <a:t>chuyển giao tài sản </a:t>
            </a:r>
            <a:r>
              <a:rPr lang="vi-VN" sz="3200" dirty="0">
                <a:solidFill>
                  <a:prstClr val="white"/>
                </a:solidFill>
              </a:rPr>
              <a:t>của người đã chết cho những người còn sống.</a:t>
            </a:r>
          </a:p>
        </p:txBody>
      </p:sp>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657600"/>
            <a:ext cx="3276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19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algn="ctr">
              <a:defRPr/>
            </a:pPr>
            <a:r>
              <a:rPr lang="en-US" sz="5400" b="1" dirty="0">
                <a:solidFill>
                  <a:schemeClr val="tx1"/>
                </a:solidFill>
                <a:latin typeface="Times New Roman" pitchFamily="18" charset="0"/>
              </a:rPr>
              <a:t>Một số khái niệm</a:t>
            </a:r>
          </a:p>
        </p:txBody>
      </p:sp>
      <p:sp>
        <p:nvSpPr>
          <p:cNvPr id="47107" name="Rectangle 3"/>
          <p:cNvSpPr>
            <a:spLocks noGrp="1" noChangeArrowheads="1"/>
          </p:cNvSpPr>
          <p:nvPr>
            <p:ph sz="quarter" idx="1"/>
          </p:nvPr>
        </p:nvSpPr>
        <p:spPr/>
        <p:txBody>
          <a:bodyPr>
            <a:normAutofit/>
          </a:bodyPr>
          <a:lstStyle/>
          <a:p>
            <a:pPr algn="just"/>
            <a:r>
              <a:rPr lang="pt-BR" sz="2800" dirty="0">
                <a:solidFill>
                  <a:srgbClr val="FF0000"/>
                </a:solidFill>
                <a:latin typeface="Times New Roman" pitchFamily="18" charset="0"/>
              </a:rPr>
              <a:t>Di sản</a:t>
            </a:r>
            <a:r>
              <a:rPr lang="pt-BR" sz="2800" dirty="0">
                <a:latin typeface="Times New Roman" pitchFamily="18" charset="0"/>
              </a:rPr>
              <a:t> bao gồm tài sản riêng của người chết, phần tài sản của người chết trong tài sản chung với người khác.</a:t>
            </a:r>
            <a:endParaRPr lang="en-US" sz="2800" dirty="0">
              <a:latin typeface="Times New Roman" pitchFamily="18" charset="0"/>
            </a:endParaRPr>
          </a:p>
          <a:p>
            <a:pPr algn="just"/>
            <a:r>
              <a:rPr lang="fr-FR" sz="2800" dirty="0">
                <a:solidFill>
                  <a:srgbClr val="FF0000"/>
                </a:solidFill>
                <a:latin typeface="Times New Roman" pitchFamily="18" charset="0"/>
              </a:rPr>
              <a:t>Thời điểm mở thừa kế</a:t>
            </a:r>
            <a:r>
              <a:rPr lang="fr-FR" sz="2800" dirty="0">
                <a:latin typeface="Times New Roman" pitchFamily="18" charset="0"/>
              </a:rPr>
              <a:t> là thời điểm người có tài sản chết.</a:t>
            </a:r>
            <a:endParaRPr lang="en-US" sz="2800" dirty="0">
              <a:latin typeface="Times New Roman" pitchFamily="18" charset="0"/>
            </a:endParaRPr>
          </a:p>
          <a:p>
            <a:pPr algn="just"/>
            <a:r>
              <a:rPr lang="fr-FR" sz="2800" dirty="0">
                <a:solidFill>
                  <a:srgbClr val="FF0000"/>
                </a:solidFill>
                <a:latin typeface="Times New Roman" pitchFamily="18" charset="0"/>
              </a:rPr>
              <a:t>Địa điểm mở thừa kế</a:t>
            </a:r>
            <a:r>
              <a:rPr lang="fr-FR" sz="2800" dirty="0">
                <a:latin typeface="Times New Roman" pitchFamily="18" charset="0"/>
              </a:rPr>
              <a:t> là nơi cư trú cuối cùng của người để lại di sản; nếu không xác định được nơi cư trú cuối cùng thì địa điểm mở thừa kế là nơi có toàn bộ hoặc phần lớn di sản.</a:t>
            </a:r>
            <a:endParaRPr lang="en-US" sz="2800" dirty="0">
              <a:latin typeface="Times New Roman" pitchFamily="18" charset="0"/>
            </a:endParaRPr>
          </a:p>
        </p:txBody>
      </p:sp>
    </p:spTree>
    <p:extLst>
      <p:ext uri="{BB962C8B-B14F-4D97-AF65-F5344CB8AC3E}">
        <p14:creationId xmlns:p14="http://schemas.microsoft.com/office/powerpoint/2010/main" val="101525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a:defRPr/>
            </a:pPr>
            <a:r>
              <a:rPr lang="pt-BR" sz="4800" b="1" dirty="0">
                <a:solidFill>
                  <a:schemeClr val="tx1"/>
                </a:solidFill>
                <a:latin typeface="Times New Roman" pitchFamily="18" charset="0"/>
              </a:rPr>
              <a:t>Người thừa kế</a:t>
            </a:r>
            <a:endParaRPr lang="en-US" sz="4800" b="1" dirty="0">
              <a:solidFill>
                <a:schemeClr val="tx1"/>
              </a:solidFill>
              <a:latin typeface="Times New Roman" pitchFamily="18" charset="0"/>
            </a:endParaRPr>
          </a:p>
        </p:txBody>
      </p:sp>
      <p:sp>
        <p:nvSpPr>
          <p:cNvPr id="48131" name="Rectangle 3"/>
          <p:cNvSpPr>
            <a:spLocks noGrp="1" noChangeArrowheads="1"/>
          </p:cNvSpPr>
          <p:nvPr>
            <p:ph sz="quarter" idx="1"/>
          </p:nvPr>
        </p:nvSpPr>
        <p:spPr/>
        <p:txBody>
          <a:bodyPr/>
          <a:lstStyle/>
          <a:p>
            <a:pPr algn="just">
              <a:buFontTx/>
              <a:buNone/>
            </a:pPr>
            <a:r>
              <a:rPr lang="pt-BR" dirty="0">
                <a:latin typeface="Times New Roman" pitchFamily="18" charset="0"/>
              </a:rPr>
              <a:t>	</a:t>
            </a:r>
            <a:r>
              <a:rPr lang="pt-BR" sz="2800" dirty="0">
                <a:solidFill>
                  <a:srgbClr val="FF0000"/>
                </a:solidFill>
                <a:latin typeface="Times New Roman" pitchFamily="18" charset="0"/>
              </a:rPr>
              <a:t>Người thừa kế</a:t>
            </a:r>
            <a:r>
              <a:rPr lang="pt-BR" sz="2800" dirty="0">
                <a:latin typeface="Times New Roman" pitchFamily="18" charset="0"/>
              </a:rPr>
              <a:t> là cá nhân phải là người </a:t>
            </a:r>
            <a:r>
              <a:rPr lang="pt-BR" sz="2800" b="1" u="sng" dirty="0">
                <a:solidFill>
                  <a:srgbClr val="FF0000"/>
                </a:solidFill>
                <a:latin typeface="Times New Roman" pitchFamily="18" charset="0"/>
              </a:rPr>
              <a:t>còn sống</a:t>
            </a:r>
            <a:r>
              <a:rPr lang="pt-BR" sz="2800" b="1" u="sng" dirty="0">
                <a:latin typeface="Times New Roman" pitchFamily="18" charset="0"/>
              </a:rPr>
              <a:t> </a:t>
            </a:r>
            <a:r>
              <a:rPr lang="pt-BR" sz="2800" dirty="0">
                <a:latin typeface="Times New Roman" pitchFamily="18" charset="0"/>
              </a:rPr>
              <a:t>vào thời điểm mở thừa kế hoặc sinh ra và còn sống sau thời điểm mở thừa kế nhưng đã thành thai trước khi người để lại di sản chết. </a:t>
            </a:r>
          </a:p>
          <a:p>
            <a:pPr algn="just">
              <a:buFontTx/>
              <a:buNone/>
            </a:pPr>
            <a:endParaRPr lang="pt-BR" sz="2800" dirty="0">
              <a:latin typeface="Times New Roman" pitchFamily="18" charset="0"/>
            </a:endParaRPr>
          </a:p>
          <a:p>
            <a:pPr algn="just">
              <a:buFontTx/>
              <a:buNone/>
            </a:pPr>
            <a:r>
              <a:rPr lang="pt-BR" sz="2800" dirty="0">
                <a:latin typeface="Times New Roman" pitchFamily="18" charset="0"/>
              </a:rPr>
              <a:t>	Trong trường hợp người thừa kế theo di chúc là cơ quan, </a:t>
            </a:r>
            <a:r>
              <a:rPr lang="pt-BR" sz="2800">
                <a:latin typeface="Times New Roman" pitchFamily="18" charset="0"/>
              </a:rPr>
              <a:t>tổ chức </a:t>
            </a:r>
            <a:r>
              <a:rPr lang="pt-BR" sz="2800" dirty="0">
                <a:latin typeface="Times New Roman" pitchFamily="18" charset="0"/>
              </a:rPr>
              <a:t>thì phải là cơ quan, </a:t>
            </a:r>
            <a:r>
              <a:rPr lang="pt-BR" sz="2800">
                <a:latin typeface="Times New Roman" pitchFamily="18" charset="0"/>
              </a:rPr>
              <a:t>tổ chức </a:t>
            </a:r>
            <a:r>
              <a:rPr lang="pt-BR" sz="2800" b="1" u="sng" dirty="0">
                <a:solidFill>
                  <a:srgbClr val="FF0000"/>
                </a:solidFill>
                <a:latin typeface="Times New Roman" pitchFamily="18" charset="0"/>
              </a:rPr>
              <a:t>tồn tại</a:t>
            </a:r>
            <a:r>
              <a:rPr lang="pt-BR" sz="2800" dirty="0">
                <a:latin typeface="Times New Roman" pitchFamily="18" charset="0"/>
              </a:rPr>
              <a:t> vào thời điểm mở thừa kế</a:t>
            </a:r>
            <a:r>
              <a:rPr lang="en-US" sz="2800" dirty="0">
                <a:latin typeface="Times New Roman" pitchFamily="18" charset="0"/>
              </a:rPr>
              <a:t> </a:t>
            </a:r>
          </a:p>
        </p:txBody>
      </p:sp>
    </p:spTree>
    <p:extLst>
      <p:ext uri="{BB962C8B-B14F-4D97-AF65-F5344CB8AC3E}">
        <p14:creationId xmlns:p14="http://schemas.microsoft.com/office/powerpoint/2010/main" val="2598266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304800"/>
            <a:ext cx="8686800" cy="1143000"/>
          </a:xfrm>
        </p:spPr>
        <p:txBody>
          <a:bodyPr>
            <a:normAutofit fontScale="90000"/>
          </a:bodyPr>
          <a:lstStyle/>
          <a:p>
            <a:pPr>
              <a:defRPr/>
            </a:pPr>
            <a:r>
              <a:rPr lang="pt-BR" sz="4000" b="1" i="0" dirty="0">
                <a:solidFill>
                  <a:schemeClr val="accent3"/>
                </a:solidFill>
                <a:effectLst/>
                <a:latin typeface="Times New Roman" pitchFamily="18" charset="0"/>
              </a:rPr>
              <a:t>Người không được quyền hưởng di sản</a:t>
            </a:r>
            <a:br>
              <a:rPr lang="pt-BR" sz="4000" b="1" i="0" dirty="0">
                <a:solidFill>
                  <a:schemeClr val="accent3"/>
                </a:solidFill>
                <a:effectLst/>
                <a:latin typeface="Times New Roman" pitchFamily="18" charset="0"/>
              </a:rPr>
            </a:br>
            <a:r>
              <a:rPr lang="pt-BR" sz="2000" b="1" i="0" dirty="0">
                <a:solidFill>
                  <a:schemeClr val="accent3"/>
                </a:solidFill>
                <a:effectLst/>
                <a:latin typeface="Times New Roman" pitchFamily="18" charset="0"/>
              </a:rPr>
              <a:t>(trừ TH: </a:t>
            </a:r>
            <a:r>
              <a:rPr lang="pt-BR" sz="2000" dirty="0">
                <a:solidFill>
                  <a:schemeClr val="accent3"/>
                </a:solidFill>
                <a:latin typeface="Times New Roman" pitchFamily="18" charset="0"/>
                <a:cs typeface="Times New Roman" pitchFamily="18" charset="0"/>
              </a:rPr>
              <a:t>nếu người để lại di sản đã biết hành vi của những người đó, nhưng vẫn cho họ hưởng di sản theo di chúc</a:t>
            </a:r>
            <a:r>
              <a:rPr lang="en-US" sz="2000" b="1" i="0" dirty="0">
                <a:solidFill>
                  <a:schemeClr val="accent3"/>
                </a:solidFill>
                <a:effectLst/>
                <a:latin typeface="Times New Roman" pitchFamily="18" charset="0"/>
                <a:cs typeface="Times New Roman" pitchFamily="18" charset="0"/>
              </a:rPr>
              <a:t> )</a:t>
            </a:r>
          </a:p>
        </p:txBody>
      </p:sp>
      <p:graphicFrame>
        <p:nvGraphicFramePr>
          <p:cNvPr id="4" name="Diagram 3"/>
          <p:cNvGraphicFramePr/>
          <p:nvPr>
            <p:extLst>
              <p:ext uri="{D42A27DB-BD31-4B8C-83A1-F6EECF244321}">
                <p14:modId xmlns:p14="http://schemas.microsoft.com/office/powerpoint/2010/main" val="1079056267"/>
              </p:ext>
            </p:extLst>
          </p:nvPr>
        </p:nvGraphicFramePr>
        <p:xfrm>
          <a:off x="457200" y="1600200"/>
          <a:ext cx="8382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61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pPr>
              <a:defRPr/>
            </a:pPr>
            <a:r>
              <a:rPr lang="fr-FR" sz="3600" b="1" dirty="0">
                <a:solidFill>
                  <a:schemeClr val="tx1"/>
                </a:solidFill>
                <a:latin typeface="Times New Roman" pitchFamily="18" charset="0"/>
              </a:rPr>
              <a:t>Thời hiệu khởi kiện về thừa kế</a:t>
            </a:r>
            <a:endParaRPr lang="en-US" sz="3600" b="1" dirty="0">
              <a:solidFill>
                <a:schemeClr val="tx1"/>
              </a:solidFill>
              <a:latin typeface="Times New Roman" pitchFamily="18" charset="0"/>
            </a:endParaRPr>
          </a:p>
        </p:txBody>
      </p:sp>
      <p:graphicFrame>
        <p:nvGraphicFramePr>
          <p:cNvPr id="6" name="Diagram 5"/>
          <p:cNvGraphicFramePr/>
          <p:nvPr>
            <p:extLst>
              <p:ext uri="{D42A27DB-BD31-4B8C-83A1-F6EECF244321}">
                <p14:modId xmlns:p14="http://schemas.microsoft.com/office/powerpoint/2010/main" val="2195590886"/>
              </p:ext>
            </p:extLst>
          </p:nvPr>
        </p:nvGraphicFramePr>
        <p:xfrm>
          <a:off x="685800" y="1849438"/>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07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pPr algn="ctr">
              <a:defRPr/>
            </a:pPr>
            <a:r>
              <a:rPr lang="pt-BR" sz="3600" b="1" dirty="0">
                <a:solidFill>
                  <a:srgbClr val="FF0000"/>
                </a:solidFill>
                <a:latin typeface="Times New Roman" pitchFamily="18" charset="0"/>
              </a:rPr>
              <a:t>HÌNH THỨC THỪA KẾ </a:t>
            </a:r>
            <a:r>
              <a:rPr lang="en-US" sz="3600" dirty="0">
                <a:solidFill>
                  <a:srgbClr val="FF0000"/>
                </a:solidFill>
                <a:latin typeface="Times New Roman" pitchFamily="18" charset="0"/>
              </a:rPr>
              <a:t> </a:t>
            </a:r>
          </a:p>
        </p:txBody>
      </p:sp>
      <p:sp>
        <p:nvSpPr>
          <p:cNvPr id="51203" name="Rectangle 4"/>
          <p:cNvSpPr>
            <a:spLocks noChangeArrowheads="1"/>
          </p:cNvSpPr>
          <p:nvPr/>
        </p:nvSpPr>
        <p:spPr bwMode="auto">
          <a:xfrm>
            <a:off x="1676400" y="2057400"/>
            <a:ext cx="2057400" cy="3276600"/>
          </a:xfrm>
          <a:prstGeom prst="rect">
            <a:avLst/>
          </a:prstGeom>
          <a:solidFill>
            <a:schemeClr val="bg2">
              <a:lumMod val="90000"/>
            </a:schemeClr>
          </a:solidFill>
          <a:ln w="9525">
            <a:solidFill>
              <a:schemeClr val="tx1"/>
            </a:solidFill>
            <a:miter lim="800000"/>
            <a:headEnd/>
            <a:tailEnd/>
          </a:ln>
        </p:spPr>
        <p:txBody>
          <a:bodyPr anchor="ctr"/>
          <a:lstStyle/>
          <a:p>
            <a:pPr algn="ctr" eaLnBrk="0" fontAlgn="base" hangingPunct="0">
              <a:spcBef>
                <a:spcPct val="0"/>
              </a:spcBef>
              <a:spcAft>
                <a:spcPct val="0"/>
              </a:spcAft>
            </a:pPr>
            <a:r>
              <a:rPr lang="en-US" sz="4000" b="1" dirty="0">
                <a:solidFill>
                  <a:prstClr val="black"/>
                </a:solidFill>
                <a:latin typeface="Times New Roman" pitchFamily="18" charset="0"/>
              </a:rPr>
              <a:t>THEO DI CHÚC</a:t>
            </a:r>
          </a:p>
        </p:txBody>
      </p:sp>
      <p:sp>
        <p:nvSpPr>
          <p:cNvPr id="51204" name="Rectangle 5"/>
          <p:cNvSpPr>
            <a:spLocks noChangeArrowheads="1"/>
          </p:cNvSpPr>
          <p:nvPr/>
        </p:nvSpPr>
        <p:spPr bwMode="auto">
          <a:xfrm>
            <a:off x="5257800" y="2057400"/>
            <a:ext cx="2057400" cy="3276600"/>
          </a:xfrm>
          <a:prstGeom prst="rect">
            <a:avLst/>
          </a:prstGeom>
          <a:solidFill>
            <a:srgbClr val="92D050"/>
          </a:solidFill>
          <a:ln w="9525">
            <a:solidFill>
              <a:schemeClr val="tx1"/>
            </a:solidFill>
            <a:miter lim="800000"/>
            <a:headEnd/>
            <a:tailEnd/>
          </a:ln>
        </p:spPr>
        <p:txBody>
          <a:bodyPr anchor="ctr"/>
          <a:lstStyle/>
          <a:p>
            <a:pPr algn="ctr" eaLnBrk="0" fontAlgn="base" hangingPunct="0">
              <a:spcBef>
                <a:spcPct val="0"/>
              </a:spcBef>
              <a:spcAft>
                <a:spcPct val="0"/>
              </a:spcAft>
            </a:pPr>
            <a:r>
              <a:rPr lang="en-US" sz="4000" b="1" dirty="0">
                <a:solidFill>
                  <a:prstClr val="black"/>
                </a:solidFill>
                <a:latin typeface="Times New Roman" pitchFamily="18" charset="0"/>
              </a:rPr>
              <a:t>THEO PHÁP LUẬT</a:t>
            </a:r>
          </a:p>
        </p:txBody>
      </p:sp>
    </p:spTree>
    <p:extLst>
      <p:ext uri="{BB962C8B-B14F-4D97-AF65-F5344CB8AC3E}">
        <p14:creationId xmlns:p14="http://schemas.microsoft.com/office/powerpoint/2010/main" val="6950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648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7162800" cy="37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5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304800"/>
            <a:ext cx="8686800" cy="1143000"/>
          </a:xfrm>
        </p:spPr>
        <p:txBody>
          <a:bodyPr>
            <a:normAutofit fontScale="90000"/>
          </a:bodyPr>
          <a:lstStyle/>
          <a:p>
            <a:pPr>
              <a:defRPr/>
            </a:pPr>
            <a:r>
              <a:rPr lang="fr-FR" sz="3600" dirty="0">
                <a:latin typeface="Times New Roman" pitchFamily="18" charset="0"/>
              </a:rPr>
              <a:t>Những trường hợp thừa kế theo pháp luật (1)</a:t>
            </a:r>
            <a:r>
              <a:rPr lang="en-US" sz="3600" dirty="0">
                <a:latin typeface="Times New Roman" pitchFamily="18" charset="0"/>
              </a:rPr>
              <a:t> </a:t>
            </a:r>
          </a:p>
        </p:txBody>
      </p:sp>
      <p:graphicFrame>
        <p:nvGraphicFramePr>
          <p:cNvPr id="6" name="Diagram 5"/>
          <p:cNvGraphicFramePr/>
          <p:nvPr/>
        </p:nvGraphicFramePr>
        <p:xfrm>
          <a:off x="685800" y="1849438"/>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644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304800"/>
            <a:ext cx="8534400" cy="1143000"/>
          </a:xfrm>
        </p:spPr>
        <p:txBody>
          <a:bodyPr>
            <a:normAutofit fontScale="90000"/>
          </a:bodyPr>
          <a:lstStyle/>
          <a:p>
            <a:pPr>
              <a:defRPr/>
            </a:pPr>
            <a:r>
              <a:rPr lang="fr-FR" sz="3600" dirty="0">
                <a:latin typeface="Times New Roman" pitchFamily="18" charset="0"/>
              </a:rPr>
              <a:t>Những trường hợp thừa kế theo pháp luật (2)</a:t>
            </a:r>
            <a:r>
              <a:rPr lang="en-US" sz="3600" dirty="0">
                <a:latin typeface="Times New Roman" pitchFamily="18" charset="0"/>
              </a:rPr>
              <a:t> </a:t>
            </a:r>
          </a:p>
        </p:txBody>
      </p:sp>
      <p:graphicFrame>
        <p:nvGraphicFramePr>
          <p:cNvPr id="6" name="Diagram 5"/>
          <p:cNvGraphicFramePr/>
          <p:nvPr/>
        </p:nvGraphicFramePr>
        <p:xfrm>
          <a:off x="685800" y="1849438"/>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57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pPr algn="ctr">
              <a:defRPr/>
            </a:pPr>
            <a:r>
              <a:rPr lang="en-US" sz="3600" b="1" dirty="0">
                <a:solidFill>
                  <a:srgbClr val="FF0000"/>
                </a:solidFill>
                <a:latin typeface="Times New Roman" pitchFamily="18" charset="0"/>
              </a:rPr>
              <a:t>Cơ cấu bài học</a:t>
            </a:r>
          </a:p>
        </p:txBody>
      </p:sp>
      <p:sp>
        <p:nvSpPr>
          <p:cNvPr id="31747" name="Rectangle 3"/>
          <p:cNvSpPr>
            <a:spLocks noGrp="1" noChangeArrowheads="1"/>
          </p:cNvSpPr>
          <p:nvPr>
            <p:ph sz="quarter" idx="1"/>
          </p:nvPr>
        </p:nvSpPr>
        <p:spPr>
          <a:xfrm>
            <a:off x="457200" y="1981200"/>
            <a:ext cx="7924800" cy="4492752"/>
          </a:xfrm>
        </p:spPr>
        <p:txBody>
          <a:bodyPr>
            <a:normAutofit/>
          </a:bodyPr>
          <a:lstStyle/>
          <a:p>
            <a:pPr>
              <a:lnSpc>
                <a:spcPct val="90000"/>
              </a:lnSpc>
              <a:buFontTx/>
              <a:buNone/>
            </a:pPr>
            <a:endParaRPr lang="en-US" sz="2800" dirty="0">
              <a:latin typeface="Times New Roman" pitchFamily="18" charset="0"/>
            </a:endParaRPr>
          </a:p>
          <a:p>
            <a:pPr>
              <a:lnSpc>
                <a:spcPct val="90000"/>
              </a:lnSpc>
              <a:buFontTx/>
              <a:buNone/>
            </a:pPr>
            <a:r>
              <a:rPr lang="en-US" sz="2800" dirty="0">
                <a:latin typeface="Times New Roman" pitchFamily="18" charset="0"/>
              </a:rPr>
              <a:t>1</a:t>
            </a:r>
            <a:r>
              <a:rPr lang="en-US" sz="3000" dirty="0">
                <a:latin typeface="Times New Roman" pitchFamily="18" charset="0"/>
              </a:rPr>
              <a:t>. Khái niệm luật dân sự </a:t>
            </a:r>
          </a:p>
          <a:p>
            <a:pPr marL="0" indent="0">
              <a:lnSpc>
                <a:spcPct val="90000"/>
              </a:lnSpc>
              <a:buNone/>
            </a:pPr>
            <a:r>
              <a:rPr lang="en-US" sz="3000" dirty="0">
                <a:latin typeface="Times New Roman" pitchFamily="18" charset="0"/>
              </a:rPr>
              <a:t>2. Chế định tài sản</a:t>
            </a:r>
          </a:p>
          <a:p>
            <a:pPr marL="0" indent="0">
              <a:lnSpc>
                <a:spcPct val="90000"/>
              </a:lnSpc>
              <a:buNone/>
            </a:pPr>
            <a:r>
              <a:rPr lang="en-US" sz="3000" dirty="0">
                <a:latin typeface="Times New Roman" pitchFamily="18" charset="0"/>
              </a:rPr>
              <a:t>3. Chế định thừa kế</a:t>
            </a:r>
          </a:p>
        </p:txBody>
      </p:sp>
    </p:spTree>
    <p:extLst>
      <p:ext uri="{BB962C8B-B14F-4D97-AF65-F5344CB8AC3E}">
        <p14:creationId xmlns:p14="http://schemas.microsoft.com/office/powerpoint/2010/main" val="237657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274638"/>
            <a:ext cx="8001000" cy="868362"/>
          </a:xfrm>
        </p:spPr>
        <p:txBody>
          <a:bodyPr>
            <a:normAutofit fontScale="90000"/>
          </a:bodyPr>
          <a:lstStyle/>
          <a:p>
            <a:pPr>
              <a:defRPr/>
            </a:pPr>
            <a:r>
              <a:rPr lang="pt-BR" sz="3200" b="1" dirty="0">
                <a:solidFill>
                  <a:schemeClr val="tx1"/>
                </a:solidFill>
                <a:latin typeface="Times New Roman" pitchFamily="18" charset="0"/>
              </a:rPr>
              <a:t>Người thừa kế theo pháp luật</a:t>
            </a:r>
            <a:r>
              <a:rPr lang="en-US" sz="3200" dirty="0">
                <a:solidFill>
                  <a:schemeClr val="tx1"/>
                </a:solidFill>
                <a:latin typeface="Times New Roman" pitchFamily="18" charset="0"/>
              </a:rPr>
              <a:t> (hàng ngang)</a:t>
            </a:r>
          </a:p>
        </p:txBody>
      </p:sp>
      <p:sp>
        <p:nvSpPr>
          <p:cNvPr id="64515" name="Rectangle 4"/>
          <p:cNvSpPr>
            <a:spLocks noChangeArrowheads="1"/>
          </p:cNvSpPr>
          <p:nvPr/>
        </p:nvSpPr>
        <p:spPr bwMode="auto">
          <a:xfrm>
            <a:off x="838200" y="1752600"/>
            <a:ext cx="2057400" cy="914400"/>
          </a:xfrm>
          <a:prstGeom prst="rect">
            <a:avLst/>
          </a:prstGeom>
          <a:solidFill>
            <a:schemeClr val="bg2">
              <a:lumMod val="90000"/>
            </a:schemeClr>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sz="3200" b="1" dirty="0">
                <a:solidFill>
                  <a:prstClr val="black"/>
                </a:solidFill>
                <a:latin typeface="Times New Roman" pitchFamily="18" charset="0"/>
              </a:rPr>
              <a:t>Hàng I</a:t>
            </a:r>
          </a:p>
        </p:txBody>
      </p:sp>
      <p:sp>
        <p:nvSpPr>
          <p:cNvPr id="64516" name="Rectangle 11"/>
          <p:cNvSpPr>
            <a:spLocks noChangeArrowheads="1"/>
          </p:cNvSpPr>
          <p:nvPr/>
        </p:nvSpPr>
        <p:spPr bwMode="auto">
          <a:xfrm>
            <a:off x="3505200" y="4724400"/>
            <a:ext cx="51816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just" eaLnBrk="0" fontAlgn="base" hangingPunct="0">
              <a:spcBef>
                <a:spcPct val="0"/>
              </a:spcBef>
              <a:spcAft>
                <a:spcPct val="0"/>
              </a:spcAft>
            </a:pPr>
            <a:r>
              <a:rPr kumimoji="1" lang="pt-BR" sz="2000">
                <a:solidFill>
                  <a:prstClr val="black"/>
                </a:solidFill>
                <a:latin typeface="Times New Roman" pitchFamily="18" charset="0"/>
              </a:rPr>
              <a:t>Cụ nội, cụ ngoại của người chết; bác ruột, chú ruột, cậu ruột, cô ruột, dì ruột của người chết; cháu ruột của người chết mà người chết là bác ruột, chú ruột, cậu ruột, cô ruột, dì ruột, chắt ruột của người chết mà người chết là cụ nội, cụ ngoại</a:t>
            </a:r>
            <a:endParaRPr lang="en-US" sz="2000" dirty="0">
              <a:solidFill>
                <a:prstClr val="black"/>
              </a:solidFill>
              <a:latin typeface="Times New Roman" pitchFamily="18" charset="0"/>
            </a:endParaRPr>
          </a:p>
        </p:txBody>
      </p:sp>
      <p:sp>
        <p:nvSpPr>
          <p:cNvPr id="64517" name="Rectangle 12"/>
          <p:cNvSpPr>
            <a:spLocks noChangeArrowheads="1"/>
          </p:cNvSpPr>
          <p:nvPr/>
        </p:nvSpPr>
        <p:spPr bwMode="auto">
          <a:xfrm>
            <a:off x="3505200" y="2971800"/>
            <a:ext cx="53340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just" eaLnBrk="0" fontAlgn="base" hangingPunct="0">
              <a:spcBef>
                <a:spcPct val="0"/>
              </a:spcBef>
              <a:spcAft>
                <a:spcPct val="0"/>
              </a:spcAft>
            </a:pPr>
            <a:r>
              <a:rPr kumimoji="1" lang="pt-BR" sz="2300">
                <a:solidFill>
                  <a:prstClr val="black"/>
                </a:solidFill>
                <a:latin typeface="Times New Roman" pitchFamily="18" charset="0"/>
              </a:rPr>
              <a:t>Ông nội, bà nội, ông ngoại, bà ngoại, anh ruột, chị ruột, em ruột của người chết; cháu ruột của người chết mà người chết là ông nội, bà nội, ông ngoại, bà ngoại</a:t>
            </a:r>
            <a:endParaRPr kumimoji="1" lang="en-US" sz="2300" dirty="0">
              <a:solidFill>
                <a:prstClr val="black"/>
              </a:solidFill>
              <a:latin typeface="Times New Roman" pitchFamily="18" charset="0"/>
            </a:endParaRPr>
          </a:p>
        </p:txBody>
      </p:sp>
      <p:sp>
        <p:nvSpPr>
          <p:cNvPr id="64518" name="Rectangle 13"/>
          <p:cNvSpPr>
            <a:spLocks noChangeArrowheads="1"/>
          </p:cNvSpPr>
          <p:nvPr/>
        </p:nvSpPr>
        <p:spPr bwMode="auto">
          <a:xfrm>
            <a:off x="3505200" y="1752600"/>
            <a:ext cx="52578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kumimoji="1" lang="pt-BR" sz="2400" dirty="0">
                <a:solidFill>
                  <a:prstClr val="black"/>
                </a:solidFill>
                <a:latin typeface="Times New Roman" pitchFamily="18" charset="0"/>
              </a:rPr>
              <a:t>Vợ, chồng, cha đẻ, mẹ đẻ, cha nuôi, mẹ nuôi, con đẻ, con nuôi của người chết</a:t>
            </a:r>
            <a:endParaRPr kumimoji="1" lang="en-US" sz="2400" dirty="0">
              <a:solidFill>
                <a:prstClr val="black"/>
              </a:solidFill>
              <a:latin typeface="Times New Roman" pitchFamily="18" charset="0"/>
            </a:endParaRPr>
          </a:p>
        </p:txBody>
      </p:sp>
      <p:sp>
        <p:nvSpPr>
          <p:cNvPr id="64519" name="Rectangle 14"/>
          <p:cNvSpPr>
            <a:spLocks noChangeArrowheads="1"/>
          </p:cNvSpPr>
          <p:nvPr/>
        </p:nvSpPr>
        <p:spPr bwMode="auto">
          <a:xfrm>
            <a:off x="838200" y="3505200"/>
            <a:ext cx="2057400" cy="914400"/>
          </a:xfrm>
          <a:prstGeom prst="rect">
            <a:avLst/>
          </a:prstGeom>
          <a:solidFill>
            <a:srgbClr val="33CC33"/>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sz="3200" b="1" dirty="0">
                <a:solidFill>
                  <a:prstClr val="black"/>
                </a:solidFill>
                <a:latin typeface="Times New Roman" pitchFamily="18" charset="0"/>
              </a:rPr>
              <a:t>Hàng II</a:t>
            </a:r>
          </a:p>
        </p:txBody>
      </p:sp>
      <p:sp>
        <p:nvSpPr>
          <p:cNvPr id="64520" name="Rectangle 15"/>
          <p:cNvSpPr>
            <a:spLocks noChangeArrowheads="1"/>
          </p:cNvSpPr>
          <p:nvPr/>
        </p:nvSpPr>
        <p:spPr bwMode="auto">
          <a:xfrm>
            <a:off x="838200" y="5257800"/>
            <a:ext cx="2057400" cy="914400"/>
          </a:xfrm>
          <a:prstGeom prst="rect">
            <a:avLst/>
          </a:prstGeom>
          <a:solidFill>
            <a:srgbClr val="FF0000"/>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sz="3200" b="1" dirty="0">
                <a:solidFill>
                  <a:prstClr val="white"/>
                </a:solidFill>
                <a:latin typeface="Times New Roman" pitchFamily="18" charset="0"/>
              </a:rPr>
              <a:t>Hàng III</a:t>
            </a:r>
          </a:p>
        </p:txBody>
      </p:sp>
      <p:sp>
        <p:nvSpPr>
          <p:cNvPr id="64521" name="Line 17"/>
          <p:cNvSpPr>
            <a:spLocks noChangeShapeType="1"/>
          </p:cNvSpPr>
          <p:nvPr/>
        </p:nvSpPr>
        <p:spPr bwMode="auto">
          <a:xfrm>
            <a:off x="1828800" y="26670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64522" name="Line 18"/>
          <p:cNvSpPr>
            <a:spLocks noChangeShapeType="1"/>
          </p:cNvSpPr>
          <p:nvPr/>
        </p:nvSpPr>
        <p:spPr bwMode="auto">
          <a:xfrm>
            <a:off x="1828800" y="44196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64523" name="Line 19"/>
          <p:cNvSpPr>
            <a:spLocks noChangeShapeType="1"/>
          </p:cNvSpPr>
          <p:nvPr/>
        </p:nvSpPr>
        <p:spPr bwMode="auto">
          <a:xfrm>
            <a:off x="2895600" y="2209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64524" name="Line 20"/>
          <p:cNvSpPr>
            <a:spLocks noChangeShapeType="1"/>
          </p:cNvSpPr>
          <p:nvPr/>
        </p:nvSpPr>
        <p:spPr bwMode="auto">
          <a:xfrm>
            <a:off x="2895600" y="3962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64525" name="Line 21"/>
          <p:cNvSpPr>
            <a:spLocks noChangeShapeType="1"/>
          </p:cNvSpPr>
          <p:nvPr/>
        </p:nvSpPr>
        <p:spPr bwMode="auto">
          <a:xfrm>
            <a:off x="2895600" y="5715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Tree>
    <p:extLst>
      <p:ext uri="{BB962C8B-B14F-4D97-AF65-F5344CB8AC3E}">
        <p14:creationId xmlns:p14="http://schemas.microsoft.com/office/powerpoint/2010/main" val="1611516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pPr>
              <a:defRPr/>
            </a:pPr>
            <a:r>
              <a:rPr lang="pt-BR" b="1" dirty="0">
                <a:solidFill>
                  <a:schemeClr val="tx1"/>
                </a:solidFill>
                <a:latin typeface="Times New Roman" pitchFamily="18" charset="0"/>
              </a:rPr>
              <a:t>THỪA KẾ THEO DI </a:t>
            </a:r>
            <a:r>
              <a:rPr lang="en-US" b="1" dirty="0">
                <a:solidFill>
                  <a:schemeClr val="tx1"/>
                </a:solidFill>
                <a:latin typeface="Times New Roman" pitchFamily="18" charset="0"/>
              </a:rPr>
              <a:t>CHÚC</a:t>
            </a:r>
            <a:r>
              <a:rPr lang="en-US" dirty="0">
                <a:solidFill>
                  <a:schemeClr val="tx1"/>
                </a:solidFill>
                <a:latin typeface="Times New Roman" pitchFamily="18" charset="0"/>
              </a:rPr>
              <a:t> </a:t>
            </a:r>
          </a:p>
        </p:txBody>
      </p:sp>
      <p:sp>
        <p:nvSpPr>
          <p:cNvPr id="52227" name="Rectangle 3"/>
          <p:cNvSpPr>
            <a:spLocks noGrp="1" noChangeArrowheads="1"/>
          </p:cNvSpPr>
          <p:nvPr>
            <p:ph sz="quarter" idx="1"/>
          </p:nvPr>
        </p:nvSpPr>
        <p:spPr>
          <a:xfrm>
            <a:off x="5181600" y="3200400"/>
            <a:ext cx="2743200" cy="3273552"/>
          </a:xfrm>
        </p:spPr>
        <p:txBody>
          <a:bodyPr/>
          <a:lstStyle/>
          <a:p>
            <a:pPr algn="just">
              <a:lnSpc>
                <a:spcPct val="90000"/>
              </a:lnSpc>
            </a:pPr>
            <a:r>
              <a:rPr lang="pt-BR" sz="2800" dirty="0">
                <a:latin typeface="Times New Roman" pitchFamily="18" charset="0"/>
              </a:rPr>
              <a:t>Di chúc là sự thể hiện ý chí của cá nhân nhằm </a:t>
            </a:r>
            <a:r>
              <a:rPr lang="pt-BR" sz="2800" i="1" u="sng" dirty="0">
                <a:latin typeface="Times New Roman" pitchFamily="18" charset="0"/>
              </a:rPr>
              <a:t>chuyển tài sản của mình cho người khác sau khi chết</a:t>
            </a:r>
            <a:r>
              <a:rPr lang="en-US" sz="2800" i="1" u="sng" dirty="0">
                <a:latin typeface="Times New Roman" pitchFamily="18" charset="0"/>
              </a:rPr>
              <a:t>.</a:t>
            </a:r>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487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817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pPr>
              <a:defRPr/>
            </a:pPr>
            <a:r>
              <a:rPr lang="pt-BR" b="1" dirty="0">
                <a:solidFill>
                  <a:schemeClr val="tx1"/>
                </a:solidFill>
                <a:latin typeface="Times New Roman" pitchFamily="18" charset="0"/>
              </a:rPr>
              <a:t>THỪA KẾ THEO DI </a:t>
            </a:r>
            <a:r>
              <a:rPr lang="en-US" b="1" dirty="0">
                <a:solidFill>
                  <a:schemeClr val="tx1"/>
                </a:solidFill>
                <a:latin typeface="Times New Roman" pitchFamily="18" charset="0"/>
              </a:rPr>
              <a:t>CHÚC</a:t>
            </a:r>
            <a:r>
              <a:rPr lang="en-US" dirty="0">
                <a:solidFill>
                  <a:schemeClr val="tx1"/>
                </a:solidFill>
                <a:latin typeface="Times New Roman" pitchFamily="18" charset="0"/>
              </a:rPr>
              <a:t> </a:t>
            </a:r>
          </a:p>
        </p:txBody>
      </p:sp>
      <p:sp>
        <p:nvSpPr>
          <p:cNvPr id="53251" name="Rectangle 3"/>
          <p:cNvSpPr>
            <a:spLocks noGrp="1" noChangeArrowheads="1"/>
          </p:cNvSpPr>
          <p:nvPr>
            <p:ph sz="quarter" idx="1"/>
          </p:nvPr>
        </p:nvSpPr>
        <p:spPr/>
        <p:txBody>
          <a:bodyPr>
            <a:normAutofit/>
          </a:bodyPr>
          <a:lstStyle/>
          <a:p>
            <a:pPr algn="just">
              <a:lnSpc>
                <a:spcPct val="90000"/>
              </a:lnSpc>
              <a:buFontTx/>
              <a:buNone/>
            </a:pPr>
            <a:r>
              <a:rPr lang="fr-FR" sz="3200" b="1" u="sng" dirty="0">
                <a:latin typeface="Times New Roman" pitchFamily="18" charset="0"/>
              </a:rPr>
              <a:t>Chủ thể: </a:t>
            </a:r>
          </a:p>
          <a:p>
            <a:pPr algn="just">
              <a:lnSpc>
                <a:spcPct val="90000"/>
              </a:lnSpc>
            </a:pPr>
            <a:r>
              <a:rPr lang="fr-FR" sz="2800" b="1" i="1" u="sng" dirty="0">
                <a:solidFill>
                  <a:srgbClr val="FF0000"/>
                </a:solidFill>
                <a:latin typeface="Times New Roman" pitchFamily="18" charset="0"/>
              </a:rPr>
              <a:t>Người đã thành niên </a:t>
            </a:r>
            <a:r>
              <a:rPr lang="fr-FR" sz="2800" dirty="0">
                <a:latin typeface="Times New Roman" pitchFamily="18" charset="0"/>
              </a:rPr>
              <a:t>có quyền lập di chúc, trừ trường hợp người đó bị bệnh tâm thần hoặc mắc bệnh khác mà không thể nhận thức và làm chủ được hành vi của mình.</a:t>
            </a:r>
          </a:p>
          <a:p>
            <a:pPr algn="just">
              <a:lnSpc>
                <a:spcPct val="90000"/>
              </a:lnSpc>
            </a:pPr>
            <a:r>
              <a:rPr lang="fr-FR" sz="2800" b="1" i="1" u="sng" dirty="0">
                <a:solidFill>
                  <a:srgbClr val="FF0000"/>
                </a:solidFill>
                <a:latin typeface="Times New Roman" pitchFamily="18" charset="0"/>
              </a:rPr>
              <a:t>Người từ đủ mười lăm tuổi đến chưa đủ mười tám tuổi</a:t>
            </a:r>
            <a:r>
              <a:rPr lang="fr-FR" sz="2800" dirty="0">
                <a:latin typeface="Times New Roman" pitchFamily="18" charset="0"/>
              </a:rPr>
              <a:t> có thể lập di chúc, nếu được cha, mẹ hoặc người giám hộ đồng ý.</a:t>
            </a:r>
            <a:endParaRPr lang="en-US" sz="2800" dirty="0">
              <a:latin typeface="Times New Roman" pitchFamily="18" charset="0"/>
            </a:endParaRPr>
          </a:p>
        </p:txBody>
      </p:sp>
    </p:spTree>
    <p:extLst>
      <p:ext uri="{BB962C8B-B14F-4D97-AF65-F5344CB8AC3E}">
        <p14:creationId xmlns:p14="http://schemas.microsoft.com/office/powerpoint/2010/main" val="110914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2"/>
          <p:cNvSpPr>
            <a:spLocks noGrp="1"/>
          </p:cNvSpPr>
          <p:nvPr>
            <p:ph type="title"/>
          </p:nvPr>
        </p:nvSpPr>
        <p:spPr>
          <a:xfrm>
            <a:off x="0" y="228600"/>
            <a:ext cx="3124200" cy="762000"/>
          </a:xfrm>
        </p:spPr>
        <p:txBody>
          <a:bodyPr>
            <a:normAutofit/>
          </a:bodyPr>
          <a:lstStyle/>
          <a:p>
            <a:endParaRPr lang="en-US" sz="38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048623"/>
              </p:ext>
            </p:extLst>
          </p:nvPr>
        </p:nvGraphicFramePr>
        <p:xfrm>
          <a:off x="914400" y="1162280"/>
          <a:ext cx="8749145"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val 2"/>
          <p:cNvSpPr/>
          <p:nvPr/>
        </p:nvSpPr>
        <p:spPr>
          <a:xfrm>
            <a:off x="152400" y="370608"/>
            <a:ext cx="3733800" cy="29059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2800" b="1" dirty="0">
                <a:solidFill>
                  <a:prstClr val="black"/>
                </a:solidFill>
                <a:latin typeface="Times New Roman" pitchFamily="18" charset="0"/>
                <a:cs typeface="Times New Roman" pitchFamily="18" charset="0"/>
              </a:rPr>
              <a:t>2 Người làm chứng (k có trong di chúc, tối đa 5 ngày)</a:t>
            </a:r>
          </a:p>
        </p:txBody>
      </p:sp>
      <p:cxnSp>
        <p:nvCxnSpPr>
          <p:cNvPr id="6" name="Straight Connector 5"/>
          <p:cNvCxnSpPr>
            <a:cxnSpLocks/>
          </p:cNvCxnSpPr>
          <p:nvPr/>
        </p:nvCxnSpPr>
        <p:spPr>
          <a:xfrm flipH="1" flipV="1">
            <a:off x="3581400" y="995794"/>
            <a:ext cx="990600" cy="68060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DAE544-B240-4F0E-9252-D12FEA2333C5}"/>
              </a:ext>
            </a:extLst>
          </p:cNvPr>
          <p:cNvSpPr txBox="1"/>
          <p:nvPr/>
        </p:nvSpPr>
        <p:spPr>
          <a:xfrm>
            <a:off x="2019300" y="6092635"/>
            <a:ext cx="2514600" cy="646331"/>
          </a:xfrm>
          <a:prstGeom prst="rect">
            <a:avLst/>
          </a:prstGeom>
          <a:noFill/>
        </p:spPr>
        <p:txBody>
          <a:bodyPr wrap="square" rtlCol="0">
            <a:spAutoFit/>
          </a:bodyPr>
          <a:lstStyle/>
          <a:p>
            <a:r>
              <a:rPr lang="en-US" dirty="0"/>
              <a:t>Có người làm chứng</a:t>
            </a:r>
          </a:p>
          <a:p>
            <a:r>
              <a:rPr lang="en-US" dirty="0"/>
              <a:t>Không có người là chứng</a:t>
            </a:r>
          </a:p>
        </p:txBody>
      </p:sp>
    </p:spTree>
    <p:extLst>
      <p:ext uri="{BB962C8B-B14F-4D97-AF65-F5344CB8AC3E}">
        <p14:creationId xmlns:p14="http://schemas.microsoft.com/office/powerpoint/2010/main" val="115310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27651"/>
                                        </p:tgtEl>
                                        <p:attrNameLst>
                                          <p:attrName>style.visibility</p:attrName>
                                        </p:attrNameLst>
                                      </p:cBhvr>
                                      <p:to>
                                        <p:strVal val="visible"/>
                                      </p:to>
                                    </p:set>
                                    <p:anim calcmode="lin" valueType="num">
                                      <p:cBhvr additive="base">
                                        <p:cTn id="13" dur="500" fill="hold"/>
                                        <p:tgtEl>
                                          <p:spTgt spid="27651"/>
                                        </p:tgtEl>
                                        <p:attrNameLst>
                                          <p:attrName>ppt_x</p:attrName>
                                        </p:attrNameLst>
                                      </p:cBhvr>
                                      <p:tavLst>
                                        <p:tav tm="0">
                                          <p:val>
                                            <p:strVal val="#ppt_x"/>
                                          </p:val>
                                        </p:tav>
                                        <p:tav tm="100000">
                                          <p:val>
                                            <p:strVal val="#ppt_x"/>
                                          </p:val>
                                        </p:tav>
                                      </p:tavLst>
                                    </p:anim>
                                    <p:anim calcmode="lin" valueType="num">
                                      <p:cBhvr additive="base">
                                        <p:cTn id="14" dur="500" fill="hold"/>
                                        <p:tgtEl>
                                          <p:spTgt spid="27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Graphic spid="4"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8600" y="274638"/>
            <a:ext cx="8432074" cy="1143000"/>
          </a:xfrm>
        </p:spPr>
        <p:txBody>
          <a:bodyPr>
            <a:normAutofit fontScale="90000"/>
          </a:bodyPr>
          <a:lstStyle/>
          <a:p>
            <a:pPr>
              <a:defRPr/>
            </a:pPr>
            <a:r>
              <a:rPr lang="fr-FR" sz="4000" dirty="0">
                <a:solidFill>
                  <a:schemeClr val="tx1"/>
                </a:solidFill>
                <a:latin typeface="Times New Roman" pitchFamily="18" charset="0"/>
              </a:rPr>
              <a:t>Người thừa kế không phụ thuộc vào nội dung của di chúc</a:t>
            </a:r>
            <a:endParaRPr lang="en-US" sz="4000" dirty="0">
              <a:solidFill>
                <a:schemeClr val="tx1"/>
              </a:solidFill>
              <a:latin typeface="Times New Roman" pitchFamily="18" charset="0"/>
            </a:endParaRPr>
          </a:p>
        </p:txBody>
      </p:sp>
      <p:sp>
        <p:nvSpPr>
          <p:cNvPr id="60419" name="Rectangle 3"/>
          <p:cNvSpPr>
            <a:spLocks noGrp="1" noChangeArrowheads="1"/>
          </p:cNvSpPr>
          <p:nvPr>
            <p:ph sz="quarter" idx="1"/>
          </p:nvPr>
        </p:nvSpPr>
        <p:spPr>
          <a:xfrm>
            <a:off x="457200" y="2209800"/>
            <a:ext cx="2895600" cy="4264152"/>
          </a:xfrm>
        </p:spPr>
        <p:txBody>
          <a:bodyPr>
            <a:normAutofit/>
          </a:bodyPr>
          <a:lstStyle/>
          <a:p>
            <a:pPr algn="just">
              <a:lnSpc>
                <a:spcPct val="90000"/>
              </a:lnSpc>
              <a:buFontTx/>
              <a:buNone/>
            </a:pPr>
            <a:endParaRPr lang="en-US" sz="2400" dirty="0">
              <a:latin typeface="Times New Roman" pitchFamily="18" charset="0"/>
            </a:endParaRPr>
          </a:p>
        </p:txBody>
      </p:sp>
      <p:sp>
        <p:nvSpPr>
          <p:cNvPr id="2" name="Rectangle 1"/>
          <p:cNvSpPr/>
          <p:nvPr/>
        </p:nvSpPr>
        <p:spPr>
          <a:xfrm>
            <a:off x="457200" y="1828800"/>
            <a:ext cx="3352800" cy="4190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eaLnBrk="0" fontAlgn="base" hangingPunct="0">
              <a:lnSpc>
                <a:spcPct val="90000"/>
              </a:lnSpc>
              <a:spcBef>
                <a:spcPct val="0"/>
              </a:spcBef>
              <a:spcAft>
                <a:spcPct val="0"/>
              </a:spcAft>
              <a:buFontTx/>
              <a:buChar char="-"/>
            </a:pPr>
            <a:r>
              <a:rPr lang="fr-FR" sz="3200" b="1" dirty="0">
                <a:solidFill>
                  <a:prstClr val="white"/>
                </a:solidFill>
                <a:latin typeface="Times New Roman" pitchFamily="18" charset="0"/>
              </a:rPr>
              <a:t>Con chưa thành niên, cha, mẹ, vợ, chồng;</a:t>
            </a:r>
          </a:p>
          <a:p>
            <a:pPr marL="457200" indent="-457200" eaLnBrk="0" fontAlgn="base" hangingPunct="0">
              <a:lnSpc>
                <a:spcPct val="90000"/>
              </a:lnSpc>
              <a:spcBef>
                <a:spcPct val="0"/>
              </a:spcBef>
              <a:spcAft>
                <a:spcPct val="0"/>
              </a:spcAft>
              <a:buFontTx/>
              <a:buChar char="-"/>
            </a:pPr>
            <a:endParaRPr lang="fr-FR" sz="3200" b="1" dirty="0">
              <a:solidFill>
                <a:prstClr val="white"/>
              </a:solidFill>
              <a:latin typeface="Times New Roman" pitchFamily="18" charset="0"/>
            </a:endParaRPr>
          </a:p>
          <a:p>
            <a:pPr eaLnBrk="0" fontAlgn="base" hangingPunct="0">
              <a:lnSpc>
                <a:spcPct val="90000"/>
              </a:lnSpc>
              <a:spcBef>
                <a:spcPct val="0"/>
              </a:spcBef>
              <a:spcAft>
                <a:spcPct val="0"/>
              </a:spcAft>
            </a:pPr>
            <a:r>
              <a:rPr lang="fr-FR" sz="3200" b="1" dirty="0">
                <a:solidFill>
                  <a:prstClr val="white"/>
                </a:solidFill>
                <a:latin typeface="Times New Roman" pitchFamily="18" charset="0"/>
              </a:rPr>
              <a:t>- Con đã thành niên (</a:t>
            </a:r>
            <a:r>
              <a:rPr lang="fr-FR" sz="3200" b="1" dirty="0" err="1">
                <a:solidFill>
                  <a:prstClr val="white"/>
                </a:solidFill>
                <a:latin typeface="Times New Roman" pitchFamily="18" charset="0"/>
              </a:rPr>
              <a:t>dưới</a:t>
            </a:r>
            <a:r>
              <a:rPr lang="fr-FR" sz="3200" b="1" dirty="0">
                <a:solidFill>
                  <a:prstClr val="white"/>
                </a:solidFill>
                <a:latin typeface="Times New Roman" pitchFamily="18" charset="0"/>
              </a:rPr>
              <a:t> 18)mà không có khả năng lao động</a:t>
            </a:r>
            <a:r>
              <a:rPr lang="en-US" sz="2800" b="1" dirty="0">
                <a:solidFill>
                  <a:prstClr val="white"/>
                </a:solidFill>
                <a:latin typeface="Times New Roman" pitchFamily="18" charset="0"/>
              </a:rPr>
              <a:t> </a:t>
            </a:r>
          </a:p>
        </p:txBody>
      </p:sp>
      <p:sp>
        <p:nvSpPr>
          <p:cNvPr id="5" name="Right Arrow 4"/>
          <p:cNvSpPr/>
          <p:nvPr/>
        </p:nvSpPr>
        <p:spPr>
          <a:xfrm>
            <a:off x="3810000" y="3581400"/>
            <a:ext cx="2057400" cy="342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3200" dirty="0">
              <a:solidFill>
                <a:prstClr val="white"/>
              </a:solidFill>
            </a:endParaRPr>
          </a:p>
        </p:txBody>
      </p:sp>
      <p:sp>
        <p:nvSpPr>
          <p:cNvPr id="6" name="Oval 5"/>
          <p:cNvSpPr/>
          <p:nvPr/>
        </p:nvSpPr>
        <p:spPr>
          <a:xfrm>
            <a:off x="6450874" y="2400299"/>
            <a:ext cx="2209800" cy="3048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3200" b="1" dirty="0">
                <a:solidFill>
                  <a:prstClr val="black"/>
                </a:solidFill>
              </a:rPr>
              <a:t>2/3 của 1 suất</a:t>
            </a:r>
          </a:p>
        </p:txBody>
      </p:sp>
    </p:spTree>
    <p:extLst>
      <p:ext uri="{BB962C8B-B14F-4D97-AF65-F5344CB8AC3E}">
        <p14:creationId xmlns:p14="http://schemas.microsoft.com/office/powerpoint/2010/main" val="1700104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512618" y="1447800"/>
            <a:ext cx="7467600" cy="5027676"/>
          </a:xfrm>
        </p:spPr>
        <p:txBody>
          <a:bodyPr/>
          <a:lstStyle/>
          <a:p>
            <a:pPr marL="0" indent="0">
              <a:buNone/>
            </a:pPr>
            <a:r>
              <a:rPr lang="en-US" b="1" dirty="0"/>
              <a:t>C</a:t>
            </a:r>
            <a:r>
              <a:rPr lang="vi-VN" b="1" dirty="0"/>
              <a:t>ách tính 2/3 suất của một người thừa kế theo pháp luật được tính theo công thức sau:</a:t>
            </a:r>
            <a:endParaRPr lang="vi-VN" dirty="0"/>
          </a:p>
        </p:txBody>
      </p:sp>
      <p:sp>
        <p:nvSpPr>
          <p:cNvPr id="4" name="Rectangle 3"/>
          <p:cNvSpPr/>
          <p:nvPr/>
        </p:nvSpPr>
        <p:spPr>
          <a:xfrm>
            <a:off x="838200" y="3048000"/>
            <a:ext cx="2743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latin typeface="Times New Roman" pitchFamily="18" charset="0"/>
                <a:cs typeface="Times New Roman" pitchFamily="18" charset="0"/>
              </a:rPr>
              <a:t>Tổng di sản gốc</a:t>
            </a:r>
          </a:p>
        </p:txBody>
      </p:sp>
      <p:cxnSp>
        <p:nvCxnSpPr>
          <p:cNvPr id="6" name="Straight Connector 5"/>
          <p:cNvCxnSpPr/>
          <p:nvPr/>
        </p:nvCxnSpPr>
        <p:spPr>
          <a:xfrm>
            <a:off x="685800" y="3830782"/>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33400" y="4076700"/>
            <a:ext cx="3581400"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latin typeface="Times New Roman" pitchFamily="18" charset="0"/>
                <a:cs typeface="Times New Roman" pitchFamily="18" charset="0"/>
              </a:rPr>
              <a:t>Số lượng người thừa kế gốc tại hàng thừa kế thứ nhất</a:t>
            </a:r>
          </a:p>
        </p:txBody>
      </p:sp>
      <p:sp>
        <p:nvSpPr>
          <p:cNvPr id="8" name="Right Brace 7"/>
          <p:cNvSpPr/>
          <p:nvPr/>
        </p:nvSpPr>
        <p:spPr>
          <a:xfrm>
            <a:off x="4876800" y="3048000"/>
            <a:ext cx="152400" cy="2057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Connector 9"/>
          <p:cNvCxnSpPr/>
          <p:nvPr/>
        </p:nvCxnSpPr>
        <p:spPr>
          <a:xfrm>
            <a:off x="5410200" y="38100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410200" y="3810000"/>
            <a:ext cx="3810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400800" y="3086100"/>
            <a:ext cx="914400" cy="198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rPr>
              <a:t>2</a:t>
            </a:r>
          </a:p>
          <a:p>
            <a:pPr algn="ctr"/>
            <a:r>
              <a:rPr lang="en-US" sz="3200" b="1" dirty="0">
                <a:solidFill>
                  <a:schemeClr val="tx1"/>
                </a:solidFill>
              </a:rPr>
              <a:t>3</a:t>
            </a:r>
          </a:p>
        </p:txBody>
      </p:sp>
      <p:cxnSp>
        <p:nvCxnSpPr>
          <p:cNvPr id="15" name="Straight Connector 14"/>
          <p:cNvCxnSpPr/>
          <p:nvPr/>
        </p:nvCxnSpPr>
        <p:spPr>
          <a:xfrm flipH="1">
            <a:off x="6629400" y="3830782"/>
            <a:ext cx="228600" cy="436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498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a:solidFill>
                  <a:schemeClr val="tx1"/>
                </a:solidFill>
              </a:rPr>
              <a:t>Tình huống cụ thế</a:t>
            </a:r>
          </a:p>
        </p:txBody>
      </p:sp>
      <p:sp>
        <p:nvSpPr>
          <p:cNvPr id="3" name="Content Placeholder 2"/>
          <p:cNvSpPr>
            <a:spLocks noGrp="1"/>
          </p:cNvSpPr>
          <p:nvPr>
            <p:ph sz="quarter" idx="1"/>
          </p:nvPr>
        </p:nvSpPr>
        <p:spPr>
          <a:xfrm>
            <a:off x="152400" y="990600"/>
            <a:ext cx="8610600" cy="5867400"/>
          </a:xfrm>
        </p:spPr>
        <p:txBody>
          <a:bodyPr/>
          <a:lstStyle/>
          <a:p>
            <a:pPr marL="0" indent="0">
              <a:buNone/>
            </a:pPr>
            <a:r>
              <a:rPr lang="vi-VN" dirty="0"/>
              <a:t>Vợ chồng ông A, bà B có 3 người con chung là C, D và E. Ông A chết có để lại di chúc truất quyền thừa kế của bà B và di tặng cho </a:t>
            </a:r>
            <a:r>
              <a:rPr lang="en-US" dirty="0">
                <a:latin typeface="Times New Roman" pitchFamily="18" charset="0"/>
                <a:cs typeface="Times New Roman" pitchFamily="18" charset="0"/>
              </a:rPr>
              <a:t>a</a:t>
            </a:r>
            <a:r>
              <a:rPr lang="vi-VN" dirty="0"/>
              <a:t>nh C 1/2 di sản, còn 1/2 di sản giao cho </a:t>
            </a:r>
            <a:r>
              <a:rPr lang="en-US" dirty="0">
                <a:latin typeface="Times New Roman" pitchFamily="18" charset="0"/>
                <a:cs typeface="Times New Roman" pitchFamily="18" charset="0"/>
              </a:rPr>
              <a:t>a</a:t>
            </a:r>
            <a:r>
              <a:rPr lang="vi-VN" dirty="0"/>
              <a:t>nh D quản lý dùng vào việc thờ cúng. Di sản của ông A có 90.000.000 đồng.</a:t>
            </a:r>
            <a:endParaRPr lang="en-US" dirty="0"/>
          </a:p>
          <a:p>
            <a:pPr marL="0" indent="0">
              <a:buNone/>
            </a:pPr>
            <a:r>
              <a:rPr lang="en-US" dirty="0"/>
              <a:t>Giải quyết tình huống:</a:t>
            </a:r>
          </a:p>
          <a:p>
            <a:pPr marL="0" indent="0">
              <a:buNone/>
            </a:pPr>
            <a:endParaRPr lang="en-US" dirty="0"/>
          </a:p>
          <a:p>
            <a:pPr marL="0" indent="0">
              <a:buNone/>
            </a:pPr>
            <a:r>
              <a:rPr lang="en-US" dirty="0"/>
              <a:t>- </a:t>
            </a:r>
            <a:r>
              <a:rPr lang="en-US" dirty="0">
                <a:latin typeface="Times New Roman" pitchFamily="18" charset="0"/>
                <a:cs typeface="Times New Roman" pitchFamily="18" charset="0"/>
              </a:rPr>
              <a:t>D</a:t>
            </a:r>
            <a:r>
              <a:rPr lang="vi-VN" dirty="0"/>
              <a:t>i sản thừa kế gốc của ông A để lại là 90.000.000 đồng. </a:t>
            </a:r>
            <a:endParaRPr lang="en-US" dirty="0"/>
          </a:p>
          <a:p>
            <a:pPr marL="0" indent="0">
              <a:buNone/>
            </a:pPr>
            <a:r>
              <a:rPr lang="en-US" dirty="0">
                <a:latin typeface="Times New Roman" pitchFamily="18" charset="0"/>
                <a:cs typeface="Times New Roman" pitchFamily="18" charset="0"/>
              </a:rPr>
              <a:t>- Bà B thuộc đối tượng hưởng thừa kế không phụ thuộc nội dung di chúc nên phần tiền bà B nhận được là </a:t>
            </a:r>
            <a:r>
              <a:rPr lang="vi-VN" dirty="0"/>
              <a:t>90.000.000 đồng : 3 x 2/3 = 20.000.000 đồng. </a:t>
            </a:r>
            <a:endParaRPr lang="en-US" dirty="0"/>
          </a:p>
          <a:p>
            <a:pPr marL="0" indent="0">
              <a:buNone/>
            </a:pPr>
            <a:r>
              <a:rPr lang="en-US" dirty="0">
                <a:latin typeface="Times New Roman" pitchFamily="18" charset="0"/>
                <a:cs typeface="Times New Roman" pitchFamily="18" charset="0"/>
              </a:rPr>
              <a:t>- Phần di sản thừa kế anh C hưởng:</a:t>
            </a:r>
            <a:r>
              <a:rPr lang="vi-VN" dirty="0"/>
              <a:t>70.000.000 đồng : 2 = 35.000.000 đồng; </a:t>
            </a:r>
            <a:endParaRPr lang="en-US" dirty="0"/>
          </a:p>
          <a:p>
            <a:pPr marL="0" indent="0">
              <a:buNone/>
            </a:pPr>
            <a:r>
              <a:rPr lang="en-US" dirty="0">
                <a:latin typeface="Times New Roman" pitchFamily="18" charset="0"/>
                <a:cs typeface="Times New Roman" pitchFamily="18" charset="0"/>
              </a:rPr>
              <a:t>- Phần d</a:t>
            </a:r>
            <a:r>
              <a:rPr lang="vi-VN" dirty="0"/>
              <a:t>i sản dùng vào việc thờ cúng giao cho D quản lý: 70.000.000 đồng : 2 = 35.000.000 đồng.</a:t>
            </a:r>
            <a:endParaRPr lang="en-US" dirty="0"/>
          </a:p>
        </p:txBody>
      </p:sp>
    </p:spTree>
    <p:extLst>
      <p:ext uri="{BB962C8B-B14F-4D97-AF65-F5344CB8AC3E}">
        <p14:creationId xmlns:p14="http://schemas.microsoft.com/office/powerpoint/2010/main" val="2900033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a:defRPr/>
            </a:pPr>
            <a:r>
              <a:rPr lang="fr-FR" sz="3600" b="1" dirty="0">
                <a:solidFill>
                  <a:schemeClr val="tx1"/>
                </a:solidFill>
                <a:latin typeface="Times New Roman" pitchFamily="18" charset="0"/>
              </a:rPr>
              <a:t>Thừa kế thế vị </a:t>
            </a:r>
            <a:endParaRPr lang="en-US" sz="3600" b="1" dirty="0">
              <a:solidFill>
                <a:schemeClr val="tx1"/>
              </a:solidFill>
              <a:latin typeface="Times New Roman" pitchFamily="18" charset="0"/>
            </a:endParaRPr>
          </a:p>
        </p:txBody>
      </p:sp>
      <p:sp>
        <p:nvSpPr>
          <p:cNvPr id="65539" name="Rectangle 3"/>
          <p:cNvSpPr>
            <a:spLocks noGrp="1" noChangeArrowheads="1"/>
          </p:cNvSpPr>
          <p:nvPr>
            <p:ph sz="quarter" idx="1"/>
          </p:nvPr>
        </p:nvSpPr>
        <p:spPr>
          <a:xfrm>
            <a:off x="228600" y="2209800"/>
            <a:ext cx="7924800" cy="4264152"/>
          </a:xfrm>
        </p:spPr>
        <p:txBody>
          <a:bodyPr/>
          <a:lstStyle/>
          <a:p>
            <a:pPr algn="just">
              <a:lnSpc>
                <a:spcPct val="90000"/>
              </a:lnSpc>
              <a:buFontTx/>
              <a:buNone/>
            </a:pPr>
            <a:r>
              <a:rPr lang="fr-FR" dirty="0">
                <a:latin typeface="Times New Roman" pitchFamily="18" charset="0"/>
              </a:rPr>
              <a:t>	</a:t>
            </a:r>
            <a:r>
              <a:rPr lang="fr-FR" sz="2800" dirty="0">
                <a:latin typeface="Times New Roman" pitchFamily="18" charset="0"/>
              </a:rPr>
              <a:t>Trong trường hợp </a:t>
            </a:r>
            <a:r>
              <a:rPr lang="fr-FR" sz="2800" b="1" dirty="0">
                <a:solidFill>
                  <a:srgbClr val="FF0000"/>
                </a:solidFill>
                <a:latin typeface="Times New Roman" pitchFamily="18" charset="0"/>
              </a:rPr>
              <a:t>con</a:t>
            </a:r>
            <a:r>
              <a:rPr lang="fr-FR" sz="2800" dirty="0">
                <a:latin typeface="Times New Roman" pitchFamily="18" charset="0"/>
              </a:rPr>
              <a:t> của người để lại di sản chết trước hoặc cùng một thời điểm với người để lại di sản thì </a:t>
            </a:r>
            <a:r>
              <a:rPr lang="fr-FR" sz="2800" b="1" dirty="0">
                <a:solidFill>
                  <a:srgbClr val="FF0000"/>
                </a:solidFill>
                <a:latin typeface="Times New Roman" pitchFamily="18" charset="0"/>
              </a:rPr>
              <a:t>cháu được hưởng</a:t>
            </a:r>
            <a:r>
              <a:rPr lang="fr-FR" sz="2800" dirty="0">
                <a:latin typeface="Times New Roman" pitchFamily="18" charset="0"/>
              </a:rPr>
              <a:t> phần di sản mà cha hoặc mẹ của cháu được hưởng nếu còn sống.</a:t>
            </a:r>
          </a:p>
          <a:p>
            <a:pPr algn="just">
              <a:lnSpc>
                <a:spcPct val="90000"/>
              </a:lnSpc>
              <a:buFontTx/>
              <a:buNone/>
            </a:pPr>
            <a:endParaRPr lang="fr-FR" sz="2800" dirty="0">
              <a:latin typeface="Times New Roman" pitchFamily="18" charset="0"/>
            </a:endParaRPr>
          </a:p>
          <a:p>
            <a:pPr algn="just">
              <a:lnSpc>
                <a:spcPct val="90000"/>
              </a:lnSpc>
              <a:buFontTx/>
              <a:buNone/>
            </a:pPr>
            <a:r>
              <a:rPr lang="fr-FR" sz="2800" dirty="0">
                <a:latin typeface="Times New Roman" pitchFamily="18" charset="0"/>
              </a:rPr>
              <a:t>	Nếu </a:t>
            </a:r>
            <a:r>
              <a:rPr lang="fr-FR" sz="2800" b="1" dirty="0">
                <a:solidFill>
                  <a:srgbClr val="FF0000"/>
                </a:solidFill>
                <a:latin typeface="Times New Roman" pitchFamily="18" charset="0"/>
              </a:rPr>
              <a:t>cháu</a:t>
            </a:r>
            <a:r>
              <a:rPr lang="fr-FR" sz="2800" dirty="0">
                <a:latin typeface="Times New Roman" pitchFamily="18" charset="0"/>
              </a:rPr>
              <a:t> cũng chết trước hoặc cùng một thời điểm với người để lại di sản thì chắt được hưởng phần di sản mà cha hoặc mẹ của </a:t>
            </a:r>
            <a:r>
              <a:rPr lang="fr-FR" sz="2800" b="1" dirty="0">
                <a:solidFill>
                  <a:srgbClr val="C00000"/>
                </a:solidFill>
                <a:latin typeface="Times New Roman" pitchFamily="18" charset="0"/>
              </a:rPr>
              <a:t>chắt được hưởng </a:t>
            </a:r>
            <a:r>
              <a:rPr lang="fr-FR" sz="2800" dirty="0">
                <a:latin typeface="Times New Roman" pitchFamily="18" charset="0"/>
              </a:rPr>
              <a:t>nếu còn sống.</a:t>
            </a:r>
            <a:endParaRPr lang="en-US" sz="2800" dirty="0">
              <a:latin typeface="Times New Roman" pitchFamily="18" charset="0"/>
            </a:endParaRPr>
          </a:p>
        </p:txBody>
      </p:sp>
    </p:spTree>
    <p:extLst>
      <p:ext uri="{BB962C8B-B14F-4D97-AF65-F5344CB8AC3E}">
        <p14:creationId xmlns:p14="http://schemas.microsoft.com/office/powerpoint/2010/main" val="328552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a:defRPr/>
            </a:pPr>
            <a:r>
              <a:rPr lang="en-US" sz="3600" b="1" dirty="0">
                <a:solidFill>
                  <a:schemeClr val="tx1"/>
                </a:solidFill>
                <a:latin typeface="Times New Roman" pitchFamily="18" charset="0"/>
                <a:cs typeface="Times New Roman" pitchFamily="18" charset="0"/>
              </a:rPr>
              <a:t>1. KHÁI NIỆM LUẬT DÂN SỰ</a:t>
            </a:r>
          </a:p>
        </p:txBody>
      </p:sp>
      <p:sp>
        <p:nvSpPr>
          <p:cNvPr id="33795" name="Text Box 5"/>
          <p:cNvSpPr txBox="1">
            <a:spLocks noChangeArrowheads="1"/>
          </p:cNvSpPr>
          <p:nvPr/>
        </p:nvSpPr>
        <p:spPr bwMode="auto">
          <a:xfrm>
            <a:off x="457200" y="1676400"/>
            <a:ext cx="8153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0" fontAlgn="base" hangingPunct="0">
              <a:spcBef>
                <a:spcPct val="0"/>
              </a:spcBef>
              <a:spcAft>
                <a:spcPct val="0"/>
              </a:spcAft>
            </a:pPr>
            <a:r>
              <a:rPr lang="pt-BR" dirty="0">
                <a:solidFill>
                  <a:prstClr val="black"/>
                </a:solidFill>
              </a:rPr>
              <a:t>Luật Dân sự là một ngành luật độc lập trong hệ thống pháp luật Việt Nam, bao gồm tổng thể các quy phạm pháp luật điều chỉnh </a:t>
            </a:r>
            <a:r>
              <a:rPr lang="pt-BR" b="1" i="1" u="sng" dirty="0">
                <a:solidFill>
                  <a:srgbClr val="FF0000"/>
                </a:solidFill>
              </a:rPr>
              <a:t>quan hệ tài sản và quan hệ nhân thân</a:t>
            </a:r>
            <a:r>
              <a:rPr lang="pt-BR" dirty="0">
                <a:solidFill>
                  <a:prstClr val="black"/>
                </a:solidFill>
              </a:rPr>
              <a:t> trên cơ sở đảm bảo sự độc lập, bình đẳng và tự nguyện của các chủ thể khi tham gia quan hệ đó.</a:t>
            </a:r>
            <a:endParaRPr lang="en-US" dirty="0">
              <a:solidFill>
                <a:prstClr val="black"/>
              </a:solidFill>
            </a:endParaRPr>
          </a:p>
        </p:txBody>
      </p:sp>
      <p:sp>
        <p:nvSpPr>
          <p:cNvPr id="5129" name="Line 9"/>
          <p:cNvSpPr>
            <a:spLocks noChangeShapeType="1"/>
          </p:cNvSpPr>
          <p:nvPr/>
        </p:nvSpPr>
        <p:spPr bwMode="auto">
          <a:xfrm>
            <a:off x="3124200" y="5410200"/>
            <a:ext cx="2816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Tree>
    <p:extLst>
      <p:ext uri="{BB962C8B-B14F-4D97-AF65-F5344CB8AC3E}">
        <p14:creationId xmlns:p14="http://schemas.microsoft.com/office/powerpoint/2010/main" val="406963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129"/>
                                        </p:tgtEl>
                                        <p:attrNameLst>
                                          <p:attrName>style.visibility</p:attrName>
                                        </p:attrNameLst>
                                      </p:cBhvr>
                                      <p:to>
                                        <p:strVal val="visible"/>
                                      </p:to>
                                    </p:set>
                                    <p:anim calcmode="lin" valueType="num">
                                      <p:cBhvr>
                                        <p:cTn id="7" dur="500" fill="hold"/>
                                        <p:tgtEl>
                                          <p:spTgt spid="5129"/>
                                        </p:tgtEl>
                                        <p:attrNameLst>
                                          <p:attrName>ppt_x</p:attrName>
                                        </p:attrNameLst>
                                      </p:cBhvr>
                                      <p:tavLst>
                                        <p:tav tm="0">
                                          <p:val>
                                            <p:strVal val="#ppt_x-#ppt_w/2"/>
                                          </p:val>
                                        </p:tav>
                                        <p:tav tm="100000">
                                          <p:val>
                                            <p:strVal val="#ppt_x"/>
                                          </p:val>
                                        </p:tav>
                                      </p:tavLst>
                                    </p:anim>
                                    <p:anim calcmode="lin" valueType="num">
                                      <p:cBhvr>
                                        <p:cTn id="8" dur="500" fill="hold"/>
                                        <p:tgtEl>
                                          <p:spTgt spid="5129"/>
                                        </p:tgtEl>
                                        <p:attrNameLst>
                                          <p:attrName>ppt_y</p:attrName>
                                        </p:attrNameLst>
                                      </p:cBhvr>
                                      <p:tavLst>
                                        <p:tav tm="0">
                                          <p:val>
                                            <p:strVal val="#ppt_y"/>
                                          </p:val>
                                        </p:tav>
                                        <p:tav tm="100000">
                                          <p:val>
                                            <p:strVal val="#ppt_y"/>
                                          </p:val>
                                        </p:tav>
                                      </p:tavLst>
                                    </p:anim>
                                    <p:anim calcmode="lin" valueType="num">
                                      <p:cBhvr>
                                        <p:cTn id="9" dur="500" fill="hold"/>
                                        <p:tgtEl>
                                          <p:spTgt spid="5129"/>
                                        </p:tgtEl>
                                        <p:attrNameLst>
                                          <p:attrName>ppt_w</p:attrName>
                                        </p:attrNameLst>
                                      </p:cBhvr>
                                      <p:tavLst>
                                        <p:tav tm="0">
                                          <p:val>
                                            <p:fltVal val="0"/>
                                          </p:val>
                                        </p:tav>
                                        <p:tav tm="100000">
                                          <p:val>
                                            <p:strVal val="#ppt_w"/>
                                          </p:val>
                                        </p:tav>
                                      </p:tavLst>
                                    </p:anim>
                                    <p:anim calcmode="lin" valueType="num">
                                      <p:cBhvr>
                                        <p:cTn id="10" dur="500" fill="hold"/>
                                        <p:tgtEl>
                                          <p:spTgt spid="512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defRPr/>
            </a:pPr>
            <a:endParaRPr lang="en-US" sz="6600" b="1" dirty="0">
              <a:solidFill>
                <a:schemeClr val="tx1"/>
              </a:solidFill>
            </a:endParaRPr>
          </a:p>
        </p:txBody>
      </p:sp>
      <p:pic>
        <p:nvPicPr>
          <p:cNvPr id="34819" name="Picture 7" descr="toad wal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5715000"/>
            <a:ext cx="8382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Diagram 6"/>
          <p:cNvGraphicFramePr/>
          <p:nvPr>
            <p:extLst>
              <p:ext uri="{D42A27DB-BD31-4B8C-83A1-F6EECF244321}">
                <p14:modId xmlns:p14="http://schemas.microsoft.com/office/powerpoint/2010/main" val="1494605725"/>
              </p:ext>
            </p:extLst>
          </p:nvPr>
        </p:nvGraphicFramePr>
        <p:xfrm>
          <a:off x="152400" y="762000"/>
          <a:ext cx="8763000" cy="5133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5049223"/>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nodePh="1">
                                  <p:stCondLst>
                                    <p:cond delay="0"/>
                                  </p:stCondLst>
                                  <p:endCondLst>
                                    <p:cond evt="begin" delay="0">
                                      <p:tn val="5"/>
                                    </p:cond>
                                  </p:end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800" decel="100000"/>
                                        <p:tgtEl>
                                          <p:spTgt spid="12290"/>
                                        </p:tgtEl>
                                      </p:cBhvr>
                                    </p:animEffect>
                                    <p:anim calcmode="lin" valueType="num">
                                      <p:cBhvr>
                                        <p:cTn id="8" dur="800" decel="100000" fill="hold"/>
                                        <p:tgtEl>
                                          <p:spTgt spid="12290"/>
                                        </p:tgtEl>
                                        <p:attrNameLst>
                                          <p:attrName>style.rotation</p:attrName>
                                        </p:attrNameLst>
                                      </p:cBhvr>
                                      <p:tavLst>
                                        <p:tav tm="0">
                                          <p:val>
                                            <p:fltVal val="-90"/>
                                          </p:val>
                                        </p:tav>
                                        <p:tav tm="100000">
                                          <p:val>
                                            <p:fltVal val="0"/>
                                          </p:val>
                                        </p:tav>
                                      </p:tavLst>
                                    </p:anim>
                                    <p:anim calcmode="lin" valueType="num">
                                      <p:cBhvr>
                                        <p:cTn id="9" dur="800" decel="100000" fill="hold"/>
                                        <p:tgtEl>
                                          <p:spTgt spid="12290"/>
                                        </p:tgtEl>
                                        <p:attrNameLst>
                                          <p:attrName>ppt_x</p:attrName>
                                        </p:attrNameLst>
                                      </p:cBhvr>
                                      <p:tavLst>
                                        <p:tav tm="0">
                                          <p:val>
                                            <p:strVal val="#ppt_x+0.4"/>
                                          </p:val>
                                        </p:tav>
                                        <p:tav tm="100000">
                                          <p:val>
                                            <p:strVal val="#ppt_x-0.05"/>
                                          </p:val>
                                        </p:tav>
                                      </p:tavLst>
                                    </p:anim>
                                    <p:anim calcmode="lin" valueType="num">
                                      <p:cBhvr>
                                        <p:cTn id="10" dur="800" decel="100000" fill="hold"/>
                                        <p:tgtEl>
                                          <p:spTgt spid="1229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229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229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419100"/>
            <a:ext cx="7467600" cy="723900"/>
          </a:xfrm>
        </p:spPr>
        <p:txBody>
          <a:bodyPr/>
          <a:lstStyle/>
          <a:p>
            <a:pPr fontAlgn="auto">
              <a:spcAft>
                <a:spcPts val="0"/>
              </a:spcAft>
              <a:defRPr/>
            </a:pPr>
            <a:r>
              <a:rPr lang="en-US" sz="3600" b="1" dirty="0">
                <a:solidFill>
                  <a:schemeClr val="tx1"/>
                </a:solidFill>
                <a:latin typeface="Times New Roman" pitchFamily="18" charset="0"/>
                <a:cs typeface="Times New Roman" pitchFamily="18" charset="0"/>
              </a:rPr>
              <a:t>Chủ thể luật dân sự</a:t>
            </a:r>
          </a:p>
        </p:txBody>
      </p:sp>
      <p:graphicFrame>
        <p:nvGraphicFramePr>
          <p:cNvPr id="5" name="Diagram 4"/>
          <p:cNvGraphicFramePr/>
          <p:nvPr>
            <p:extLst>
              <p:ext uri="{D42A27DB-BD31-4B8C-83A1-F6EECF244321}">
                <p14:modId xmlns:p14="http://schemas.microsoft.com/office/powerpoint/2010/main" val="3186641492"/>
              </p:ext>
            </p:extLst>
          </p:nvPr>
        </p:nvGraphicFramePr>
        <p:xfrm>
          <a:off x="755576" y="1628800"/>
          <a:ext cx="7010400"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12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274638"/>
            <a:ext cx="8382000" cy="1143000"/>
          </a:xfrm>
        </p:spPr>
        <p:txBody>
          <a:bodyPr>
            <a:normAutofit/>
          </a:bodyPr>
          <a:lstStyle/>
          <a:p>
            <a:pPr>
              <a:defRPr/>
            </a:pPr>
            <a:r>
              <a:rPr lang="en-US" sz="5400" b="1" dirty="0">
                <a:solidFill>
                  <a:srgbClr val="FF0000"/>
                </a:solidFill>
                <a:latin typeface="Times New Roman" pitchFamily="18" charset="0"/>
              </a:rPr>
              <a:t>2. Chế định quyền sở hữu</a:t>
            </a:r>
          </a:p>
        </p:txBody>
      </p:sp>
      <p:sp>
        <p:nvSpPr>
          <p:cNvPr id="36868" name="Rectangle 8"/>
          <p:cNvSpPr>
            <a:spLocks noChangeArrowheads="1"/>
          </p:cNvSpPr>
          <p:nvPr/>
        </p:nvSpPr>
        <p:spPr bwMode="auto">
          <a:xfrm>
            <a:off x="4800600" y="2787650"/>
            <a:ext cx="2000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fontAlgn="base" hangingPunct="0">
              <a:spcBef>
                <a:spcPct val="0"/>
              </a:spcBef>
              <a:spcAft>
                <a:spcPct val="0"/>
              </a:spcAft>
            </a:pPr>
            <a:r>
              <a:rPr lang="en-US" sz="3600" b="1" dirty="0">
                <a:solidFill>
                  <a:prstClr val="black"/>
                </a:solidFill>
                <a:latin typeface="Times New Roman" pitchFamily="18" charset="0"/>
              </a:rPr>
              <a:t>- Tài sản.</a:t>
            </a:r>
          </a:p>
        </p:txBody>
      </p:sp>
      <p:sp>
        <p:nvSpPr>
          <p:cNvPr id="36869" name="Rectangle 9"/>
          <p:cNvSpPr>
            <a:spLocks noChangeArrowheads="1"/>
          </p:cNvSpPr>
          <p:nvPr/>
        </p:nvSpPr>
        <p:spPr bwMode="auto">
          <a:xfrm>
            <a:off x="4800600" y="3778250"/>
            <a:ext cx="3416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fontAlgn="base" hangingPunct="0">
              <a:spcBef>
                <a:spcPct val="0"/>
              </a:spcBef>
              <a:spcAft>
                <a:spcPct val="0"/>
              </a:spcAft>
            </a:pPr>
            <a:r>
              <a:rPr lang="pt-BR" sz="3600" b="1">
                <a:solidFill>
                  <a:prstClr val="black"/>
                </a:solidFill>
                <a:latin typeface="Times New Roman" pitchFamily="18" charset="0"/>
              </a:rPr>
              <a:t>- Quyền sở hữu.</a:t>
            </a:r>
            <a:r>
              <a:rPr lang="en-US" sz="3600" b="1" dirty="0">
                <a:solidFill>
                  <a:prstClr val="black"/>
                </a:solidFill>
                <a:latin typeface="Times New Roman" pitchFamily="18" charset="0"/>
              </a:rPr>
              <a:t> </a:t>
            </a:r>
          </a:p>
        </p:txBody>
      </p:sp>
      <p:pic>
        <p:nvPicPr>
          <p:cNvPr id="368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88102"/>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7" y="4098925"/>
            <a:ext cx="26860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87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a:defRPr/>
            </a:pPr>
            <a:r>
              <a:rPr lang="en-US" sz="5400" b="1" dirty="0">
                <a:solidFill>
                  <a:schemeClr val="bg1"/>
                </a:solidFill>
                <a:latin typeface="Times New Roman" pitchFamily="18" charset="0"/>
              </a:rPr>
              <a:t>Tài sản</a:t>
            </a:r>
            <a:endParaRPr lang="en-US" sz="5400" b="1" dirty="0">
              <a:solidFill>
                <a:schemeClr val="bg2"/>
              </a:solidFill>
              <a:latin typeface="Times New Roman" pitchFamily="18" charset="0"/>
            </a:endParaRPr>
          </a:p>
        </p:txBody>
      </p:sp>
      <p:pic>
        <p:nvPicPr>
          <p:cNvPr id="37891" name="Picture 30" descr="kim_cuong_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33800"/>
            <a:ext cx="21145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31" descr="nhan_cuoi_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2057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2" descr="images ti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437063"/>
            <a:ext cx="2667000"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33"/>
          <p:cNvSpPr>
            <a:spLocks noChangeArrowheads="1"/>
          </p:cNvSpPr>
          <p:nvPr/>
        </p:nvSpPr>
        <p:spPr bwMode="auto">
          <a:xfrm>
            <a:off x="2209800" y="1782763"/>
            <a:ext cx="6705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fontAlgn="base" hangingPunct="0">
              <a:spcBef>
                <a:spcPct val="0"/>
              </a:spcBef>
              <a:spcAft>
                <a:spcPct val="0"/>
              </a:spcAft>
            </a:pPr>
            <a:r>
              <a:rPr lang="en-US" sz="4000" b="1" u="sng" dirty="0">
                <a:solidFill>
                  <a:prstClr val="black"/>
                </a:solidFill>
                <a:latin typeface="Times New Roman" pitchFamily="18" charset="0"/>
              </a:rPr>
              <a:t>Tài sản </a:t>
            </a:r>
            <a:r>
              <a:rPr lang="en-US" sz="4000" dirty="0">
                <a:solidFill>
                  <a:prstClr val="black"/>
                </a:solidFill>
                <a:latin typeface="Times New Roman" pitchFamily="18" charset="0"/>
              </a:rPr>
              <a:t>bao gồm vật, tiền, giấy tờ có giá và các quyền tài sản. </a:t>
            </a:r>
          </a:p>
        </p:txBody>
      </p:sp>
    </p:spTree>
    <p:extLst>
      <p:ext uri="{BB962C8B-B14F-4D97-AF65-F5344CB8AC3E}">
        <p14:creationId xmlns:p14="http://schemas.microsoft.com/office/powerpoint/2010/main" val="214014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a:defRPr/>
            </a:pPr>
            <a:r>
              <a:rPr lang="en-US" sz="5400" b="1" dirty="0">
                <a:solidFill>
                  <a:schemeClr val="bg1"/>
                </a:solidFill>
                <a:latin typeface="Times New Roman" pitchFamily="18" charset="0"/>
              </a:rPr>
              <a:t>Quyền tài sản</a:t>
            </a:r>
            <a:endParaRPr lang="en-US" sz="5400" b="1" dirty="0">
              <a:solidFill>
                <a:schemeClr val="bg2"/>
              </a:solidFill>
              <a:latin typeface="Times New Roman" pitchFamily="18" charset="0"/>
            </a:endParaRPr>
          </a:p>
        </p:txBody>
      </p:sp>
      <p:sp>
        <p:nvSpPr>
          <p:cNvPr id="38915" name="Rectangle 3"/>
          <p:cNvSpPr>
            <a:spLocks noChangeArrowheads="1"/>
          </p:cNvSpPr>
          <p:nvPr/>
        </p:nvSpPr>
        <p:spPr bwMode="auto">
          <a:xfrm>
            <a:off x="685800" y="2027238"/>
            <a:ext cx="8077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eaLnBrk="0" fontAlgn="base" hangingPunct="0">
              <a:spcBef>
                <a:spcPct val="0"/>
              </a:spcBef>
              <a:spcAft>
                <a:spcPct val="0"/>
              </a:spcAft>
            </a:pPr>
            <a:r>
              <a:rPr lang="fr-FR" sz="4000" dirty="0">
                <a:solidFill>
                  <a:srgbClr val="FF0000"/>
                </a:solidFill>
                <a:latin typeface="Times New Roman" pitchFamily="18" charset="0"/>
              </a:rPr>
              <a:t>Quyền tài sản</a:t>
            </a:r>
            <a:r>
              <a:rPr lang="fr-FR" sz="4000" dirty="0">
                <a:solidFill>
                  <a:prstClr val="black"/>
                </a:solidFill>
                <a:latin typeface="Times New Roman" pitchFamily="18" charset="0"/>
              </a:rPr>
              <a:t> là quyền trị giá được bằng tiền và có thể chuyển giao trong giao dịch dân sự, kể cả quyền sở hữu trí tuệ.</a:t>
            </a:r>
            <a:r>
              <a:rPr lang="en-US" sz="4000" dirty="0">
                <a:solidFill>
                  <a:prstClr val="black"/>
                </a:solidFill>
                <a:latin typeface="Times New Roman" pitchFamily="18" charset="0"/>
              </a:rPr>
              <a:t> </a:t>
            </a:r>
          </a:p>
        </p:txBody>
      </p:sp>
    </p:spTree>
    <p:extLst>
      <p:ext uri="{BB962C8B-B14F-4D97-AF65-F5344CB8AC3E}">
        <p14:creationId xmlns:p14="http://schemas.microsoft.com/office/powerpoint/2010/main" val="270627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half" idx="1"/>
          </p:nvPr>
        </p:nvSpPr>
        <p:spPr>
          <a:xfrm>
            <a:off x="533400" y="1752600"/>
            <a:ext cx="4114800" cy="4572000"/>
          </a:xfrm>
        </p:spPr>
        <p:txBody>
          <a:bodyPr>
            <a:noAutofit/>
          </a:bodyPr>
          <a:lstStyle/>
          <a:p>
            <a:pPr marL="68580" indent="0">
              <a:buNone/>
            </a:pPr>
            <a:r>
              <a:rPr lang="vi-VN" sz="3200" b="1" u="sng" dirty="0">
                <a:solidFill>
                  <a:srgbClr val="FF0000"/>
                </a:solidFill>
                <a:latin typeface="Times New Roman" pitchFamily="18" charset="0"/>
                <a:cs typeface="Times New Roman" pitchFamily="18" charset="0"/>
              </a:rPr>
              <a:t>Bất động sản</a:t>
            </a:r>
          </a:p>
          <a:p>
            <a:r>
              <a:rPr lang="vi-VN" sz="3200" dirty="0">
                <a:latin typeface="Times New Roman" pitchFamily="18" charset="0"/>
                <a:cs typeface="Times New Roman" pitchFamily="18" charset="0"/>
              </a:rPr>
              <a:t>Đất đai;</a:t>
            </a:r>
          </a:p>
          <a:p>
            <a:r>
              <a:rPr lang="vi-VN" sz="3200" dirty="0">
                <a:latin typeface="Times New Roman" pitchFamily="18" charset="0"/>
                <a:cs typeface="Times New Roman" pitchFamily="18" charset="0"/>
              </a:rPr>
              <a:t>Nhà, công trình xây dựng gắn liền với đất đai;</a:t>
            </a:r>
          </a:p>
          <a:p>
            <a:r>
              <a:rPr lang="vi-VN" sz="3200" dirty="0">
                <a:latin typeface="Times New Roman" pitchFamily="18" charset="0"/>
                <a:cs typeface="Times New Roman" pitchFamily="18" charset="0"/>
              </a:rPr>
              <a:t>Tài sản khác gắn liền với đất đai, nhà, công trình xây dựng;</a:t>
            </a:r>
          </a:p>
          <a:p>
            <a:endParaRPr lang="en-US" sz="2800" dirty="0">
              <a:latin typeface="Times New Roman" pitchFamily="18" charset="0"/>
              <a:cs typeface="Times New Roman" pitchFamily="18" charset="0"/>
            </a:endParaRPr>
          </a:p>
        </p:txBody>
      </p:sp>
      <p:sp>
        <p:nvSpPr>
          <p:cNvPr id="6" name="Content Placeholder 5"/>
          <p:cNvSpPr>
            <a:spLocks noGrp="1"/>
          </p:cNvSpPr>
          <p:nvPr>
            <p:ph sz="half" idx="2"/>
          </p:nvPr>
        </p:nvSpPr>
        <p:spPr>
          <a:xfrm>
            <a:off x="5257800" y="1752600"/>
            <a:ext cx="3200400" cy="4571999"/>
          </a:xfrm>
        </p:spPr>
        <p:txBody>
          <a:bodyPr>
            <a:normAutofit/>
          </a:bodyPr>
          <a:lstStyle/>
          <a:p>
            <a:pPr marL="68580" indent="0">
              <a:buNone/>
            </a:pPr>
            <a:r>
              <a:rPr lang="en-US" sz="3200" b="1" u="sng" dirty="0">
                <a:solidFill>
                  <a:srgbClr val="FF0000"/>
                </a:solidFill>
                <a:latin typeface="Times New Roman" pitchFamily="18" charset="0"/>
                <a:cs typeface="Times New Roman" pitchFamily="18" charset="0"/>
              </a:rPr>
              <a:t>Động sản</a:t>
            </a:r>
          </a:p>
          <a:p>
            <a:pPr marL="68580" indent="0">
              <a:buNone/>
            </a:pPr>
            <a:r>
              <a:rPr lang="en-US" sz="3200" dirty="0">
                <a:latin typeface="Times New Roman" pitchFamily="18" charset="0"/>
                <a:cs typeface="Times New Roman" pitchFamily="18" charset="0"/>
              </a:rPr>
              <a:t> </a:t>
            </a:r>
          </a:p>
          <a:p>
            <a:r>
              <a:rPr lang="en-US" sz="3200" dirty="0">
                <a:latin typeface="Times New Roman" pitchFamily="18" charset="0"/>
                <a:cs typeface="Times New Roman" pitchFamily="18" charset="0"/>
              </a:rPr>
              <a:t>những tài sản không phải là bất động sản</a:t>
            </a:r>
          </a:p>
        </p:txBody>
      </p:sp>
      <p:cxnSp>
        <p:nvCxnSpPr>
          <p:cNvPr id="10" name="Straight Connector 9"/>
          <p:cNvCxnSpPr/>
          <p:nvPr/>
        </p:nvCxnSpPr>
        <p:spPr>
          <a:xfrm>
            <a:off x="5029200" y="2819400"/>
            <a:ext cx="38100" cy="3048000"/>
          </a:xfrm>
          <a:prstGeom prst="line">
            <a:avLst/>
          </a:prstGeom>
        </p:spPr>
        <p:style>
          <a:lnRef idx="1">
            <a:schemeClr val="accent1"/>
          </a:lnRef>
          <a:fillRef idx="0">
            <a:schemeClr val="accent1"/>
          </a:fillRef>
          <a:effectRef idx="0">
            <a:schemeClr val="accent1"/>
          </a:effectRef>
          <a:fontRef idx="minor">
            <a:schemeClr val="tx1"/>
          </a:fontRef>
        </p:style>
      </p:cxnSp>
      <p:pic>
        <p:nvPicPr>
          <p:cNvPr id="163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354"/>
            <a:ext cx="26003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530"/>
            <a:ext cx="4876800" cy="1773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98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1682</Words>
  <Application>Microsoft Office PowerPoint</Application>
  <PresentationFormat>On-screen Show (4:3)</PresentationFormat>
  <Paragraphs>112</Paragraphs>
  <Slides>27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Century Schoolbook</vt:lpstr>
      <vt:lpstr>Tahoma</vt:lpstr>
      <vt:lpstr>Times New Roman</vt:lpstr>
      <vt:lpstr>Wingdings</vt:lpstr>
      <vt:lpstr>Wingdings 2</vt:lpstr>
      <vt:lpstr>Office Theme</vt:lpstr>
      <vt:lpstr>Oriel</vt:lpstr>
      <vt:lpstr>CHƯƠNG VII </vt:lpstr>
      <vt:lpstr>Cơ cấu bài học</vt:lpstr>
      <vt:lpstr>1. KHÁI NIỆM LUẬT DÂN SỰ</vt:lpstr>
      <vt:lpstr>PowerPoint Presentation</vt:lpstr>
      <vt:lpstr>Chủ thể luật dân sự</vt:lpstr>
      <vt:lpstr>2. Chế định quyền sở hữu</vt:lpstr>
      <vt:lpstr>Tài sản</vt:lpstr>
      <vt:lpstr>Quyền tài sản</vt:lpstr>
      <vt:lpstr>PowerPoint Presentation</vt:lpstr>
      <vt:lpstr>Quyền sở hữu</vt:lpstr>
      <vt:lpstr>3. Chế định thừa kế</vt:lpstr>
      <vt:lpstr>Một số khái niệm</vt:lpstr>
      <vt:lpstr>Người thừa kế</vt:lpstr>
      <vt:lpstr>Người không được quyền hưởng di sản (trừ TH: nếu người để lại di sản đã biết hành vi của những người đó, nhưng vẫn cho họ hưởng di sản theo di chúc )</vt:lpstr>
      <vt:lpstr>Thời hiệu khởi kiện về thừa kế</vt:lpstr>
      <vt:lpstr>HÌNH THỨC THỪA KẾ  </vt:lpstr>
      <vt:lpstr>PowerPoint Presentation</vt:lpstr>
      <vt:lpstr>Những trường hợp thừa kế theo pháp luật (1) </vt:lpstr>
      <vt:lpstr>Những trường hợp thừa kế theo pháp luật (2) </vt:lpstr>
      <vt:lpstr>Người thừa kế theo pháp luật (hàng ngang)</vt:lpstr>
      <vt:lpstr>THỪA KẾ THEO DI CHÚC </vt:lpstr>
      <vt:lpstr>THỪA KẾ THEO DI CHÚC </vt:lpstr>
      <vt:lpstr>PowerPoint Presentation</vt:lpstr>
      <vt:lpstr>Người thừa kế không phụ thuộc vào nội dung của di chúc</vt:lpstr>
      <vt:lpstr>PowerPoint Presentation</vt:lpstr>
      <vt:lpstr>Tình huống cụ thế</vt:lpstr>
      <vt:lpstr>Thừa kế thế vị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VII </dc:title>
  <dc:creator>win 10</dc:creator>
  <cp:lastModifiedBy>Lê Hải Đăng</cp:lastModifiedBy>
  <cp:revision>11</cp:revision>
  <dcterms:created xsi:type="dcterms:W3CDTF">2020-08-21T10:52:32Z</dcterms:created>
  <dcterms:modified xsi:type="dcterms:W3CDTF">2022-07-12T05:16:00Z</dcterms:modified>
</cp:coreProperties>
</file>