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303" r:id="rId2"/>
    <p:sldId id="304" r:id="rId3"/>
    <p:sldId id="301" r:id="rId4"/>
    <p:sldId id="315" r:id="rId5"/>
    <p:sldId id="789" r:id="rId6"/>
    <p:sldId id="807" r:id="rId7"/>
    <p:sldId id="808" r:id="rId8"/>
    <p:sldId id="795" r:id="rId9"/>
    <p:sldId id="797" r:id="rId10"/>
    <p:sldId id="306" r:id="rId11"/>
    <p:sldId id="791" r:id="rId12"/>
    <p:sldId id="657" r:id="rId13"/>
    <p:sldId id="792" r:id="rId14"/>
    <p:sldId id="661" r:id="rId15"/>
    <p:sldId id="793" r:id="rId16"/>
    <p:sldId id="658" r:id="rId17"/>
    <p:sldId id="330" r:id="rId18"/>
    <p:sldId id="310" r:id="rId19"/>
    <p:sldId id="311" r:id="rId20"/>
    <p:sldId id="799" r:id="rId21"/>
    <p:sldId id="800" r:id="rId22"/>
    <p:sldId id="801" r:id="rId23"/>
    <p:sldId id="805" r:id="rId24"/>
    <p:sldId id="806" r:id="rId25"/>
    <p:sldId id="814" r:id="rId26"/>
    <p:sldId id="798" r:id="rId27"/>
    <p:sldId id="809" r:id="rId28"/>
    <p:sldId id="811" r:id="rId29"/>
    <p:sldId id="312" r:id="rId30"/>
    <p:sldId id="313" r:id="rId31"/>
    <p:sldId id="314" r:id="rId32"/>
    <p:sldId id="316" r:id="rId33"/>
    <p:sldId id="812" r:id="rId34"/>
    <p:sldId id="81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20" autoAdjust="0"/>
    <p:restoredTop sz="94576" autoAdjust="0"/>
  </p:normalViewPr>
  <p:slideViewPr>
    <p:cSldViewPr>
      <p:cViewPr>
        <p:scale>
          <a:sx n="73" d="100"/>
          <a:sy n="73" d="100"/>
        </p:scale>
        <p:origin x="-106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80"/>
    </p:cViewPr>
  </p:sorterViewPr>
  <p:notesViewPr>
    <p:cSldViewPr>
      <p:cViewPr varScale="1">
        <p:scale>
          <a:sx n="53" d="100"/>
          <a:sy n="53" d="100"/>
        </p:scale>
        <p:origin x="-282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5EE1E-6368-486E-9A7D-E15A2F75D790}" type="doc">
      <dgm:prSet loTypeId="urn:microsoft.com/office/officeart/2005/8/layout/list1" loCatId="list" qsTypeId="urn:microsoft.com/office/officeart/2005/8/quickstyle/3d3" qsCatId="3D" csTypeId="urn:microsoft.com/office/officeart/2005/8/colors/accent3_1" csCatId="accent3" phldr="1"/>
      <dgm:spPr/>
      <dgm:t>
        <a:bodyPr/>
        <a:lstStyle/>
        <a:p>
          <a:endParaRPr lang="en-US"/>
        </a:p>
      </dgm:t>
    </dgm:pt>
    <dgm:pt modelId="{7D4BA4FF-9934-4301-AF64-909111FDA469}">
      <dgm:prSet phldrT="[Text]" custT="1"/>
      <dgm:spPr/>
      <dgm:t>
        <a:bodyPr/>
        <a:lstStyle/>
        <a:p>
          <a:r>
            <a:rPr lang="en-US" sz="3600" b="1" smtClean="0">
              <a:latin typeface="Times New Roman" pitchFamily="18" charset="0"/>
              <a:cs typeface="Times New Roman" pitchFamily="18" charset="0"/>
            </a:rPr>
            <a:t>1. Quy phạm pháp luật</a:t>
          </a:r>
          <a:endParaRPr lang="en-US" sz="3600" b="1" dirty="0">
            <a:latin typeface="Times New Roman" pitchFamily="18" charset="0"/>
            <a:cs typeface="Times New Roman" pitchFamily="18" charset="0"/>
          </a:endParaRPr>
        </a:p>
      </dgm:t>
    </dgm:pt>
    <dgm:pt modelId="{80C58784-BC19-4194-9B21-0203AAED600D}" type="parTrans" cxnId="{D8BDA375-39BF-4F79-A767-E9B8753FBD59}">
      <dgm:prSet/>
      <dgm:spPr/>
      <dgm:t>
        <a:bodyPr/>
        <a:lstStyle/>
        <a:p>
          <a:endParaRPr lang="en-US"/>
        </a:p>
      </dgm:t>
    </dgm:pt>
    <dgm:pt modelId="{D336D096-3999-4571-A23E-1656970FC30F}" type="sibTrans" cxnId="{D8BDA375-39BF-4F79-A767-E9B8753FBD59}">
      <dgm:prSet/>
      <dgm:spPr/>
      <dgm:t>
        <a:bodyPr/>
        <a:lstStyle/>
        <a:p>
          <a:endParaRPr lang="en-US"/>
        </a:p>
      </dgm:t>
    </dgm:pt>
    <dgm:pt modelId="{3BCAF4BD-7343-48DE-BEA1-4D122F084BA6}">
      <dgm:prSet phldrT="[Text]" custT="1"/>
      <dgm:spPr/>
      <dgm:t>
        <a:bodyPr/>
        <a:lstStyle/>
        <a:p>
          <a:r>
            <a:rPr lang="en-US" sz="3600" b="1" smtClean="0">
              <a:latin typeface="Times New Roman" pitchFamily="18" charset="0"/>
              <a:cs typeface="Times New Roman" pitchFamily="18" charset="0"/>
            </a:rPr>
            <a:t>2. Văn bản quy phạm pháp luật</a:t>
          </a:r>
          <a:endParaRPr lang="en-US" sz="3600" b="1" dirty="0">
            <a:latin typeface="Times New Roman" pitchFamily="18" charset="0"/>
            <a:cs typeface="Times New Roman" pitchFamily="18" charset="0"/>
          </a:endParaRPr>
        </a:p>
      </dgm:t>
    </dgm:pt>
    <dgm:pt modelId="{B7BD9AFB-FA49-4B0E-BFB2-C56D7CFCDFDE}" type="parTrans" cxnId="{67B5D211-0AE7-479C-9830-DF28C21822E6}">
      <dgm:prSet/>
      <dgm:spPr/>
      <dgm:t>
        <a:bodyPr/>
        <a:lstStyle/>
        <a:p>
          <a:endParaRPr lang="en-US"/>
        </a:p>
      </dgm:t>
    </dgm:pt>
    <dgm:pt modelId="{12988385-41AC-4C7E-812F-D64E52E668D3}" type="sibTrans" cxnId="{67B5D211-0AE7-479C-9830-DF28C21822E6}">
      <dgm:prSet/>
      <dgm:spPr/>
      <dgm:t>
        <a:bodyPr/>
        <a:lstStyle/>
        <a:p>
          <a:endParaRPr lang="en-US"/>
        </a:p>
      </dgm:t>
    </dgm:pt>
    <dgm:pt modelId="{237C90C5-0E95-44CE-8FAB-234C5972E152}" type="pres">
      <dgm:prSet presAssocID="{8BB5EE1E-6368-486E-9A7D-E15A2F75D790}" presName="linear" presStyleCnt="0">
        <dgm:presLayoutVars>
          <dgm:dir/>
          <dgm:animLvl val="lvl"/>
          <dgm:resizeHandles val="exact"/>
        </dgm:presLayoutVars>
      </dgm:prSet>
      <dgm:spPr/>
      <dgm:t>
        <a:bodyPr/>
        <a:lstStyle/>
        <a:p>
          <a:endParaRPr lang="en-US"/>
        </a:p>
      </dgm:t>
    </dgm:pt>
    <dgm:pt modelId="{2A8E8479-B753-4017-AFCB-1DF0AFB7B383}" type="pres">
      <dgm:prSet presAssocID="{7D4BA4FF-9934-4301-AF64-909111FDA469}" presName="parentLin" presStyleCnt="0"/>
      <dgm:spPr/>
      <dgm:t>
        <a:bodyPr/>
        <a:lstStyle/>
        <a:p>
          <a:endParaRPr lang="en-US"/>
        </a:p>
      </dgm:t>
    </dgm:pt>
    <dgm:pt modelId="{B2EC7082-98BE-4859-9BB5-47539678CA5F}" type="pres">
      <dgm:prSet presAssocID="{7D4BA4FF-9934-4301-AF64-909111FDA469}" presName="parentLeftMargin" presStyleLbl="node1" presStyleIdx="0" presStyleCnt="2"/>
      <dgm:spPr/>
      <dgm:t>
        <a:bodyPr/>
        <a:lstStyle/>
        <a:p>
          <a:endParaRPr lang="en-US"/>
        </a:p>
      </dgm:t>
    </dgm:pt>
    <dgm:pt modelId="{FAE43169-050D-4A67-B373-4D8F70F3AB0D}" type="pres">
      <dgm:prSet presAssocID="{7D4BA4FF-9934-4301-AF64-909111FDA469}" presName="parentText" presStyleLbl="node1" presStyleIdx="0" presStyleCnt="2" custScaleX="142857" custScaleY="142625" custLinFactNeighborX="9402" custLinFactNeighborY="5702">
        <dgm:presLayoutVars>
          <dgm:chMax val="0"/>
          <dgm:bulletEnabled val="1"/>
        </dgm:presLayoutVars>
      </dgm:prSet>
      <dgm:spPr/>
      <dgm:t>
        <a:bodyPr/>
        <a:lstStyle/>
        <a:p>
          <a:endParaRPr lang="en-US"/>
        </a:p>
      </dgm:t>
    </dgm:pt>
    <dgm:pt modelId="{A2D72E09-0AC4-4EC9-8261-739CB05C51EF}" type="pres">
      <dgm:prSet presAssocID="{7D4BA4FF-9934-4301-AF64-909111FDA469}" presName="negativeSpace" presStyleCnt="0"/>
      <dgm:spPr/>
      <dgm:t>
        <a:bodyPr/>
        <a:lstStyle/>
        <a:p>
          <a:endParaRPr lang="en-US"/>
        </a:p>
      </dgm:t>
    </dgm:pt>
    <dgm:pt modelId="{32D34858-0AD4-4840-8848-409A91D4B34B}" type="pres">
      <dgm:prSet presAssocID="{7D4BA4FF-9934-4301-AF64-909111FDA469}" presName="childText" presStyleLbl="conFgAcc1" presStyleIdx="0" presStyleCnt="2">
        <dgm:presLayoutVars>
          <dgm:bulletEnabled val="1"/>
        </dgm:presLayoutVars>
      </dgm:prSet>
      <dgm:spPr/>
      <dgm:t>
        <a:bodyPr/>
        <a:lstStyle/>
        <a:p>
          <a:endParaRPr lang="en-US"/>
        </a:p>
      </dgm:t>
    </dgm:pt>
    <dgm:pt modelId="{E02847D2-7267-442D-A11B-753F91DE3F3F}" type="pres">
      <dgm:prSet presAssocID="{D336D096-3999-4571-A23E-1656970FC30F}" presName="spaceBetweenRectangles" presStyleCnt="0"/>
      <dgm:spPr/>
      <dgm:t>
        <a:bodyPr/>
        <a:lstStyle/>
        <a:p>
          <a:endParaRPr lang="en-US"/>
        </a:p>
      </dgm:t>
    </dgm:pt>
    <dgm:pt modelId="{FD195C0A-84EF-4FE9-853B-7BAAE7949216}" type="pres">
      <dgm:prSet presAssocID="{3BCAF4BD-7343-48DE-BEA1-4D122F084BA6}" presName="parentLin" presStyleCnt="0"/>
      <dgm:spPr/>
      <dgm:t>
        <a:bodyPr/>
        <a:lstStyle/>
        <a:p>
          <a:endParaRPr lang="en-US"/>
        </a:p>
      </dgm:t>
    </dgm:pt>
    <dgm:pt modelId="{3636E4CB-97A5-4E8D-85EF-FCF69C799214}" type="pres">
      <dgm:prSet presAssocID="{3BCAF4BD-7343-48DE-BEA1-4D122F084BA6}" presName="parentLeftMargin" presStyleLbl="node1" presStyleIdx="0" presStyleCnt="2" custScaleX="142857" custScaleY="142625" custLinFactNeighborX="9402" custLinFactNeighborY="5702"/>
      <dgm:spPr/>
      <dgm:t>
        <a:bodyPr/>
        <a:lstStyle/>
        <a:p>
          <a:endParaRPr lang="en-US"/>
        </a:p>
      </dgm:t>
    </dgm:pt>
    <dgm:pt modelId="{AD64EC0B-2467-4668-A3E4-34628AA809D1}" type="pres">
      <dgm:prSet presAssocID="{3BCAF4BD-7343-48DE-BEA1-4D122F084BA6}" presName="parentText" presStyleLbl="node1" presStyleIdx="1" presStyleCnt="2" custScaleX="147092" custScaleY="150374" custLinFactNeighborX="-30224" custLinFactNeighborY="509">
        <dgm:presLayoutVars>
          <dgm:chMax val="0"/>
          <dgm:bulletEnabled val="1"/>
        </dgm:presLayoutVars>
      </dgm:prSet>
      <dgm:spPr/>
      <dgm:t>
        <a:bodyPr/>
        <a:lstStyle/>
        <a:p>
          <a:endParaRPr lang="en-US"/>
        </a:p>
      </dgm:t>
    </dgm:pt>
    <dgm:pt modelId="{12B9BE3F-DDD9-42F9-96E1-05676170DB67}" type="pres">
      <dgm:prSet presAssocID="{3BCAF4BD-7343-48DE-BEA1-4D122F084BA6}" presName="negativeSpace" presStyleCnt="0"/>
      <dgm:spPr/>
      <dgm:t>
        <a:bodyPr/>
        <a:lstStyle/>
        <a:p>
          <a:endParaRPr lang="en-US"/>
        </a:p>
      </dgm:t>
    </dgm:pt>
    <dgm:pt modelId="{C1C87CEA-F69E-493E-BD45-BD24642D884C}" type="pres">
      <dgm:prSet presAssocID="{3BCAF4BD-7343-48DE-BEA1-4D122F084BA6}" presName="childText" presStyleLbl="conFgAcc1" presStyleIdx="1" presStyleCnt="2">
        <dgm:presLayoutVars>
          <dgm:bulletEnabled val="1"/>
        </dgm:presLayoutVars>
      </dgm:prSet>
      <dgm:spPr/>
      <dgm:t>
        <a:bodyPr/>
        <a:lstStyle/>
        <a:p>
          <a:endParaRPr lang="en-US"/>
        </a:p>
      </dgm:t>
    </dgm:pt>
  </dgm:ptLst>
  <dgm:cxnLst>
    <dgm:cxn modelId="{67B5D211-0AE7-479C-9830-DF28C21822E6}" srcId="{8BB5EE1E-6368-486E-9A7D-E15A2F75D790}" destId="{3BCAF4BD-7343-48DE-BEA1-4D122F084BA6}" srcOrd="1" destOrd="0" parTransId="{B7BD9AFB-FA49-4B0E-BFB2-C56D7CFCDFDE}" sibTransId="{12988385-41AC-4C7E-812F-D64E52E668D3}"/>
    <dgm:cxn modelId="{8C8D4397-66A6-49B7-BACC-78507D657908}" type="presOf" srcId="{3BCAF4BD-7343-48DE-BEA1-4D122F084BA6}" destId="{AD64EC0B-2467-4668-A3E4-34628AA809D1}" srcOrd="1" destOrd="0" presId="urn:microsoft.com/office/officeart/2005/8/layout/list1"/>
    <dgm:cxn modelId="{D8BDA375-39BF-4F79-A767-E9B8753FBD59}" srcId="{8BB5EE1E-6368-486E-9A7D-E15A2F75D790}" destId="{7D4BA4FF-9934-4301-AF64-909111FDA469}" srcOrd="0" destOrd="0" parTransId="{80C58784-BC19-4194-9B21-0203AAED600D}" sibTransId="{D336D096-3999-4571-A23E-1656970FC30F}"/>
    <dgm:cxn modelId="{03D64C77-0147-4403-A192-B2FD45B21BC5}" type="presOf" srcId="{7D4BA4FF-9934-4301-AF64-909111FDA469}" destId="{B2EC7082-98BE-4859-9BB5-47539678CA5F}" srcOrd="0" destOrd="0" presId="urn:microsoft.com/office/officeart/2005/8/layout/list1"/>
    <dgm:cxn modelId="{5289346D-59C0-44EA-93FE-6AB4D5DBC319}" type="presOf" srcId="{8BB5EE1E-6368-486E-9A7D-E15A2F75D790}" destId="{237C90C5-0E95-44CE-8FAB-234C5972E152}" srcOrd="0" destOrd="0" presId="urn:microsoft.com/office/officeart/2005/8/layout/list1"/>
    <dgm:cxn modelId="{C4E4FC1B-7DF8-4D00-B8F3-91B13D099404}" type="presOf" srcId="{7D4BA4FF-9934-4301-AF64-909111FDA469}" destId="{FAE43169-050D-4A67-B373-4D8F70F3AB0D}" srcOrd="1" destOrd="0" presId="urn:microsoft.com/office/officeart/2005/8/layout/list1"/>
    <dgm:cxn modelId="{7972ECF5-B051-4E3C-A54C-0A90F4DEC74E}" type="presOf" srcId="{3BCAF4BD-7343-48DE-BEA1-4D122F084BA6}" destId="{3636E4CB-97A5-4E8D-85EF-FCF69C799214}" srcOrd="0" destOrd="0" presId="urn:microsoft.com/office/officeart/2005/8/layout/list1"/>
    <dgm:cxn modelId="{29AE9590-6303-4EAB-932A-6A0EFC0BB97A}" type="presParOf" srcId="{237C90C5-0E95-44CE-8FAB-234C5972E152}" destId="{2A8E8479-B753-4017-AFCB-1DF0AFB7B383}" srcOrd="0" destOrd="0" presId="urn:microsoft.com/office/officeart/2005/8/layout/list1"/>
    <dgm:cxn modelId="{B0F6B915-DF9C-47C1-813B-C3443E12DA4A}" type="presParOf" srcId="{2A8E8479-B753-4017-AFCB-1DF0AFB7B383}" destId="{B2EC7082-98BE-4859-9BB5-47539678CA5F}" srcOrd="0" destOrd="0" presId="urn:microsoft.com/office/officeart/2005/8/layout/list1"/>
    <dgm:cxn modelId="{686FCF80-6E4F-40BC-A339-C3472343E85A}" type="presParOf" srcId="{2A8E8479-B753-4017-AFCB-1DF0AFB7B383}" destId="{FAE43169-050D-4A67-B373-4D8F70F3AB0D}" srcOrd="1" destOrd="0" presId="urn:microsoft.com/office/officeart/2005/8/layout/list1"/>
    <dgm:cxn modelId="{E1C22B71-3F09-464B-AF79-6DB8C7EF0496}" type="presParOf" srcId="{237C90C5-0E95-44CE-8FAB-234C5972E152}" destId="{A2D72E09-0AC4-4EC9-8261-739CB05C51EF}" srcOrd="1" destOrd="0" presId="urn:microsoft.com/office/officeart/2005/8/layout/list1"/>
    <dgm:cxn modelId="{32DA7F22-2E0F-495A-B9D2-3E6D0B6D24BA}" type="presParOf" srcId="{237C90C5-0E95-44CE-8FAB-234C5972E152}" destId="{32D34858-0AD4-4840-8848-409A91D4B34B}" srcOrd="2" destOrd="0" presId="urn:microsoft.com/office/officeart/2005/8/layout/list1"/>
    <dgm:cxn modelId="{EDF2CE2C-51B2-4F03-A5FA-3C28228B3B2F}" type="presParOf" srcId="{237C90C5-0E95-44CE-8FAB-234C5972E152}" destId="{E02847D2-7267-442D-A11B-753F91DE3F3F}" srcOrd="3" destOrd="0" presId="urn:microsoft.com/office/officeart/2005/8/layout/list1"/>
    <dgm:cxn modelId="{B8F144C3-E7F3-4A46-AB39-52BB064B4EB4}" type="presParOf" srcId="{237C90C5-0E95-44CE-8FAB-234C5972E152}" destId="{FD195C0A-84EF-4FE9-853B-7BAAE7949216}" srcOrd="4" destOrd="0" presId="urn:microsoft.com/office/officeart/2005/8/layout/list1"/>
    <dgm:cxn modelId="{151A61AB-BBA8-4178-902A-2A0AA5386C53}" type="presParOf" srcId="{FD195C0A-84EF-4FE9-853B-7BAAE7949216}" destId="{3636E4CB-97A5-4E8D-85EF-FCF69C799214}" srcOrd="0" destOrd="0" presId="urn:microsoft.com/office/officeart/2005/8/layout/list1"/>
    <dgm:cxn modelId="{20CB4693-4270-442D-A37F-BC40796A7EC0}" type="presParOf" srcId="{FD195C0A-84EF-4FE9-853B-7BAAE7949216}" destId="{AD64EC0B-2467-4668-A3E4-34628AA809D1}" srcOrd="1" destOrd="0" presId="urn:microsoft.com/office/officeart/2005/8/layout/list1"/>
    <dgm:cxn modelId="{35531D10-0659-40EB-BC2D-B4CBD35EF655}" type="presParOf" srcId="{237C90C5-0E95-44CE-8FAB-234C5972E152}" destId="{12B9BE3F-DDD9-42F9-96E1-05676170DB67}" srcOrd="5" destOrd="0" presId="urn:microsoft.com/office/officeart/2005/8/layout/list1"/>
    <dgm:cxn modelId="{E92CD826-C634-478A-B67E-7DEDB5F03CD7}" type="presParOf" srcId="{237C90C5-0E95-44CE-8FAB-234C5972E152}" destId="{C1C87CEA-F69E-493E-BD45-BD24642D884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6DED90D-E06E-436A-844C-07362CD9ED82}"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F0FE316-B3B7-4E71-846D-9861A8C42147}">
      <dgm:prSet phldrT="[Text]" custT="1">
        <dgm:style>
          <a:lnRef idx="3">
            <a:schemeClr val="lt1"/>
          </a:lnRef>
          <a:fillRef idx="1">
            <a:schemeClr val="dk1"/>
          </a:fillRef>
          <a:effectRef idx="1">
            <a:schemeClr val="dk1"/>
          </a:effectRef>
          <a:fontRef idx="minor">
            <a:schemeClr val="lt1"/>
          </a:fontRef>
        </dgm:style>
      </dgm:prSet>
      <dgm:spPr/>
      <dgm:t>
        <a:bodyPr/>
        <a:lstStyle/>
        <a:p>
          <a:r>
            <a:rPr lang="en-US" sz="3200" b="1" smtClean="0">
              <a:latin typeface="Times New Roman" pitchFamily="18" charset="0"/>
              <a:cs typeface="Times New Roman" pitchFamily="18" charset="0"/>
            </a:rPr>
            <a:t>Là quy tắc </a:t>
          </a:r>
        </a:p>
        <a:p>
          <a:r>
            <a:rPr lang="en-US" sz="3200" b="1" smtClean="0">
              <a:latin typeface="Times New Roman" pitchFamily="18" charset="0"/>
              <a:cs typeface="Times New Roman" pitchFamily="18" charset="0"/>
            </a:rPr>
            <a:t>xử sự chung </a:t>
          </a:r>
          <a:endParaRPr lang="en-US" sz="3200" b="1" dirty="0">
            <a:latin typeface="Times New Roman" pitchFamily="18" charset="0"/>
            <a:cs typeface="Times New Roman" pitchFamily="18" charset="0"/>
          </a:endParaRPr>
        </a:p>
      </dgm:t>
    </dgm:pt>
    <dgm:pt modelId="{D413E62C-7987-481C-8A4B-C35E9E1558A0}" type="parTrans" cxnId="{704A61E8-3120-412A-AD04-30D13EB07C31}">
      <dgm:prSet/>
      <dgm:spPr/>
      <dgm:t>
        <a:bodyPr/>
        <a:lstStyle/>
        <a:p>
          <a:endParaRPr lang="en-US"/>
        </a:p>
      </dgm:t>
    </dgm:pt>
    <dgm:pt modelId="{9221E97B-559B-41CB-BC3F-9FC918600B7B}" type="sibTrans" cxnId="{704A61E8-3120-412A-AD04-30D13EB07C31}">
      <dgm:prSet/>
      <dgm:spPr/>
      <dgm:t>
        <a:bodyPr/>
        <a:lstStyle/>
        <a:p>
          <a:endParaRPr lang="en-US"/>
        </a:p>
      </dgm:t>
    </dgm:pt>
    <dgm:pt modelId="{9F6E48CE-3456-453B-9AAA-7D3BE212EC4D}">
      <dgm:prSet phldrT="[Text]" custT="1">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sz="3200" b="1" smtClean="0">
              <a:latin typeface="Times New Roman" pitchFamily="18" charset="0"/>
              <a:cs typeface="Times New Roman" pitchFamily="18" charset="0"/>
            </a:rPr>
            <a:t>Do Nhà nước ban hành hoặc thừa nhận &amp; được NN bảo đảm thực hiện</a:t>
          </a:r>
          <a:endParaRPr lang="en-US" sz="3200" b="1" dirty="0">
            <a:latin typeface="Times New Roman" pitchFamily="18" charset="0"/>
            <a:cs typeface="Times New Roman" pitchFamily="18" charset="0"/>
          </a:endParaRPr>
        </a:p>
      </dgm:t>
    </dgm:pt>
    <dgm:pt modelId="{386458B9-56B3-4D16-8DD5-558680E06652}" type="parTrans" cxnId="{985A078B-2FA9-46CA-B98A-B0CBD139AD3A}">
      <dgm:prSet/>
      <dgm:spPr/>
      <dgm:t>
        <a:bodyPr/>
        <a:lstStyle/>
        <a:p>
          <a:endParaRPr lang="en-US"/>
        </a:p>
      </dgm:t>
    </dgm:pt>
    <dgm:pt modelId="{A121E14C-E424-4DF2-A9D3-D3E61BA314E3}" type="sibTrans" cxnId="{985A078B-2FA9-46CA-B98A-B0CBD139AD3A}">
      <dgm:prSet/>
      <dgm:spPr/>
      <dgm:t>
        <a:bodyPr/>
        <a:lstStyle/>
        <a:p>
          <a:endParaRPr lang="en-US"/>
        </a:p>
      </dgm:t>
    </dgm:pt>
    <dgm:pt modelId="{839DBB45-F948-4037-8671-CE58F1CFFE5A}">
      <dgm:prSet phldrT="[Text]" custT="1"/>
      <dgm:spPr/>
      <dgm:t>
        <a:bodyPr/>
        <a:lstStyle/>
        <a:p>
          <a:pPr algn="just"/>
          <a:r>
            <a:rPr lang="en-US" sz="3200" b="1" smtClean="0">
              <a:latin typeface="Times New Roman" pitchFamily="18" charset="0"/>
              <a:cs typeface="Times New Roman" pitchFamily="18" charset="0"/>
            </a:rPr>
            <a:t>Thể hiện ý chí của giai cấp cầm quyền</a:t>
          </a:r>
          <a:endParaRPr lang="en-US" sz="3200" b="1" dirty="0">
            <a:latin typeface="Times New Roman" pitchFamily="18" charset="0"/>
            <a:cs typeface="Times New Roman" pitchFamily="18" charset="0"/>
          </a:endParaRPr>
        </a:p>
      </dgm:t>
    </dgm:pt>
    <dgm:pt modelId="{C919B1D8-B1F5-4136-BA84-98FBA6A032CC}" type="parTrans" cxnId="{B2FECEAB-F886-4C02-B1E8-D7769A7C1848}">
      <dgm:prSet/>
      <dgm:spPr/>
      <dgm:t>
        <a:bodyPr/>
        <a:lstStyle/>
        <a:p>
          <a:endParaRPr lang="en-US"/>
        </a:p>
      </dgm:t>
    </dgm:pt>
    <dgm:pt modelId="{ECA0CC2F-7B95-4B98-8AEE-29E4F9D758C0}" type="sibTrans" cxnId="{B2FECEAB-F886-4C02-B1E8-D7769A7C1848}">
      <dgm:prSet/>
      <dgm:spPr/>
      <dgm:t>
        <a:bodyPr/>
        <a:lstStyle/>
        <a:p>
          <a:endParaRPr lang="en-US"/>
        </a:p>
      </dgm:t>
    </dgm:pt>
    <dgm:pt modelId="{487CBB0C-3E87-4B91-B2AF-A76C21BAD51A}">
      <dgm:prSet phldrT="[Text]" custT="1">
        <dgm:style>
          <a:lnRef idx="1">
            <a:schemeClr val="accent3"/>
          </a:lnRef>
          <a:fillRef idx="2">
            <a:schemeClr val="accent3"/>
          </a:fillRef>
          <a:effectRef idx="1">
            <a:schemeClr val="accent3"/>
          </a:effectRef>
          <a:fontRef idx="minor">
            <a:schemeClr val="dk1"/>
          </a:fontRef>
        </dgm:style>
      </dgm:prSet>
      <dgm:spPr/>
      <dgm:t>
        <a:bodyPr/>
        <a:lstStyle/>
        <a:p>
          <a:pPr algn="just"/>
          <a:r>
            <a:rPr lang="en-US" sz="3200" b="1" smtClean="0">
              <a:latin typeface="Times New Roman" pitchFamily="18" charset="0"/>
              <a:cs typeface="Times New Roman" pitchFamily="18" charset="0"/>
            </a:rPr>
            <a:t>Dùng để điều chỉnh các quan hệ xã hội</a:t>
          </a:r>
          <a:endParaRPr lang="en-US" sz="3200" b="1" dirty="0">
            <a:latin typeface="Times New Roman" pitchFamily="18" charset="0"/>
            <a:cs typeface="Times New Roman" pitchFamily="18" charset="0"/>
          </a:endParaRPr>
        </a:p>
      </dgm:t>
    </dgm:pt>
    <dgm:pt modelId="{3663C478-F961-4C90-A00C-3D117F79AB3B}" type="parTrans" cxnId="{9E107422-812C-4FC1-906E-58550544C4AD}">
      <dgm:prSet/>
      <dgm:spPr/>
      <dgm:t>
        <a:bodyPr/>
        <a:lstStyle/>
        <a:p>
          <a:endParaRPr lang="en-US"/>
        </a:p>
      </dgm:t>
    </dgm:pt>
    <dgm:pt modelId="{38F28FF7-9E8C-4584-899D-EC583058C13A}" type="sibTrans" cxnId="{9E107422-812C-4FC1-906E-58550544C4AD}">
      <dgm:prSet/>
      <dgm:spPr/>
      <dgm:t>
        <a:bodyPr/>
        <a:lstStyle/>
        <a:p>
          <a:endParaRPr lang="en-US"/>
        </a:p>
      </dgm:t>
    </dgm:pt>
    <dgm:pt modelId="{C9CDBA2C-4B59-427D-9CD4-20AB019B1021}">
      <dgm:prSet phldrT="[Text]">
        <dgm:style>
          <a:lnRef idx="2">
            <a:schemeClr val="accent1"/>
          </a:lnRef>
          <a:fillRef idx="1">
            <a:schemeClr val="lt1"/>
          </a:fillRef>
          <a:effectRef idx="0">
            <a:schemeClr val="accent1"/>
          </a:effectRef>
          <a:fontRef idx="minor">
            <a:schemeClr val="dk1"/>
          </a:fontRef>
        </dgm:style>
      </dgm:prSet>
      <dgm:spPr/>
      <dgm:t>
        <a:bodyPr/>
        <a:lstStyle/>
        <a:p>
          <a:r>
            <a:rPr lang="en-US" b="1" smtClean="0">
              <a:latin typeface="Times New Roman" pitchFamily="18" charset="0"/>
              <a:cs typeface="Times New Roman" pitchFamily="18" charset="0"/>
            </a:rPr>
            <a:t>QPPL</a:t>
          </a:r>
          <a:endParaRPr lang="en-US" b="1" dirty="0">
            <a:latin typeface="Times New Roman" pitchFamily="18" charset="0"/>
            <a:cs typeface="Times New Roman" pitchFamily="18" charset="0"/>
          </a:endParaRPr>
        </a:p>
      </dgm:t>
    </dgm:pt>
    <dgm:pt modelId="{B69E8167-97AC-4BF8-9F22-965A1446FD14}" type="sibTrans" cxnId="{E93D20C3-A06C-45CF-8595-27FA3A5D5228}">
      <dgm:prSet/>
      <dgm:spPr/>
      <dgm:t>
        <a:bodyPr/>
        <a:lstStyle/>
        <a:p>
          <a:endParaRPr lang="en-US"/>
        </a:p>
      </dgm:t>
    </dgm:pt>
    <dgm:pt modelId="{E989231B-F8C4-4763-BD3F-13ADDF429782}" type="parTrans" cxnId="{E93D20C3-A06C-45CF-8595-27FA3A5D5228}">
      <dgm:prSet/>
      <dgm:spPr/>
      <dgm:t>
        <a:bodyPr/>
        <a:lstStyle/>
        <a:p>
          <a:endParaRPr lang="en-US"/>
        </a:p>
      </dgm:t>
    </dgm:pt>
    <dgm:pt modelId="{F90B2D9D-C80B-4DD4-9332-17B3CC371551}" type="pres">
      <dgm:prSet presAssocID="{76DED90D-E06E-436A-844C-07362CD9ED82}" presName="diagram" presStyleCnt="0">
        <dgm:presLayoutVars>
          <dgm:chMax val="1"/>
          <dgm:dir/>
          <dgm:animLvl val="ctr"/>
          <dgm:resizeHandles val="exact"/>
        </dgm:presLayoutVars>
      </dgm:prSet>
      <dgm:spPr/>
      <dgm:t>
        <a:bodyPr/>
        <a:lstStyle/>
        <a:p>
          <a:endParaRPr lang="en-US"/>
        </a:p>
      </dgm:t>
    </dgm:pt>
    <dgm:pt modelId="{D948FE81-B191-4070-A8C3-741A02C3321C}" type="pres">
      <dgm:prSet presAssocID="{76DED90D-E06E-436A-844C-07362CD9ED82}" presName="matrix" presStyleCnt="0"/>
      <dgm:spPr/>
    </dgm:pt>
    <dgm:pt modelId="{CF10355C-AEC6-4598-A272-6D462719D2F2}" type="pres">
      <dgm:prSet presAssocID="{76DED90D-E06E-436A-844C-07362CD9ED82}" presName="tile1" presStyleLbl="node1" presStyleIdx="0" presStyleCnt="4" custLinFactNeighborX="-9822"/>
      <dgm:spPr/>
      <dgm:t>
        <a:bodyPr/>
        <a:lstStyle/>
        <a:p>
          <a:endParaRPr lang="en-US"/>
        </a:p>
      </dgm:t>
    </dgm:pt>
    <dgm:pt modelId="{6064C4E7-F042-4E1E-BFB9-3120217415E1}" type="pres">
      <dgm:prSet presAssocID="{76DED90D-E06E-436A-844C-07362CD9ED82}" presName="tile1text" presStyleLbl="node1" presStyleIdx="0" presStyleCnt="4">
        <dgm:presLayoutVars>
          <dgm:chMax val="0"/>
          <dgm:chPref val="0"/>
          <dgm:bulletEnabled val="1"/>
        </dgm:presLayoutVars>
      </dgm:prSet>
      <dgm:spPr/>
      <dgm:t>
        <a:bodyPr/>
        <a:lstStyle/>
        <a:p>
          <a:endParaRPr lang="en-US"/>
        </a:p>
      </dgm:t>
    </dgm:pt>
    <dgm:pt modelId="{5E3255B6-9F7C-4445-9D49-4A8D0DC2132F}" type="pres">
      <dgm:prSet presAssocID="{76DED90D-E06E-436A-844C-07362CD9ED82}" presName="tile2" presStyleLbl="node1" presStyleIdx="1" presStyleCnt="4"/>
      <dgm:spPr/>
      <dgm:t>
        <a:bodyPr/>
        <a:lstStyle/>
        <a:p>
          <a:endParaRPr lang="en-US"/>
        </a:p>
      </dgm:t>
    </dgm:pt>
    <dgm:pt modelId="{065C2013-BC08-403D-B0DB-8017C0E348EA}" type="pres">
      <dgm:prSet presAssocID="{76DED90D-E06E-436A-844C-07362CD9ED82}" presName="tile2text" presStyleLbl="node1" presStyleIdx="1" presStyleCnt="4">
        <dgm:presLayoutVars>
          <dgm:chMax val="0"/>
          <dgm:chPref val="0"/>
          <dgm:bulletEnabled val="1"/>
        </dgm:presLayoutVars>
      </dgm:prSet>
      <dgm:spPr/>
      <dgm:t>
        <a:bodyPr/>
        <a:lstStyle/>
        <a:p>
          <a:endParaRPr lang="en-US"/>
        </a:p>
      </dgm:t>
    </dgm:pt>
    <dgm:pt modelId="{9E58BA7E-8A50-4309-B39D-8051ACE3C113}" type="pres">
      <dgm:prSet presAssocID="{76DED90D-E06E-436A-844C-07362CD9ED82}" presName="tile3" presStyleLbl="node1" presStyleIdx="2" presStyleCnt="4"/>
      <dgm:spPr/>
      <dgm:t>
        <a:bodyPr/>
        <a:lstStyle/>
        <a:p>
          <a:endParaRPr lang="en-US"/>
        </a:p>
      </dgm:t>
    </dgm:pt>
    <dgm:pt modelId="{B83B2F6C-8695-41C7-AAF1-496AAE8A5469}" type="pres">
      <dgm:prSet presAssocID="{76DED90D-E06E-436A-844C-07362CD9ED82}" presName="tile3text" presStyleLbl="node1" presStyleIdx="2" presStyleCnt="4">
        <dgm:presLayoutVars>
          <dgm:chMax val="0"/>
          <dgm:chPref val="0"/>
          <dgm:bulletEnabled val="1"/>
        </dgm:presLayoutVars>
      </dgm:prSet>
      <dgm:spPr/>
      <dgm:t>
        <a:bodyPr/>
        <a:lstStyle/>
        <a:p>
          <a:endParaRPr lang="en-US"/>
        </a:p>
      </dgm:t>
    </dgm:pt>
    <dgm:pt modelId="{6A27D460-E43C-4FC7-9DC4-8F95D0968377}" type="pres">
      <dgm:prSet presAssocID="{76DED90D-E06E-436A-844C-07362CD9ED82}" presName="tile4" presStyleLbl="node1" presStyleIdx="3" presStyleCnt="4"/>
      <dgm:spPr/>
      <dgm:t>
        <a:bodyPr/>
        <a:lstStyle/>
        <a:p>
          <a:endParaRPr lang="en-US"/>
        </a:p>
      </dgm:t>
    </dgm:pt>
    <dgm:pt modelId="{BA2AD740-8FC6-4745-8355-74F7CCB47B8D}" type="pres">
      <dgm:prSet presAssocID="{76DED90D-E06E-436A-844C-07362CD9ED82}" presName="tile4text" presStyleLbl="node1" presStyleIdx="3" presStyleCnt="4">
        <dgm:presLayoutVars>
          <dgm:chMax val="0"/>
          <dgm:chPref val="0"/>
          <dgm:bulletEnabled val="1"/>
        </dgm:presLayoutVars>
      </dgm:prSet>
      <dgm:spPr/>
      <dgm:t>
        <a:bodyPr/>
        <a:lstStyle/>
        <a:p>
          <a:endParaRPr lang="en-US"/>
        </a:p>
      </dgm:t>
    </dgm:pt>
    <dgm:pt modelId="{C26A4AAB-2D9A-4C2A-8B40-186B8D9E528D}" type="pres">
      <dgm:prSet presAssocID="{76DED90D-E06E-436A-844C-07362CD9ED82}" presName="centerTile" presStyleLbl="fgShp" presStyleIdx="0" presStyleCnt="1">
        <dgm:presLayoutVars>
          <dgm:chMax val="0"/>
          <dgm:chPref val="0"/>
        </dgm:presLayoutVars>
      </dgm:prSet>
      <dgm:spPr/>
      <dgm:t>
        <a:bodyPr/>
        <a:lstStyle/>
        <a:p>
          <a:endParaRPr lang="en-US"/>
        </a:p>
      </dgm:t>
    </dgm:pt>
  </dgm:ptLst>
  <dgm:cxnLst>
    <dgm:cxn modelId="{985A078B-2FA9-46CA-B98A-B0CBD139AD3A}" srcId="{C9CDBA2C-4B59-427D-9CD4-20AB019B1021}" destId="{9F6E48CE-3456-453B-9AAA-7D3BE212EC4D}" srcOrd="1" destOrd="0" parTransId="{386458B9-56B3-4D16-8DD5-558680E06652}" sibTransId="{A121E14C-E424-4DF2-A9D3-D3E61BA314E3}"/>
    <dgm:cxn modelId="{0D2A2334-43CE-46D9-8A08-1D31A2514AB4}" type="presOf" srcId="{9F6E48CE-3456-453B-9AAA-7D3BE212EC4D}" destId="{065C2013-BC08-403D-B0DB-8017C0E348EA}" srcOrd="1" destOrd="0" presId="urn:microsoft.com/office/officeart/2005/8/layout/matrix1"/>
    <dgm:cxn modelId="{2C5CD6A5-FCC1-4006-8E1C-FE49A7225A00}" type="presOf" srcId="{839DBB45-F948-4037-8671-CE58F1CFFE5A}" destId="{B83B2F6C-8695-41C7-AAF1-496AAE8A5469}" srcOrd="1" destOrd="0" presId="urn:microsoft.com/office/officeart/2005/8/layout/matrix1"/>
    <dgm:cxn modelId="{0CD6E435-1A02-4859-8602-14D51B8A7228}" type="presOf" srcId="{4F0FE316-B3B7-4E71-846D-9861A8C42147}" destId="{6064C4E7-F042-4E1E-BFB9-3120217415E1}" srcOrd="1" destOrd="0" presId="urn:microsoft.com/office/officeart/2005/8/layout/matrix1"/>
    <dgm:cxn modelId="{E93D20C3-A06C-45CF-8595-27FA3A5D5228}" srcId="{76DED90D-E06E-436A-844C-07362CD9ED82}" destId="{C9CDBA2C-4B59-427D-9CD4-20AB019B1021}" srcOrd="0" destOrd="0" parTransId="{E989231B-F8C4-4763-BD3F-13ADDF429782}" sibTransId="{B69E8167-97AC-4BF8-9F22-965A1446FD14}"/>
    <dgm:cxn modelId="{D8A87F4F-837E-4087-845B-2A4D9D0C22F0}" type="presOf" srcId="{487CBB0C-3E87-4B91-B2AF-A76C21BAD51A}" destId="{6A27D460-E43C-4FC7-9DC4-8F95D0968377}" srcOrd="0" destOrd="0" presId="urn:microsoft.com/office/officeart/2005/8/layout/matrix1"/>
    <dgm:cxn modelId="{77ABE439-912A-438B-8B86-DCE59736ACB6}" type="presOf" srcId="{9F6E48CE-3456-453B-9AAA-7D3BE212EC4D}" destId="{5E3255B6-9F7C-4445-9D49-4A8D0DC2132F}" srcOrd="0" destOrd="0" presId="urn:microsoft.com/office/officeart/2005/8/layout/matrix1"/>
    <dgm:cxn modelId="{9E107422-812C-4FC1-906E-58550544C4AD}" srcId="{C9CDBA2C-4B59-427D-9CD4-20AB019B1021}" destId="{487CBB0C-3E87-4B91-B2AF-A76C21BAD51A}" srcOrd="3" destOrd="0" parTransId="{3663C478-F961-4C90-A00C-3D117F79AB3B}" sibTransId="{38F28FF7-9E8C-4584-899D-EC583058C13A}"/>
    <dgm:cxn modelId="{A74B9FDC-DD9D-489B-BAD8-3A4AE4385A24}" type="presOf" srcId="{487CBB0C-3E87-4B91-B2AF-A76C21BAD51A}" destId="{BA2AD740-8FC6-4745-8355-74F7CCB47B8D}" srcOrd="1" destOrd="0" presId="urn:microsoft.com/office/officeart/2005/8/layout/matrix1"/>
    <dgm:cxn modelId="{9FE0474A-D29E-44C3-A89C-9E002EA1EB08}" type="presOf" srcId="{76DED90D-E06E-436A-844C-07362CD9ED82}" destId="{F90B2D9D-C80B-4DD4-9332-17B3CC371551}" srcOrd="0" destOrd="0" presId="urn:microsoft.com/office/officeart/2005/8/layout/matrix1"/>
    <dgm:cxn modelId="{2CAE8858-9CF5-42CC-8FF0-2A364EEB6031}" type="presOf" srcId="{4F0FE316-B3B7-4E71-846D-9861A8C42147}" destId="{CF10355C-AEC6-4598-A272-6D462719D2F2}" srcOrd="0" destOrd="0" presId="urn:microsoft.com/office/officeart/2005/8/layout/matrix1"/>
    <dgm:cxn modelId="{F6B4CD65-D3FC-49AF-AB40-D094A148744E}" type="presOf" srcId="{C9CDBA2C-4B59-427D-9CD4-20AB019B1021}" destId="{C26A4AAB-2D9A-4C2A-8B40-186B8D9E528D}" srcOrd="0" destOrd="0" presId="urn:microsoft.com/office/officeart/2005/8/layout/matrix1"/>
    <dgm:cxn modelId="{B2FECEAB-F886-4C02-B1E8-D7769A7C1848}" srcId="{C9CDBA2C-4B59-427D-9CD4-20AB019B1021}" destId="{839DBB45-F948-4037-8671-CE58F1CFFE5A}" srcOrd="2" destOrd="0" parTransId="{C919B1D8-B1F5-4136-BA84-98FBA6A032CC}" sibTransId="{ECA0CC2F-7B95-4B98-8AEE-29E4F9D758C0}"/>
    <dgm:cxn modelId="{704A61E8-3120-412A-AD04-30D13EB07C31}" srcId="{C9CDBA2C-4B59-427D-9CD4-20AB019B1021}" destId="{4F0FE316-B3B7-4E71-846D-9861A8C42147}" srcOrd="0" destOrd="0" parTransId="{D413E62C-7987-481C-8A4B-C35E9E1558A0}" sibTransId="{9221E97B-559B-41CB-BC3F-9FC918600B7B}"/>
    <dgm:cxn modelId="{4E828518-F166-457C-B00D-E750B6F4C21D}" type="presOf" srcId="{839DBB45-F948-4037-8671-CE58F1CFFE5A}" destId="{9E58BA7E-8A50-4309-B39D-8051ACE3C113}" srcOrd="0" destOrd="0" presId="urn:microsoft.com/office/officeart/2005/8/layout/matrix1"/>
    <dgm:cxn modelId="{FDB1C49C-C2D3-4728-8639-6AFD06BAE67C}" type="presParOf" srcId="{F90B2D9D-C80B-4DD4-9332-17B3CC371551}" destId="{D948FE81-B191-4070-A8C3-741A02C3321C}" srcOrd="0" destOrd="0" presId="urn:microsoft.com/office/officeart/2005/8/layout/matrix1"/>
    <dgm:cxn modelId="{520C9F35-5D97-40E2-83F2-34F4D1052EAE}" type="presParOf" srcId="{D948FE81-B191-4070-A8C3-741A02C3321C}" destId="{CF10355C-AEC6-4598-A272-6D462719D2F2}" srcOrd="0" destOrd="0" presId="urn:microsoft.com/office/officeart/2005/8/layout/matrix1"/>
    <dgm:cxn modelId="{6E73D222-9C5C-4974-A113-60A0032FD92A}" type="presParOf" srcId="{D948FE81-B191-4070-A8C3-741A02C3321C}" destId="{6064C4E7-F042-4E1E-BFB9-3120217415E1}" srcOrd="1" destOrd="0" presId="urn:microsoft.com/office/officeart/2005/8/layout/matrix1"/>
    <dgm:cxn modelId="{81A6EFA5-B41C-4E33-8464-60EB3FDD29A6}" type="presParOf" srcId="{D948FE81-B191-4070-A8C3-741A02C3321C}" destId="{5E3255B6-9F7C-4445-9D49-4A8D0DC2132F}" srcOrd="2" destOrd="0" presId="urn:microsoft.com/office/officeart/2005/8/layout/matrix1"/>
    <dgm:cxn modelId="{A939D7AA-C1A9-4997-B14A-90D1035B2DF0}" type="presParOf" srcId="{D948FE81-B191-4070-A8C3-741A02C3321C}" destId="{065C2013-BC08-403D-B0DB-8017C0E348EA}" srcOrd="3" destOrd="0" presId="urn:microsoft.com/office/officeart/2005/8/layout/matrix1"/>
    <dgm:cxn modelId="{18F0CD00-A360-4A9C-83C2-58FED391A2C9}" type="presParOf" srcId="{D948FE81-B191-4070-A8C3-741A02C3321C}" destId="{9E58BA7E-8A50-4309-B39D-8051ACE3C113}" srcOrd="4" destOrd="0" presId="urn:microsoft.com/office/officeart/2005/8/layout/matrix1"/>
    <dgm:cxn modelId="{8C851EB1-7146-42BA-8EF6-5EC977CE54E8}" type="presParOf" srcId="{D948FE81-B191-4070-A8C3-741A02C3321C}" destId="{B83B2F6C-8695-41C7-AAF1-496AAE8A5469}" srcOrd="5" destOrd="0" presId="urn:microsoft.com/office/officeart/2005/8/layout/matrix1"/>
    <dgm:cxn modelId="{1218C76F-7735-41F4-8A3C-C52C578B30F8}" type="presParOf" srcId="{D948FE81-B191-4070-A8C3-741A02C3321C}" destId="{6A27D460-E43C-4FC7-9DC4-8F95D0968377}" srcOrd="6" destOrd="0" presId="urn:microsoft.com/office/officeart/2005/8/layout/matrix1"/>
    <dgm:cxn modelId="{C4368089-B402-417A-96D8-E574AA307014}" type="presParOf" srcId="{D948FE81-B191-4070-A8C3-741A02C3321C}" destId="{BA2AD740-8FC6-4745-8355-74F7CCB47B8D}" srcOrd="7" destOrd="0" presId="urn:microsoft.com/office/officeart/2005/8/layout/matrix1"/>
    <dgm:cxn modelId="{284D54A6-2353-4122-8871-E2344A057DCD}" type="presParOf" srcId="{F90B2D9D-C80B-4DD4-9332-17B3CC371551}" destId="{C26A4AAB-2D9A-4C2A-8B40-186B8D9E528D}"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DED90D-E06E-436A-844C-07362CD9ED82}"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4F0FE316-B3B7-4E71-846D-9861A8C42147}">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sz="3200" b="1" smtClean="0">
              <a:latin typeface="Times New Roman" pitchFamily="18" charset="0"/>
              <a:cs typeface="Times New Roman" pitchFamily="18" charset="0"/>
            </a:rPr>
            <a:t>Do NN ban hành hoặc thừa nhận</a:t>
          </a:r>
          <a:endParaRPr lang="en-US" sz="3200" b="1" dirty="0">
            <a:latin typeface="Times New Roman" pitchFamily="18" charset="0"/>
            <a:cs typeface="Times New Roman" pitchFamily="18" charset="0"/>
          </a:endParaRPr>
        </a:p>
      </dgm:t>
    </dgm:pt>
    <dgm:pt modelId="{D413E62C-7987-481C-8A4B-C35E9E1558A0}" type="parTrans" cxnId="{704A61E8-3120-412A-AD04-30D13EB07C31}">
      <dgm:prSet/>
      <dgm:spPr/>
      <dgm:t>
        <a:bodyPr/>
        <a:lstStyle/>
        <a:p>
          <a:endParaRPr lang="en-US"/>
        </a:p>
      </dgm:t>
    </dgm:pt>
    <dgm:pt modelId="{9221E97B-559B-41CB-BC3F-9FC918600B7B}" type="sibTrans" cxnId="{704A61E8-3120-412A-AD04-30D13EB07C31}">
      <dgm:prSet/>
      <dgm:spPr/>
      <dgm:t>
        <a:bodyPr/>
        <a:lstStyle/>
        <a:p>
          <a:endParaRPr lang="en-US"/>
        </a:p>
      </dgm:t>
    </dgm:pt>
    <dgm:pt modelId="{9F6E48CE-3456-453B-9AAA-7D3BE212EC4D}">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3200" b="1" smtClean="0">
              <a:latin typeface="Times New Roman" pitchFamily="18" charset="0"/>
              <a:cs typeface="Times New Roman" pitchFamily="18" charset="0"/>
            </a:rPr>
            <a:t>Thể hiện dưới các hình thức xác định</a:t>
          </a:r>
          <a:endParaRPr lang="en-US" sz="3200" b="1" dirty="0">
            <a:latin typeface="Times New Roman" pitchFamily="18" charset="0"/>
            <a:cs typeface="Times New Roman" pitchFamily="18" charset="0"/>
          </a:endParaRPr>
        </a:p>
      </dgm:t>
    </dgm:pt>
    <dgm:pt modelId="{386458B9-56B3-4D16-8DD5-558680E06652}" type="parTrans" cxnId="{985A078B-2FA9-46CA-B98A-B0CBD139AD3A}">
      <dgm:prSet/>
      <dgm:spPr/>
      <dgm:t>
        <a:bodyPr/>
        <a:lstStyle/>
        <a:p>
          <a:endParaRPr lang="en-US"/>
        </a:p>
      </dgm:t>
    </dgm:pt>
    <dgm:pt modelId="{A121E14C-E424-4DF2-A9D3-D3E61BA314E3}" type="sibTrans" cxnId="{985A078B-2FA9-46CA-B98A-B0CBD139AD3A}">
      <dgm:prSet/>
      <dgm:spPr/>
      <dgm:t>
        <a:bodyPr/>
        <a:lstStyle/>
        <a:p>
          <a:endParaRPr lang="en-US"/>
        </a:p>
      </dgm:t>
    </dgm:pt>
    <dgm:pt modelId="{839DBB45-F948-4037-8671-CE58F1CFFE5A}">
      <dgm:prSet phldrT="[Text]" custT="1">
        <dgm:style>
          <a:lnRef idx="2">
            <a:schemeClr val="dk1">
              <a:shade val="50000"/>
            </a:schemeClr>
          </a:lnRef>
          <a:fillRef idx="1">
            <a:schemeClr val="dk1"/>
          </a:fillRef>
          <a:effectRef idx="0">
            <a:schemeClr val="dk1"/>
          </a:effectRef>
          <a:fontRef idx="minor">
            <a:schemeClr val="lt1"/>
          </a:fontRef>
        </dgm:style>
      </dgm:prSet>
      <dgm:spPr/>
      <dgm:t>
        <a:bodyPr/>
        <a:lstStyle/>
        <a:p>
          <a:pPr algn="just"/>
          <a:r>
            <a:rPr lang="en-US" sz="3200" b="1" smtClean="0">
              <a:latin typeface="Times New Roman" pitchFamily="18" charset="0"/>
              <a:cs typeface="Times New Roman" pitchFamily="18" charset="0"/>
            </a:rPr>
            <a:t>Mang tính bắt buộc chung và áp dụng nhiều lần trong cuộc sống</a:t>
          </a:r>
          <a:endParaRPr lang="en-US" sz="3200" b="1" dirty="0">
            <a:latin typeface="Times New Roman" pitchFamily="18" charset="0"/>
            <a:cs typeface="Times New Roman" pitchFamily="18" charset="0"/>
          </a:endParaRPr>
        </a:p>
      </dgm:t>
    </dgm:pt>
    <dgm:pt modelId="{C919B1D8-B1F5-4136-BA84-98FBA6A032CC}" type="parTrans" cxnId="{B2FECEAB-F886-4C02-B1E8-D7769A7C1848}">
      <dgm:prSet/>
      <dgm:spPr/>
      <dgm:t>
        <a:bodyPr/>
        <a:lstStyle/>
        <a:p>
          <a:endParaRPr lang="en-US"/>
        </a:p>
      </dgm:t>
    </dgm:pt>
    <dgm:pt modelId="{ECA0CC2F-7B95-4B98-8AEE-29E4F9D758C0}" type="sibTrans" cxnId="{B2FECEAB-F886-4C02-B1E8-D7769A7C1848}">
      <dgm:prSet/>
      <dgm:spPr/>
      <dgm:t>
        <a:bodyPr/>
        <a:lstStyle/>
        <a:p>
          <a:endParaRPr lang="en-US"/>
        </a:p>
      </dgm:t>
    </dgm:pt>
    <dgm:pt modelId="{487CBB0C-3E87-4B91-B2AF-A76C21BAD51A}">
      <dgm:prSet phldrT="[Text]" custT="1">
        <dgm:style>
          <a:lnRef idx="1">
            <a:schemeClr val="accent3"/>
          </a:lnRef>
          <a:fillRef idx="2">
            <a:schemeClr val="accent3"/>
          </a:fillRef>
          <a:effectRef idx="1">
            <a:schemeClr val="accent3"/>
          </a:effectRef>
          <a:fontRef idx="minor">
            <a:schemeClr val="dk1"/>
          </a:fontRef>
        </dgm:style>
      </dgm:prSet>
      <dgm:spPr/>
      <dgm:t>
        <a:bodyPr/>
        <a:lstStyle/>
        <a:p>
          <a:pPr algn="just"/>
          <a:r>
            <a:rPr lang="en-US" sz="3200" b="1" smtClean="0">
              <a:latin typeface="Times New Roman" pitchFamily="18" charset="0"/>
              <a:cs typeface="Times New Roman" pitchFamily="18" charset="0"/>
            </a:rPr>
            <a:t>Được NN đảm bảo thực hiện</a:t>
          </a:r>
          <a:endParaRPr lang="en-US" sz="3200" b="1" dirty="0">
            <a:latin typeface="Times New Roman" pitchFamily="18" charset="0"/>
            <a:cs typeface="Times New Roman" pitchFamily="18" charset="0"/>
          </a:endParaRPr>
        </a:p>
      </dgm:t>
    </dgm:pt>
    <dgm:pt modelId="{3663C478-F961-4C90-A00C-3D117F79AB3B}" type="parTrans" cxnId="{9E107422-812C-4FC1-906E-58550544C4AD}">
      <dgm:prSet/>
      <dgm:spPr/>
      <dgm:t>
        <a:bodyPr/>
        <a:lstStyle/>
        <a:p>
          <a:endParaRPr lang="en-US"/>
        </a:p>
      </dgm:t>
    </dgm:pt>
    <dgm:pt modelId="{38F28FF7-9E8C-4584-899D-EC583058C13A}" type="sibTrans" cxnId="{9E107422-812C-4FC1-906E-58550544C4AD}">
      <dgm:prSet/>
      <dgm:spPr/>
      <dgm:t>
        <a:bodyPr/>
        <a:lstStyle/>
        <a:p>
          <a:endParaRPr lang="en-US"/>
        </a:p>
      </dgm:t>
    </dgm:pt>
    <dgm:pt modelId="{C9CDBA2C-4B59-427D-9CD4-20AB019B1021}">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4400" b="1" smtClean="0">
              <a:solidFill>
                <a:srgbClr val="FF0000"/>
              </a:solidFill>
              <a:latin typeface="Times New Roman" pitchFamily="18" charset="0"/>
              <a:cs typeface="Times New Roman" pitchFamily="18" charset="0"/>
            </a:rPr>
            <a:t>QPPL</a:t>
          </a:r>
          <a:endParaRPr lang="en-US" sz="4400" b="1" dirty="0">
            <a:solidFill>
              <a:srgbClr val="FF0000"/>
            </a:solidFill>
            <a:latin typeface="Times New Roman" pitchFamily="18" charset="0"/>
            <a:cs typeface="Times New Roman" pitchFamily="18" charset="0"/>
          </a:endParaRPr>
        </a:p>
      </dgm:t>
    </dgm:pt>
    <dgm:pt modelId="{B69E8167-97AC-4BF8-9F22-965A1446FD14}" type="sibTrans" cxnId="{E93D20C3-A06C-45CF-8595-27FA3A5D5228}">
      <dgm:prSet/>
      <dgm:spPr/>
      <dgm:t>
        <a:bodyPr/>
        <a:lstStyle/>
        <a:p>
          <a:endParaRPr lang="en-US"/>
        </a:p>
      </dgm:t>
    </dgm:pt>
    <dgm:pt modelId="{E989231B-F8C4-4763-BD3F-13ADDF429782}" type="parTrans" cxnId="{E93D20C3-A06C-45CF-8595-27FA3A5D5228}">
      <dgm:prSet/>
      <dgm:spPr/>
      <dgm:t>
        <a:bodyPr/>
        <a:lstStyle/>
        <a:p>
          <a:endParaRPr lang="en-US"/>
        </a:p>
      </dgm:t>
    </dgm:pt>
    <dgm:pt modelId="{F90B2D9D-C80B-4DD4-9332-17B3CC371551}" type="pres">
      <dgm:prSet presAssocID="{76DED90D-E06E-436A-844C-07362CD9ED82}" presName="diagram" presStyleCnt="0">
        <dgm:presLayoutVars>
          <dgm:chMax val="1"/>
          <dgm:dir/>
          <dgm:animLvl val="ctr"/>
          <dgm:resizeHandles val="exact"/>
        </dgm:presLayoutVars>
      </dgm:prSet>
      <dgm:spPr/>
      <dgm:t>
        <a:bodyPr/>
        <a:lstStyle/>
        <a:p>
          <a:endParaRPr lang="en-US"/>
        </a:p>
      </dgm:t>
    </dgm:pt>
    <dgm:pt modelId="{D948FE81-B191-4070-A8C3-741A02C3321C}" type="pres">
      <dgm:prSet presAssocID="{76DED90D-E06E-436A-844C-07362CD9ED82}" presName="matrix" presStyleCnt="0"/>
      <dgm:spPr/>
    </dgm:pt>
    <dgm:pt modelId="{CF10355C-AEC6-4598-A272-6D462719D2F2}" type="pres">
      <dgm:prSet presAssocID="{76DED90D-E06E-436A-844C-07362CD9ED82}" presName="tile1" presStyleLbl="node1" presStyleIdx="0" presStyleCnt="4" custLinFactNeighborX="-9822"/>
      <dgm:spPr/>
      <dgm:t>
        <a:bodyPr/>
        <a:lstStyle/>
        <a:p>
          <a:endParaRPr lang="en-US"/>
        </a:p>
      </dgm:t>
    </dgm:pt>
    <dgm:pt modelId="{6064C4E7-F042-4E1E-BFB9-3120217415E1}" type="pres">
      <dgm:prSet presAssocID="{76DED90D-E06E-436A-844C-07362CD9ED82}" presName="tile1text" presStyleLbl="node1" presStyleIdx="0" presStyleCnt="4">
        <dgm:presLayoutVars>
          <dgm:chMax val="0"/>
          <dgm:chPref val="0"/>
          <dgm:bulletEnabled val="1"/>
        </dgm:presLayoutVars>
      </dgm:prSet>
      <dgm:spPr/>
      <dgm:t>
        <a:bodyPr/>
        <a:lstStyle/>
        <a:p>
          <a:endParaRPr lang="en-US"/>
        </a:p>
      </dgm:t>
    </dgm:pt>
    <dgm:pt modelId="{5E3255B6-9F7C-4445-9D49-4A8D0DC2132F}" type="pres">
      <dgm:prSet presAssocID="{76DED90D-E06E-436A-844C-07362CD9ED82}" presName="tile2" presStyleLbl="node1" presStyleIdx="1" presStyleCnt="4"/>
      <dgm:spPr/>
      <dgm:t>
        <a:bodyPr/>
        <a:lstStyle/>
        <a:p>
          <a:endParaRPr lang="en-US"/>
        </a:p>
      </dgm:t>
    </dgm:pt>
    <dgm:pt modelId="{065C2013-BC08-403D-B0DB-8017C0E348EA}" type="pres">
      <dgm:prSet presAssocID="{76DED90D-E06E-436A-844C-07362CD9ED82}" presName="tile2text" presStyleLbl="node1" presStyleIdx="1" presStyleCnt="4">
        <dgm:presLayoutVars>
          <dgm:chMax val="0"/>
          <dgm:chPref val="0"/>
          <dgm:bulletEnabled val="1"/>
        </dgm:presLayoutVars>
      </dgm:prSet>
      <dgm:spPr/>
      <dgm:t>
        <a:bodyPr/>
        <a:lstStyle/>
        <a:p>
          <a:endParaRPr lang="en-US"/>
        </a:p>
      </dgm:t>
    </dgm:pt>
    <dgm:pt modelId="{9E58BA7E-8A50-4309-B39D-8051ACE3C113}" type="pres">
      <dgm:prSet presAssocID="{76DED90D-E06E-436A-844C-07362CD9ED82}" presName="tile3" presStyleLbl="node1" presStyleIdx="2" presStyleCnt="4"/>
      <dgm:spPr/>
      <dgm:t>
        <a:bodyPr/>
        <a:lstStyle/>
        <a:p>
          <a:endParaRPr lang="en-US"/>
        </a:p>
      </dgm:t>
    </dgm:pt>
    <dgm:pt modelId="{B83B2F6C-8695-41C7-AAF1-496AAE8A5469}" type="pres">
      <dgm:prSet presAssocID="{76DED90D-E06E-436A-844C-07362CD9ED82}" presName="tile3text" presStyleLbl="node1" presStyleIdx="2" presStyleCnt="4">
        <dgm:presLayoutVars>
          <dgm:chMax val="0"/>
          <dgm:chPref val="0"/>
          <dgm:bulletEnabled val="1"/>
        </dgm:presLayoutVars>
      </dgm:prSet>
      <dgm:spPr/>
      <dgm:t>
        <a:bodyPr/>
        <a:lstStyle/>
        <a:p>
          <a:endParaRPr lang="en-US"/>
        </a:p>
      </dgm:t>
    </dgm:pt>
    <dgm:pt modelId="{6A27D460-E43C-4FC7-9DC4-8F95D0968377}" type="pres">
      <dgm:prSet presAssocID="{76DED90D-E06E-436A-844C-07362CD9ED82}" presName="tile4" presStyleLbl="node1" presStyleIdx="3" presStyleCnt="4"/>
      <dgm:spPr/>
      <dgm:t>
        <a:bodyPr/>
        <a:lstStyle/>
        <a:p>
          <a:endParaRPr lang="en-US"/>
        </a:p>
      </dgm:t>
    </dgm:pt>
    <dgm:pt modelId="{BA2AD740-8FC6-4745-8355-74F7CCB47B8D}" type="pres">
      <dgm:prSet presAssocID="{76DED90D-E06E-436A-844C-07362CD9ED82}" presName="tile4text" presStyleLbl="node1" presStyleIdx="3" presStyleCnt="4">
        <dgm:presLayoutVars>
          <dgm:chMax val="0"/>
          <dgm:chPref val="0"/>
          <dgm:bulletEnabled val="1"/>
        </dgm:presLayoutVars>
      </dgm:prSet>
      <dgm:spPr/>
      <dgm:t>
        <a:bodyPr/>
        <a:lstStyle/>
        <a:p>
          <a:endParaRPr lang="en-US"/>
        </a:p>
      </dgm:t>
    </dgm:pt>
    <dgm:pt modelId="{C26A4AAB-2D9A-4C2A-8B40-186B8D9E528D}" type="pres">
      <dgm:prSet presAssocID="{76DED90D-E06E-436A-844C-07362CD9ED82}" presName="centerTile" presStyleLbl="fgShp" presStyleIdx="0" presStyleCnt="1">
        <dgm:presLayoutVars>
          <dgm:chMax val="0"/>
          <dgm:chPref val="0"/>
        </dgm:presLayoutVars>
      </dgm:prSet>
      <dgm:spPr/>
      <dgm:t>
        <a:bodyPr/>
        <a:lstStyle/>
        <a:p>
          <a:endParaRPr lang="en-US"/>
        </a:p>
      </dgm:t>
    </dgm:pt>
  </dgm:ptLst>
  <dgm:cxnLst>
    <dgm:cxn modelId="{985A078B-2FA9-46CA-B98A-B0CBD139AD3A}" srcId="{C9CDBA2C-4B59-427D-9CD4-20AB019B1021}" destId="{9F6E48CE-3456-453B-9AAA-7D3BE212EC4D}" srcOrd="1" destOrd="0" parTransId="{386458B9-56B3-4D16-8DD5-558680E06652}" sibTransId="{A121E14C-E424-4DF2-A9D3-D3E61BA314E3}"/>
    <dgm:cxn modelId="{B2FECEAB-F886-4C02-B1E8-D7769A7C1848}" srcId="{C9CDBA2C-4B59-427D-9CD4-20AB019B1021}" destId="{839DBB45-F948-4037-8671-CE58F1CFFE5A}" srcOrd="2" destOrd="0" parTransId="{C919B1D8-B1F5-4136-BA84-98FBA6A032CC}" sibTransId="{ECA0CC2F-7B95-4B98-8AEE-29E4F9D758C0}"/>
    <dgm:cxn modelId="{3DBD465C-F903-48AD-9D87-FA487302A95A}" type="presOf" srcId="{4F0FE316-B3B7-4E71-846D-9861A8C42147}" destId="{CF10355C-AEC6-4598-A272-6D462719D2F2}" srcOrd="0" destOrd="0" presId="urn:microsoft.com/office/officeart/2005/8/layout/matrix1"/>
    <dgm:cxn modelId="{C267DD86-712E-47A1-A545-B716B1511A48}" type="presOf" srcId="{487CBB0C-3E87-4B91-B2AF-A76C21BAD51A}" destId="{BA2AD740-8FC6-4745-8355-74F7CCB47B8D}" srcOrd="1" destOrd="0" presId="urn:microsoft.com/office/officeart/2005/8/layout/matrix1"/>
    <dgm:cxn modelId="{75147F22-FB2F-4705-99A6-E493771BE43A}" type="presOf" srcId="{4F0FE316-B3B7-4E71-846D-9861A8C42147}" destId="{6064C4E7-F042-4E1E-BFB9-3120217415E1}" srcOrd="1" destOrd="0" presId="urn:microsoft.com/office/officeart/2005/8/layout/matrix1"/>
    <dgm:cxn modelId="{704A61E8-3120-412A-AD04-30D13EB07C31}" srcId="{C9CDBA2C-4B59-427D-9CD4-20AB019B1021}" destId="{4F0FE316-B3B7-4E71-846D-9861A8C42147}" srcOrd="0" destOrd="0" parTransId="{D413E62C-7987-481C-8A4B-C35E9E1558A0}" sibTransId="{9221E97B-559B-41CB-BC3F-9FC918600B7B}"/>
    <dgm:cxn modelId="{935EECC0-BE6C-4A7A-A5FE-C911CA80A077}" type="presOf" srcId="{9F6E48CE-3456-453B-9AAA-7D3BE212EC4D}" destId="{065C2013-BC08-403D-B0DB-8017C0E348EA}" srcOrd="1" destOrd="0" presId="urn:microsoft.com/office/officeart/2005/8/layout/matrix1"/>
    <dgm:cxn modelId="{D40FFF7C-BDB0-4F4D-A510-4E5C802766E9}" type="presOf" srcId="{487CBB0C-3E87-4B91-B2AF-A76C21BAD51A}" destId="{6A27D460-E43C-4FC7-9DC4-8F95D0968377}" srcOrd="0" destOrd="0" presId="urn:microsoft.com/office/officeart/2005/8/layout/matrix1"/>
    <dgm:cxn modelId="{E93D20C3-A06C-45CF-8595-27FA3A5D5228}" srcId="{76DED90D-E06E-436A-844C-07362CD9ED82}" destId="{C9CDBA2C-4B59-427D-9CD4-20AB019B1021}" srcOrd="0" destOrd="0" parTransId="{E989231B-F8C4-4763-BD3F-13ADDF429782}" sibTransId="{B69E8167-97AC-4BF8-9F22-965A1446FD14}"/>
    <dgm:cxn modelId="{7A47B25C-332F-4BE8-8304-BF83DDEA66E8}" type="presOf" srcId="{839DBB45-F948-4037-8671-CE58F1CFFE5A}" destId="{B83B2F6C-8695-41C7-AAF1-496AAE8A5469}" srcOrd="1" destOrd="0" presId="urn:microsoft.com/office/officeart/2005/8/layout/matrix1"/>
    <dgm:cxn modelId="{C8BC9C4F-0C4E-43E7-9244-85578B43A950}" type="presOf" srcId="{C9CDBA2C-4B59-427D-9CD4-20AB019B1021}" destId="{C26A4AAB-2D9A-4C2A-8B40-186B8D9E528D}" srcOrd="0" destOrd="0" presId="urn:microsoft.com/office/officeart/2005/8/layout/matrix1"/>
    <dgm:cxn modelId="{92281B9B-D7E1-4809-90DE-E4036F060829}" type="presOf" srcId="{76DED90D-E06E-436A-844C-07362CD9ED82}" destId="{F90B2D9D-C80B-4DD4-9332-17B3CC371551}" srcOrd="0" destOrd="0" presId="urn:microsoft.com/office/officeart/2005/8/layout/matrix1"/>
    <dgm:cxn modelId="{110FE589-500E-4AD9-8310-CE2AF12A2BAC}" type="presOf" srcId="{9F6E48CE-3456-453B-9AAA-7D3BE212EC4D}" destId="{5E3255B6-9F7C-4445-9D49-4A8D0DC2132F}" srcOrd="0" destOrd="0" presId="urn:microsoft.com/office/officeart/2005/8/layout/matrix1"/>
    <dgm:cxn modelId="{E406CCDE-CFE9-4B53-B030-1DA3C362CDE5}" type="presOf" srcId="{839DBB45-F948-4037-8671-CE58F1CFFE5A}" destId="{9E58BA7E-8A50-4309-B39D-8051ACE3C113}" srcOrd="0" destOrd="0" presId="urn:microsoft.com/office/officeart/2005/8/layout/matrix1"/>
    <dgm:cxn modelId="{9E107422-812C-4FC1-906E-58550544C4AD}" srcId="{C9CDBA2C-4B59-427D-9CD4-20AB019B1021}" destId="{487CBB0C-3E87-4B91-B2AF-A76C21BAD51A}" srcOrd="3" destOrd="0" parTransId="{3663C478-F961-4C90-A00C-3D117F79AB3B}" sibTransId="{38F28FF7-9E8C-4584-899D-EC583058C13A}"/>
    <dgm:cxn modelId="{285752A6-9323-4AE2-8213-26EFAA0A02C1}" type="presParOf" srcId="{F90B2D9D-C80B-4DD4-9332-17B3CC371551}" destId="{D948FE81-B191-4070-A8C3-741A02C3321C}" srcOrd="0" destOrd="0" presId="urn:microsoft.com/office/officeart/2005/8/layout/matrix1"/>
    <dgm:cxn modelId="{7B4F7EB8-4C9E-453F-8BD2-678CFE5BD0C7}" type="presParOf" srcId="{D948FE81-B191-4070-A8C3-741A02C3321C}" destId="{CF10355C-AEC6-4598-A272-6D462719D2F2}" srcOrd="0" destOrd="0" presId="urn:microsoft.com/office/officeart/2005/8/layout/matrix1"/>
    <dgm:cxn modelId="{4D46BF57-67A4-4515-ABF0-931358FA37CD}" type="presParOf" srcId="{D948FE81-B191-4070-A8C3-741A02C3321C}" destId="{6064C4E7-F042-4E1E-BFB9-3120217415E1}" srcOrd="1" destOrd="0" presId="urn:microsoft.com/office/officeart/2005/8/layout/matrix1"/>
    <dgm:cxn modelId="{BB43D918-0AA1-4442-890C-0C9AA3F529F4}" type="presParOf" srcId="{D948FE81-B191-4070-A8C3-741A02C3321C}" destId="{5E3255B6-9F7C-4445-9D49-4A8D0DC2132F}" srcOrd="2" destOrd="0" presId="urn:microsoft.com/office/officeart/2005/8/layout/matrix1"/>
    <dgm:cxn modelId="{66C6E13B-1293-4B36-ACC9-AB6C0A03FA0B}" type="presParOf" srcId="{D948FE81-B191-4070-A8C3-741A02C3321C}" destId="{065C2013-BC08-403D-B0DB-8017C0E348EA}" srcOrd="3" destOrd="0" presId="urn:microsoft.com/office/officeart/2005/8/layout/matrix1"/>
    <dgm:cxn modelId="{9ACA0DD8-4BCC-4D5D-BBAC-1650A601DAE8}" type="presParOf" srcId="{D948FE81-B191-4070-A8C3-741A02C3321C}" destId="{9E58BA7E-8A50-4309-B39D-8051ACE3C113}" srcOrd="4" destOrd="0" presId="urn:microsoft.com/office/officeart/2005/8/layout/matrix1"/>
    <dgm:cxn modelId="{397C594F-2A0E-4C7B-A623-962F0A6E7423}" type="presParOf" srcId="{D948FE81-B191-4070-A8C3-741A02C3321C}" destId="{B83B2F6C-8695-41C7-AAF1-496AAE8A5469}" srcOrd="5" destOrd="0" presId="urn:microsoft.com/office/officeart/2005/8/layout/matrix1"/>
    <dgm:cxn modelId="{922D4FE7-B137-4859-8147-ECF4D06607E9}" type="presParOf" srcId="{D948FE81-B191-4070-A8C3-741A02C3321C}" destId="{6A27D460-E43C-4FC7-9DC4-8F95D0968377}" srcOrd="6" destOrd="0" presId="urn:microsoft.com/office/officeart/2005/8/layout/matrix1"/>
    <dgm:cxn modelId="{B86FD90D-E3B2-428D-87B5-231C1D8106F3}" type="presParOf" srcId="{D948FE81-B191-4070-A8C3-741A02C3321C}" destId="{BA2AD740-8FC6-4745-8355-74F7CCB47B8D}" srcOrd="7" destOrd="0" presId="urn:microsoft.com/office/officeart/2005/8/layout/matrix1"/>
    <dgm:cxn modelId="{3D3B7F13-4DBC-44ED-88C8-848FD3B15EDF}" type="presParOf" srcId="{F90B2D9D-C80B-4DD4-9332-17B3CC371551}" destId="{C26A4AAB-2D9A-4C2A-8B40-186B8D9E528D}"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7E4C05-7AA8-4F6A-925B-3861A18F072B}" type="doc">
      <dgm:prSet loTypeId="urn:microsoft.com/office/officeart/2005/8/layout/cycle6" loCatId="cycle" qsTypeId="urn:microsoft.com/office/officeart/2005/8/quickstyle/simple1" qsCatId="simple" csTypeId="urn:microsoft.com/office/officeart/2005/8/colors/colorful3" csCatId="colorful" phldr="1"/>
      <dgm:spPr/>
      <dgm:t>
        <a:bodyPr/>
        <a:lstStyle/>
        <a:p>
          <a:endParaRPr lang="en-US"/>
        </a:p>
      </dgm:t>
    </dgm:pt>
    <dgm:pt modelId="{2AB931F6-C9E5-44E7-92D0-F0BD28A0331D}">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sz="4000" smtClean="0">
              <a:latin typeface="Times New Roman" pitchFamily="18" charset="0"/>
              <a:cs typeface="Times New Roman" pitchFamily="18" charset="0"/>
            </a:rPr>
            <a:t>Giả định</a:t>
          </a:r>
          <a:endParaRPr lang="en-US" sz="4000" dirty="0">
            <a:latin typeface="Times New Roman" pitchFamily="18" charset="0"/>
            <a:cs typeface="Times New Roman" pitchFamily="18" charset="0"/>
          </a:endParaRPr>
        </a:p>
      </dgm:t>
    </dgm:pt>
    <dgm:pt modelId="{D161B550-FD18-4FB5-BC80-E606B9A2ECDF}" type="parTrans" cxnId="{4E692F6B-E460-4AF4-81DB-E4C9FF67810C}">
      <dgm:prSet/>
      <dgm:spPr/>
      <dgm:t>
        <a:bodyPr/>
        <a:lstStyle/>
        <a:p>
          <a:endParaRPr lang="en-US"/>
        </a:p>
      </dgm:t>
    </dgm:pt>
    <dgm:pt modelId="{ABA74DFE-6664-4238-8D3B-41CD6917B60E}" type="sibTrans" cxnId="{4E692F6B-E460-4AF4-81DB-E4C9FF67810C}">
      <dgm:prSet/>
      <dgm:spPr/>
      <dgm:t>
        <a:bodyPr/>
        <a:lstStyle/>
        <a:p>
          <a:endParaRPr lang="en-US"/>
        </a:p>
      </dgm:t>
    </dgm:pt>
    <dgm:pt modelId="{C7BC3834-F029-4739-807E-BA68C07A1381}">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4000" dirty="0" err="1" smtClean="0">
              <a:latin typeface="Times New Roman" pitchFamily="18" charset="0"/>
              <a:cs typeface="Times New Roman" pitchFamily="18" charset="0"/>
            </a:rPr>
            <a:t>Quy</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định</a:t>
          </a:r>
          <a:endParaRPr lang="en-US" sz="4000" dirty="0">
            <a:latin typeface="Times New Roman" pitchFamily="18" charset="0"/>
            <a:cs typeface="Times New Roman" pitchFamily="18" charset="0"/>
          </a:endParaRPr>
        </a:p>
      </dgm:t>
    </dgm:pt>
    <dgm:pt modelId="{2ED3B65D-BF83-4631-8B00-89C7B1229729}" type="parTrans" cxnId="{3AD8BEEA-15B9-406D-B0B3-C5D5DA80E65B}">
      <dgm:prSet/>
      <dgm:spPr/>
      <dgm:t>
        <a:bodyPr/>
        <a:lstStyle/>
        <a:p>
          <a:endParaRPr lang="en-US"/>
        </a:p>
      </dgm:t>
    </dgm:pt>
    <dgm:pt modelId="{AB2EA455-F451-4B22-90EF-6ED85827008F}" type="sibTrans" cxnId="{3AD8BEEA-15B9-406D-B0B3-C5D5DA80E65B}">
      <dgm:prSet/>
      <dgm:spPr/>
      <dgm:t>
        <a:bodyPr/>
        <a:lstStyle/>
        <a:p>
          <a:endParaRPr lang="en-US"/>
        </a:p>
      </dgm:t>
    </dgm:pt>
    <dgm:pt modelId="{6C927491-18D2-4F1B-B3FB-679FF8F36606}">
      <dgm:prSet phldrT="[Text]" custT="1"/>
      <dgm:spPr/>
      <dgm:t>
        <a:bodyPr/>
        <a:lstStyle/>
        <a:p>
          <a:r>
            <a:rPr lang="en-US" sz="4000" smtClean="0">
              <a:latin typeface="Times New Roman" pitchFamily="18" charset="0"/>
              <a:cs typeface="Times New Roman" pitchFamily="18" charset="0"/>
            </a:rPr>
            <a:t>Chế tài</a:t>
          </a:r>
          <a:endParaRPr lang="en-US" sz="4000" dirty="0">
            <a:latin typeface="Times New Roman" pitchFamily="18" charset="0"/>
            <a:cs typeface="Times New Roman" pitchFamily="18" charset="0"/>
          </a:endParaRPr>
        </a:p>
      </dgm:t>
    </dgm:pt>
    <dgm:pt modelId="{39EF5E94-9C5E-4D11-A100-37CA47B4E1D0}" type="parTrans" cxnId="{B7C729A1-C237-4CCF-A82E-DF0FBA2F8BB8}">
      <dgm:prSet/>
      <dgm:spPr/>
      <dgm:t>
        <a:bodyPr/>
        <a:lstStyle/>
        <a:p>
          <a:endParaRPr lang="en-US"/>
        </a:p>
      </dgm:t>
    </dgm:pt>
    <dgm:pt modelId="{623B76A1-BD4F-48E3-AF60-7F6B485F6A45}" type="sibTrans" cxnId="{B7C729A1-C237-4CCF-A82E-DF0FBA2F8BB8}">
      <dgm:prSet/>
      <dgm:spPr/>
      <dgm:t>
        <a:bodyPr/>
        <a:lstStyle/>
        <a:p>
          <a:endParaRPr lang="en-US"/>
        </a:p>
      </dgm:t>
    </dgm:pt>
    <dgm:pt modelId="{4A6EBA74-A2DB-4283-9973-725612E17ADA}" type="pres">
      <dgm:prSet presAssocID="{767E4C05-7AA8-4F6A-925B-3861A18F072B}" presName="cycle" presStyleCnt="0">
        <dgm:presLayoutVars>
          <dgm:dir/>
          <dgm:resizeHandles val="exact"/>
        </dgm:presLayoutVars>
      </dgm:prSet>
      <dgm:spPr/>
      <dgm:t>
        <a:bodyPr/>
        <a:lstStyle/>
        <a:p>
          <a:endParaRPr lang="en-US"/>
        </a:p>
      </dgm:t>
    </dgm:pt>
    <dgm:pt modelId="{EAA0D8B9-81C5-4439-9022-0D70952A133F}" type="pres">
      <dgm:prSet presAssocID="{2AB931F6-C9E5-44E7-92D0-F0BD28A0331D}" presName="node" presStyleLbl="node1" presStyleIdx="0" presStyleCnt="3" custScaleX="110066" custRadScaleRad="95629" custRadScaleInc="2862">
        <dgm:presLayoutVars>
          <dgm:bulletEnabled val="1"/>
        </dgm:presLayoutVars>
      </dgm:prSet>
      <dgm:spPr/>
      <dgm:t>
        <a:bodyPr/>
        <a:lstStyle/>
        <a:p>
          <a:endParaRPr lang="en-US"/>
        </a:p>
      </dgm:t>
    </dgm:pt>
    <dgm:pt modelId="{6864BE4E-3D75-4A5D-AA43-A3E079F2B2DC}" type="pres">
      <dgm:prSet presAssocID="{2AB931F6-C9E5-44E7-92D0-F0BD28A0331D}" presName="spNode" presStyleCnt="0"/>
      <dgm:spPr/>
      <dgm:t>
        <a:bodyPr/>
        <a:lstStyle/>
        <a:p>
          <a:endParaRPr lang="en-US"/>
        </a:p>
      </dgm:t>
    </dgm:pt>
    <dgm:pt modelId="{765C4E93-0945-40DF-B96F-4E3FE4196A42}" type="pres">
      <dgm:prSet presAssocID="{ABA74DFE-6664-4238-8D3B-41CD6917B60E}" presName="sibTrans" presStyleLbl="sibTrans1D1" presStyleIdx="0" presStyleCnt="3"/>
      <dgm:spPr/>
      <dgm:t>
        <a:bodyPr/>
        <a:lstStyle/>
        <a:p>
          <a:endParaRPr lang="en-US"/>
        </a:p>
      </dgm:t>
    </dgm:pt>
    <dgm:pt modelId="{931A9E2C-B3BF-4360-9078-8803C73CD0E4}" type="pres">
      <dgm:prSet presAssocID="{C7BC3834-F029-4739-807E-BA68C07A1381}" presName="node" presStyleLbl="node1" presStyleIdx="1" presStyleCnt="3" custScaleX="108930">
        <dgm:presLayoutVars>
          <dgm:bulletEnabled val="1"/>
        </dgm:presLayoutVars>
      </dgm:prSet>
      <dgm:spPr/>
      <dgm:t>
        <a:bodyPr/>
        <a:lstStyle/>
        <a:p>
          <a:endParaRPr lang="en-US"/>
        </a:p>
      </dgm:t>
    </dgm:pt>
    <dgm:pt modelId="{30167F3D-770A-4628-BD4F-C704E5BFAA40}" type="pres">
      <dgm:prSet presAssocID="{C7BC3834-F029-4739-807E-BA68C07A1381}" presName="spNode" presStyleCnt="0"/>
      <dgm:spPr/>
      <dgm:t>
        <a:bodyPr/>
        <a:lstStyle/>
        <a:p>
          <a:endParaRPr lang="en-US"/>
        </a:p>
      </dgm:t>
    </dgm:pt>
    <dgm:pt modelId="{3702802D-BF89-4FDF-BB7E-B733E2F9C775}" type="pres">
      <dgm:prSet presAssocID="{AB2EA455-F451-4B22-90EF-6ED85827008F}" presName="sibTrans" presStyleLbl="sibTrans1D1" presStyleIdx="1" presStyleCnt="3"/>
      <dgm:spPr/>
      <dgm:t>
        <a:bodyPr/>
        <a:lstStyle/>
        <a:p>
          <a:endParaRPr lang="en-US"/>
        </a:p>
      </dgm:t>
    </dgm:pt>
    <dgm:pt modelId="{863F4337-D96F-4C4B-9F40-9B332D1866EA}" type="pres">
      <dgm:prSet presAssocID="{6C927491-18D2-4F1B-B3FB-679FF8F36606}" presName="node" presStyleLbl="node1" presStyleIdx="2" presStyleCnt="3" custScaleX="105615">
        <dgm:presLayoutVars>
          <dgm:bulletEnabled val="1"/>
        </dgm:presLayoutVars>
      </dgm:prSet>
      <dgm:spPr/>
      <dgm:t>
        <a:bodyPr/>
        <a:lstStyle/>
        <a:p>
          <a:endParaRPr lang="en-US"/>
        </a:p>
      </dgm:t>
    </dgm:pt>
    <dgm:pt modelId="{45D4DD3E-6DFF-49AC-9780-A1DC878E7235}" type="pres">
      <dgm:prSet presAssocID="{6C927491-18D2-4F1B-B3FB-679FF8F36606}" presName="spNode" presStyleCnt="0"/>
      <dgm:spPr/>
      <dgm:t>
        <a:bodyPr/>
        <a:lstStyle/>
        <a:p>
          <a:endParaRPr lang="en-US"/>
        </a:p>
      </dgm:t>
    </dgm:pt>
    <dgm:pt modelId="{2FFAE82B-EFD1-4606-8019-087A0E5CA0BF}" type="pres">
      <dgm:prSet presAssocID="{623B76A1-BD4F-48E3-AF60-7F6B485F6A45}" presName="sibTrans" presStyleLbl="sibTrans1D1" presStyleIdx="2" presStyleCnt="3"/>
      <dgm:spPr/>
      <dgm:t>
        <a:bodyPr/>
        <a:lstStyle/>
        <a:p>
          <a:endParaRPr lang="en-US"/>
        </a:p>
      </dgm:t>
    </dgm:pt>
  </dgm:ptLst>
  <dgm:cxnLst>
    <dgm:cxn modelId="{B0A866DB-B226-41EE-8819-A5637BD7CD51}" type="presOf" srcId="{623B76A1-BD4F-48E3-AF60-7F6B485F6A45}" destId="{2FFAE82B-EFD1-4606-8019-087A0E5CA0BF}" srcOrd="0" destOrd="0" presId="urn:microsoft.com/office/officeart/2005/8/layout/cycle6"/>
    <dgm:cxn modelId="{B7C729A1-C237-4CCF-A82E-DF0FBA2F8BB8}" srcId="{767E4C05-7AA8-4F6A-925B-3861A18F072B}" destId="{6C927491-18D2-4F1B-B3FB-679FF8F36606}" srcOrd="2" destOrd="0" parTransId="{39EF5E94-9C5E-4D11-A100-37CA47B4E1D0}" sibTransId="{623B76A1-BD4F-48E3-AF60-7F6B485F6A45}"/>
    <dgm:cxn modelId="{3AD8BEEA-15B9-406D-B0B3-C5D5DA80E65B}" srcId="{767E4C05-7AA8-4F6A-925B-3861A18F072B}" destId="{C7BC3834-F029-4739-807E-BA68C07A1381}" srcOrd="1" destOrd="0" parTransId="{2ED3B65D-BF83-4631-8B00-89C7B1229729}" sibTransId="{AB2EA455-F451-4B22-90EF-6ED85827008F}"/>
    <dgm:cxn modelId="{69622E2D-4B9A-41FB-8145-124E9BC25C7F}" type="presOf" srcId="{767E4C05-7AA8-4F6A-925B-3861A18F072B}" destId="{4A6EBA74-A2DB-4283-9973-725612E17ADA}" srcOrd="0" destOrd="0" presId="urn:microsoft.com/office/officeart/2005/8/layout/cycle6"/>
    <dgm:cxn modelId="{B819CC41-4456-4FD3-B87A-66C2A1B3AD10}" type="presOf" srcId="{C7BC3834-F029-4739-807E-BA68C07A1381}" destId="{931A9E2C-B3BF-4360-9078-8803C73CD0E4}" srcOrd="0" destOrd="0" presId="urn:microsoft.com/office/officeart/2005/8/layout/cycle6"/>
    <dgm:cxn modelId="{7C34D0B6-FFC9-46AE-B104-A4F987224309}" type="presOf" srcId="{6C927491-18D2-4F1B-B3FB-679FF8F36606}" destId="{863F4337-D96F-4C4B-9F40-9B332D1866EA}" srcOrd="0" destOrd="0" presId="urn:microsoft.com/office/officeart/2005/8/layout/cycle6"/>
    <dgm:cxn modelId="{40995254-5983-40D9-BC5E-AAD09E5C7F8E}" type="presOf" srcId="{ABA74DFE-6664-4238-8D3B-41CD6917B60E}" destId="{765C4E93-0945-40DF-B96F-4E3FE4196A42}" srcOrd="0" destOrd="0" presId="urn:microsoft.com/office/officeart/2005/8/layout/cycle6"/>
    <dgm:cxn modelId="{4E692F6B-E460-4AF4-81DB-E4C9FF67810C}" srcId="{767E4C05-7AA8-4F6A-925B-3861A18F072B}" destId="{2AB931F6-C9E5-44E7-92D0-F0BD28A0331D}" srcOrd="0" destOrd="0" parTransId="{D161B550-FD18-4FB5-BC80-E606B9A2ECDF}" sibTransId="{ABA74DFE-6664-4238-8D3B-41CD6917B60E}"/>
    <dgm:cxn modelId="{0D436C6E-E3D1-45A7-84F3-A58468720D41}" type="presOf" srcId="{2AB931F6-C9E5-44E7-92D0-F0BD28A0331D}" destId="{EAA0D8B9-81C5-4439-9022-0D70952A133F}" srcOrd="0" destOrd="0" presId="urn:microsoft.com/office/officeart/2005/8/layout/cycle6"/>
    <dgm:cxn modelId="{42D6E0DC-3B8C-4960-B608-A846C87C5D7B}" type="presOf" srcId="{AB2EA455-F451-4B22-90EF-6ED85827008F}" destId="{3702802D-BF89-4FDF-BB7E-B733E2F9C775}" srcOrd="0" destOrd="0" presId="urn:microsoft.com/office/officeart/2005/8/layout/cycle6"/>
    <dgm:cxn modelId="{47098E03-DEF8-45BD-9C07-284F574F651B}" type="presParOf" srcId="{4A6EBA74-A2DB-4283-9973-725612E17ADA}" destId="{EAA0D8B9-81C5-4439-9022-0D70952A133F}" srcOrd="0" destOrd="0" presId="urn:microsoft.com/office/officeart/2005/8/layout/cycle6"/>
    <dgm:cxn modelId="{CD102C5B-082E-430D-AF05-2DEF4D67BD46}" type="presParOf" srcId="{4A6EBA74-A2DB-4283-9973-725612E17ADA}" destId="{6864BE4E-3D75-4A5D-AA43-A3E079F2B2DC}" srcOrd="1" destOrd="0" presId="urn:microsoft.com/office/officeart/2005/8/layout/cycle6"/>
    <dgm:cxn modelId="{70668677-2BB7-4B80-8D95-6E5EC6A976AE}" type="presParOf" srcId="{4A6EBA74-A2DB-4283-9973-725612E17ADA}" destId="{765C4E93-0945-40DF-B96F-4E3FE4196A42}" srcOrd="2" destOrd="0" presId="urn:microsoft.com/office/officeart/2005/8/layout/cycle6"/>
    <dgm:cxn modelId="{66E8799C-0667-468E-BC23-1714502633C7}" type="presParOf" srcId="{4A6EBA74-A2DB-4283-9973-725612E17ADA}" destId="{931A9E2C-B3BF-4360-9078-8803C73CD0E4}" srcOrd="3" destOrd="0" presId="urn:microsoft.com/office/officeart/2005/8/layout/cycle6"/>
    <dgm:cxn modelId="{411FF058-611C-49F7-A675-798C205DAF99}" type="presParOf" srcId="{4A6EBA74-A2DB-4283-9973-725612E17ADA}" destId="{30167F3D-770A-4628-BD4F-C704E5BFAA40}" srcOrd="4" destOrd="0" presId="urn:microsoft.com/office/officeart/2005/8/layout/cycle6"/>
    <dgm:cxn modelId="{DD86FB71-338D-41C5-AAB9-2D013852B128}" type="presParOf" srcId="{4A6EBA74-A2DB-4283-9973-725612E17ADA}" destId="{3702802D-BF89-4FDF-BB7E-B733E2F9C775}" srcOrd="5" destOrd="0" presId="urn:microsoft.com/office/officeart/2005/8/layout/cycle6"/>
    <dgm:cxn modelId="{51BAB1FB-4A8E-4EA8-8984-CFDE8A1C8E49}" type="presParOf" srcId="{4A6EBA74-A2DB-4283-9973-725612E17ADA}" destId="{863F4337-D96F-4C4B-9F40-9B332D1866EA}" srcOrd="6" destOrd="0" presId="urn:microsoft.com/office/officeart/2005/8/layout/cycle6"/>
    <dgm:cxn modelId="{961FEDD7-31B8-4D30-821F-7D2E792B1CAF}" type="presParOf" srcId="{4A6EBA74-A2DB-4283-9973-725612E17ADA}" destId="{45D4DD3E-6DFF-49AC-9780-A1DC878E7235}" srcOrd="7" destOrd="0" presId="urn:microsoft.com/office/officeart/2005/8/layout/cycle6"/>
    <dgm:cxn modelId="{5FD1AB84-9EC8-4402-B5CE-6E014BFC7ECD}" type="presParOf" srcId="{4A6EBA74-A2DB-4283-9973-725612E17ADA}" destId="{2FFAE82B-EFD1-4606-8019-087A0E5CA0BF}" srcOrd="8"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CEA1D3-C203-469E-A8D7-4C015CE511ED}"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8E1DFB15-84F0-4518-A055-D79AECC604E5}">
      <dgm:prSet phldrT="[Text]" custT="1"/>
      <dgm:spPr/>
      <dgm:t>
        <a:bodyPr/>
        <a:lstStyle/>
        <a:p>
          <a:r>
            <a:rPr lang="en-US" sz="3200" dirty="0" smtClean="0">
              <a:latin typeface="Times New Roman" pitchFamily="18" charset="0"/>
              <a:cs typeface="Times New Roman" pitchFamily="18" charset="0"/>
            </a:rPr>
            <a:t>Thời điểm phát sinh hiệu lực</a:t>
          </a:r>
          <a:endParaRPr lang="en-US" sz="3200" dirty="0">
            <a:latin typeface="Times New Roman" pitchFamily="18" charset="0"/>
            <a:cs typeface="Times New Roman" pitchFamily="18" charset="0"/>
          </a:endParaRPr>
        </a:p>
      </dgm:t>
    </dgm:pt>
    <dgm:pt modelId="{AC08B05B-1202-4769-829C-4A74A39ED5AF}" type="parTrans" cxnId="{765ABF82-10D2-4BE1-9F89-03332C572C1F}">
      <dgm:prSet/>
      <dgm:spPr/>
      <dgm:t>
        <a:bodyPr/>
        <a:lstStyle/>
        <a:p>
          <a:endParaRPr lang="en-US" sz="3200"/>
        </a:p>
      </dgm:t>
    </dgm:pt>
    <dgm:pt modelId="{42472821-3D9D-465C-B027-6157742DE82D}" type="sibTrans" cxnId="{765ABF82-10D2-4BE1-9F89-03332C572C1F}">
      <dgm:prSet/>
      <dgm:spPr/>
      <dgm:t>
        <a:bodyPr/>
        <a:lstStyle/>
        <a:p>
          <a:endParaRPr lang="en-US" sz="3200"/>
        </a:p>
      </dgm:t>
    </dgm:pt>
    <dgm:pt modelId="{E6A61EA6-5FB7-4089-8FA0-64704C85819D}">
      <dgm:prSet phldrT="[Text]" custT="1"/>
      <dgm:spPr/>
      <dgm:t>
        <a:bodyPr/>
        <a:lstStyle/>
        <a:p>
          <a:r>
            <a:rPr lang="en-US" sz="3200" dirty="0" smtClean="0">
              <a:latin typeface="Times New Roman" pitchFamily="18" charset="0"/>
              <a:cs typeface="Times New Roman" pitchFamily="18" charset="0"/>
            </a:rPr>
            <a:t>Ngưng hiệu lực</a:t>
          </a:r>
          <a:endParaRPr lang="en-US" sz="3200" dirty="0">
            <a:latin typeface="Times New Roman" pitchFamily="18" charset="0"/>
            <a:cs typeface="Times New Roman" pitchFamily="18" charset="0"/>
          </a:endParaRPr>
        </a:p>
      </dgm:t>
    </dgm:pt>
    <dgm:pt modelId="{8C2C371E-9EBC-4853-9A33-FACEBD1EAF35}" type="parTrans" cxnId="{163C18A4-42AB-45B1-96EF-A502BF290720}">
      <dgm:prSet/>
      <dgm:spPr/>
      <dgm:t>
        <a:bodyPr/>
        <a:lstStyle/>
        <a:p>
          <a:endParaRPr lang="en-US" sz="3200"/>
        </a:p>
      </dgm:t>
    </dgm:pt>
    <dgm:pt modelId="{214E1013-D494-49E6-BBC9-41AC7D314610}" type="sibTrans" cxnId="{163C18A4-42AB-45B1-96EF-A502BF290720}">
      <dgm:prSet/>
      <dgm:spPr/>
      <dgm:t>
        <a:bodyPr/>
        <a:lstStyle/>
        <a:p>
          <a:endParaRPr lang="en-US" sz="3200"/>
        </a:p>
      </dgm:t>
    </dgm:pt>
    <dgm:pt modelId="{D369E63A-0A9A-4C88-8BF0-30C8936B88EF}">
      <dgm:prSet phldrT="[Text]" custT="1"/>
      <dgm:spPr/>
      <dgm:t>
        <a:bodyPr/>
        <a:lstStyle/>
        <a:p>
          <a:r>
            <a:rPr lang="en-US" sz="3200" dirty="0" smtClean="0">
              <a:latin typeface="Times New Roman" pitchFamily="18" charset="0"/>
              <a:cs typeface="Times New Roman" pitchFamily="18" charset="0"/>
            </a:rPr>
            <a:t>Thời điểm chấm dứt hiệu lực</a:t>
          </a:r>
          <a:endParaRPr lang="en-US" sz="3200" dirty="0">
            <a:latin typeface="Times New Roman" pitchFamily="18" charset="0"/>
            <a:cs typeface="Times New Roman" pitchFamily="18" charset="0"/>
          </a:endParaRPr>
        </a:p>
      </dgm:t>
    </dgm:pt>
    <dgm:pt modelId="{1AD74F42-4F7C-45E9-B5F8-2414534E0BB2}" type="parTrans" cxnId="{40D32602-622D-421E-864E-7B4F1ADDA34F}">
      <dgm:prSet/>
      <dgm:spPr/>
      <dgm:t>
        <a:bodyPr/>
        <a:lstStyle/>
        <a:p>
          <a:endParaRPr lang="en-US" sz="3200"/>
        </a:p>
      </dgm:t>
    </dgm:pt>
    <dgm:pt modelId="{45BBF930-293F-4BC5-9994-57A88E114237}" type="sibTrans" cxnId="{40D32602-622D-421E-864E-7B4F1ADDA34F}">
      <dgm:prSet/>
      <dgm:spPr/>
      <dgm:t>
        <a:bodyPr/>
        <a:lstStyle/>
        <a:p>
          <a:endParaRPr lang="en-US" sz="3200"/>
        </a:p>
      </dgm:t>
    </dgm:pt>
    <dgm:pt modelId="{3AB51411-2972-4683-B13A-A84F5002D16D}">
      <dgm:prSet phldrT="[Text]" custT="1"/>
      <dgm:spPr/>
      <dgm:t>
        <a:bodyPr/>
        <a:lstStyle/>
        <a:p>
          <a:r>
            <a:rPr lang="en-US" sz="3200" dirty="0" smtClean="0">
              <a:latin typeface="Times New Roman" pitchFamily="18" charset="0"/>
              <a:cs typeface="Times New Roman" pitchFamily="18" charset="0"/>
            </a:rPr>
            <a:t>Hiệu lực hồi tố</a:t>
          </a:r>
          <a:endParaRPr lang="en-US" sz="3200" dirty="0">
            <a:latin typeface="Times New Roman" pitchFamily="18" charset="0"/>
            <a:cs typeface="Times New Roman" pitchFamily="18" charset="0"/>
          </a:endParaRPr>
        </a:p>
      </dgm:t>
    </dgm:pt>
    <dgm:pt modelId="{226A77D0-08BC-4A01-B26A-175E68703345}" type="parTrans" cxnId="{C18AA931-6AA7-41F1-99BF-66C8B2344A70}">
      <dgm:prSet/>
      <dgm:spPr/>
      <dgm:t>
        <a:bodyPr/>
        <a:lstStyle/>
        <a:p>
          <a:endParaRPr lang="en-US" sz="3200"/>
        </a:p>
      </dgm:t>
    </dgm:pt>
    <dgm:pt modelId="{D0239D96-57EE-4BCD-9BC4-72D9E933BD0B}" type="sibTrans" cxnId="{C18AA931-6AA7-41F1-99BF-66C8B2344A70}">
      <dgm:prSet/>
      <dgm:spPr/>
      <dgm:t>
        <a:bodyPr/>
        <a:lstStyle/>
        <a:p>
          <a:endParaRPr lang="en-US" sz="3200"/>
        </a:p>
      </dgm:t>
    </dgm:pt>
    <dgm:pt modelId="{2419A508-414F-49C8-9BDE-95D6255D101D}" type="pres">
      <dgm:prSet presAssocID="{D6CEA1D3-C203-469E-A8D7-4C015CE511ED}" presName="linear" presStyleCnt="0">
        <dgm:presLayoutVars>
          <dgm:dir/>
          <dgm:animLvl val="lvl"/>
          <dgm:resizeHandles val="exact"/>
        </dgm:presLayoutVars>
      </dgm:prSet>
      <dgm:spPr/>
      <dgm:t>
        <a:bodyPr/>
        <a:lstStyle/>
        <a:p>
          <a:endParaRPr lang="en-US"/>
        </a:p>
      </dgm:t>
    </dgm:pt>
    <dgm:pt modelId="{B824A2EA-9D19-4ED6-A478-476E2A390CD6}" type="pres">
      <dgm:prSet presAssocID="{8E1DFB15-84F0-4518-A055-D79AECC604E5}" presName="parentLin" presStyleCnt="0"/>
      <dgm:spPr/>
      <dgm:t>
        <a:bodyPr/>
        <a:lstStyle/>
        <a:p>
          <a:endParaRPr lang="en-US"/>
        </a:p>
      </dgm:t>
    </dgm:pt>
    <dgm:pt modelId="{6932521D-C1F5-4B68-B870-6F3FEDE179D9}" type="pres">
      <dgm:prSet presAssocID="{8E1DFB15-84F0-4518-A055-D79AECC604E5}" presName="parentLeftMargin" presStyleLbl="node1" presStyleIdx="0" presStyleCnt="4"/>
      <dgm:spPr/>
      <dgm:t>
        <a:bodyPr/>
        <a:lstStyle/>
        <a:p>
          <a:endParaRPr lang="en-US"/>
        </a:p>
      </dgm:t>
    </dgm:pt>
    <dgm:pt modelId="{1E8088FD-23D7-42F3-AD2B-0C70BCB971BB}" type="pres">
      <dgm:prSet presAssocID="{8E1DFB15-84F0-4518-A055-D79AECC604E5}" presName="parentText" presStyleLbl="node1" presStyleIdx="0" presStyleCnt="4" custScaleX="112227" custLinFactNeighborX="10092" custLinFactNeighborY="-83413">
        <dgm:presLayoutVars>
          <dgm:chMax val="0"/>
          <dgm:bulletEnabled val="1"/>
        </dgm:presLayoutVars>
      </dgm:prSet>
      <dgm:spPr/>
      <dgm:t>
        <a:bodyPr/>
        <a:lstStyle/>
        <a:p>
          <a:endParaRPr lang="en-US"/>
        </a:p>
      </dgm:t>
    </dgm:pt>
    <dgm:pt modelId="{38F48648-1B9E-4010-B65C-A4D507A6513E}" type="pres">
      <dgm:prSet presAssocID="{8E1DFB15-84F0-4518-A055-D79AECC604E5}" presName="negativeSpace" presStyleCnt="0"/>
      <dgm:spPr/>
      <dgm:t>
        <a:bodyPr/>
        <a:lstStyle/>
        <a:p>
          <a:endParaRPr lang="en-US"/>
        </a:p>
      </dgm:t>
    </dgm:pt>
    <dgm:pt modelId="{103BA795-2CB0-4D50-8571-D25A5544B77E}" type="pres">
      <dgm:prSet presAssocID="{8E1DFB15-84F0-4518-A055-D79AECC604E5}" presName="childText" presStyleLbl="conFgAcc1" presStyleIdx="0" presStyleCnt="4">
        <dgm:presLayoutVars>
          <dgm:bulletEnabled val="1"/>
        </dgm:presLayoutVars>
      </dgm:prSet>
      <dgm:spPr/>
      <dgm:t>
        <a:bodyPr/>
        <a:lstStyle/>
        <a:p>
          <a:endParaRPr lang="en-US"/>
        </a:p>
      </dgm:t>
    </dgm:pt>
    <dgm:pt modelId="{DC885A95-EBCB-4DC4-ABC5-EFF7B0297E1C}" type="pres">
      <dgm:prSet presAssocID="{42472821-3D9D-465C-B027-6157742DE82D}" presName="spaceBetweenRectangles" presStyleCnt="0"/>
      <dgm:spPr/>
      <dgm:t>
        <a:bodyPr/>
        <a:lstStyle/>
        <a:p>
          <a:endParaRPr lang="en-US"/>
        </a:p>
      </dgm:t>
    </dgm:pt>
    <dgm:pt modelId="{9B95F303-7336-4D35-A9AC-A485F5A5B037}" type="pres">
      <dgm:prSet presAssocID="{E6A61EA6-5FB7-4089-8FA0-64704C85819D}" presName="parentLin" presStyleCnt="0"/>
      <dgm:spPr/>
      <dgm:t>
        <a:bodyPr/>
        <a:lstStyle/>
        <a:p>
          <a:endParaRPr lang="en-US"/>
        </a:p>
      </dgm:t>
    </dgm:pt>
    <dgm:pt modelId="{F72E439E-547D-4A0D-A073-5C24DE8B6085}" type="pres">
      <dgm:prSet presAssocID="{E6A61EA6-5FB7-4089-8FA0-64704C85819D}" presName="parentLeftMargin" presStyleLbl="node1" presStyleIdx="0" presStyleCnt="4"/>
      <dgm:spPr/>
      <dgm:t>
        <a:bodyPr/>
        <a:lstStyle/>
        <a:p>
          <a:endParaRPr lang="en-US"/>
        </a:p>
      </dgm:t>
    </dgm:pt>
    <dgm:pt modelId="{E6BC28B5-4011-4B3F-9FCC-17EB970DE721}" type="pres">
      <dgm:prSet presAssocID="{E6A61EA6-5FB7-4089-8FA0-64704C85819D}" presName="parentText" presStyleLbl="node1" presStyleIdx="1" presStyleCnt="4" custScaleX="114801">
        <dgm:presLayoutVars>
          <dgm:chMax val="0"/>
          <dgm:bulletEnabled val="1"/>
        </dgm:presLayoutVars>
      </dgm:prSet>
      <dgm:spPr/>
      <dgm:t>
        <a:bodyPr/>
        <a:lstStyle/>
        <a:p>
          <a:endParaRPr lang="en-US"/>
        </a:p>
      </dgm:t>
    </dgm:pt>
    <dgm:pt modelId="{8968815C-926D-4C50-8E01-96AF9E71B6A2}" type="pres">
      <dgm:prSet presAssocID="{E6A61EA6-5FB7-4089-8FA0-64704C85819D}" presName="negativeSpace" presStyleCnt="0"/>
      <dgm:spPr/>
      <dgm:t>
        <a:bodyPr/>
        <a:lstStyle/>
        <a:p>
          <a:endParaRPr lang="en-US"/>
        </a:p>
      </dgm:t>
    </dgm:pt>
    <dgm:pt modelId="{65DF0D62-7A48-4A96-86AE-3BA6D1746C37}" type="pres">
      <dgm:prSet presAssocID="{E6A61EA6-5FB7-4089-8FA0-64704C85819D}" presName="childText" presStyleLbl="conFgAcc1" presStyleIdx="1" presStyleCnt="4">
        <dgm:presLayoutVars>
          <dgm:bulletEnabled val="1"/>
        </dgm:presLayoutVars>
      </dgm:prSet>
      <dgm:spPr/>
      <dgm:t>
        <a:bodyPr/>
        <a:lstStyle/>
        <a:p>
          <a:endParaRPr lang="en-US"/>
        </a:p>
      </dgm:t>
    </dgm:pt>
    <dgm:pt modelId="{D5DFE9B8-09A3-48B0-8E99-158960D5A34D}" type="pres">
      <dgm:prSet presAssocID="{214E1013-D494-49E6-BBC9-41AC7D314610}" presName="spaceBetweenRectangles" presStyleCnt="0"/>
      <dgm:spPr/>
      <dgm:t>
        <a:bodyPr/>
        <a:lstStyle/>
        <a:p>
          <a:endParaRPr lang="en-US"/>
        </a:p>
      </dgm:t>
    </dgm:pt>
    <dgm:pt modelId="{75E5FA5E-F57A-4AA8-8FCA-4C24C77D83BD}" type="pres">
      <dgm:prSet presAssocID="{D369E63A-0A9A-4C88-8BF0-30C8936B88EF}" presName="parentLin" presStyleCnt="0"/>
      <dgm:spPr/>
      <dgm:t>
        <a:bodyPr/>
        <a:lstStyle/>
        <a:p>
          <a:endParaRPr lang="en-US"/>
        </a:p>
      </dgm:t>
    </dgm:pt>
    <dgm:pt modelId="{BC87AAB3-BCAE-4B57-A120-BE3F517B49D1}" type="pres">
      <dgm:prSet presAssocID="{D369E63A-0A9A-4C88-8BF0-30C8936B88EF}" presName="parentLeftMargin" presStyleLbl="node1" presStyleIdx="1" presStyleCnt="4"/>
      <dgm:spPr/>
      <dgm:t>
        <a:bodyPr/>
        <a:lstStyle/>
        <a:p>
          <a:endParaRPr lang="en-US"/>
        </a:p>
      </dgm:t>
    </dgm:pt>
    <dgm:pt modelId="{EF86365F-1EEE-4B58-B0CA-1A140216C3A6}" type="pres">
      <dgm:prSet presAssocID="{D369E63A-0A9A-4C88-8BF0-30C8936B88EF}" presName="parentText" presStyleLbl="node1" presStyleIdx="2" presStyleCnt="4" custScaleX="114801">
        <dgm:presLayoutVars>
          <dgm:chMax val="0"/>
          <dgm:bulletEnabled val="1"/>
        </dgm:presLayoutVars>
      </dgm:prSet>
      <dgm:spPr/>
      <dgm:t>
        <a:bodyPr/>
        <a:lstStyle/>
        <a:p>
          <a:endParaRPr lang="en-US"/>
        </a:p>
      </dgm:t>
    </dgm:pt>
    <dgm:pt modelId="{19598591-4C9D-4044-AE54-3270A75C7B22}" type="pres">
      <dgm:prSet presAssocID="{D369E63A-0A9A-4C88-8BF0-30C8936B88EF}" presName="negativeSpace" presStyleCnt="0"/>
      <dgm:spPr/>
      <dgm:t>
        <a:bodyPr/>
        <a:lstStyle/>
        <a:p>
          <a:endParaRPr lang="en-US"/>
        </a:p>
      </dgm:t>
    </dgm:pt>
    <dgm:pt modelId="{A698C2BF-9720-401A-9195-C2CB9BA5A5ED}" type="pres">
      <dgm:prSet presAssocID="{D369E63A-0A9A-4C88-8BF0-30C8936B88EF}" presName="childText" presStyleLbl="conFgAcc1" presStyleIdx="2" presStyleCnt="4">
        <dgm:presLayoutVars>
          <dgm:bulletEnabled val="1"/>
        </dgm:presLayoutVars>
      </dgm:prSet>
      <dgm:spPr/>
      <dgm:t>
        <a:bodyPr/>
        <a:lstStyle/>
        <a:p>
          <a:endParaRPr lang="en-US"/>
        </a:p>
      </dgm:t>
    </dgm:pt>
    <dgm:pt modelId="{DE5348AD-A4FA-4B01-AB94-98129FF03056}" type="pres">
      <dgm:prSet presAssocID="{45BBF930-293F-4BC5-9994-57A88E114237}" presName="spaceBetweenRectangles" presStyleCnt="0"/>
      <dgm:spPr/>
      <dgm:t>
        <a:bodyPr/>
        <a:lstStyle/>
        <a:p>
          <a:endParaRPr lang="en-US"/>
        </a:p>
      </dgm:t>
    </dgm:pt>
    <dgm:pt modelId="{A97139FE-B338-44CF-8E8A-2AF299D72C55}" type="pres">
      <dgm:prSet presAssocID="{3AB51411-2972-4683-B13A-A84F5002D16D}" presName="parentLin" presStyleCnt="0"/>
      <dgm:spPr/>
      <dgm:t>
        <a:bodyPr/>
        <a:lstStyle/>
        <a:p>
          <a:endParaRPr lang="en-US"/>
        </a:p>
      </dgm:t>
    </dgm:pt>
    <dgm:pt modelId="{FC396C20-3E7B-48CE-AB7F-8C45FAA08051}" type="pres">
      <dgm:prSet presAssocID="{3AB51411-2972-4683-B13A-A84F5002D16D}" presName="parentLeftMargin" presStyleLbl="node1" presStyleIdx="2" presStyleCnt="4"/>
      <dgm:spPr/>
      <dgm:t>
        <a:bodyPr/>
        <a:lstStyle/>
        <a:p>
          <a:endParaRPr lang="en-US"/>
        </a:p>
      </dgm:t>
    </dgm:pt>
    <dgm:pt modelId="{51A770A2-08B3-4DBC-A71F-A89C7E1F4332}" type="pres">
      <dgm:prSet presAssocID="{3AB51411-2972-4683-B13A-A84F5002D16D}" presName="parentText" presStyleLbl="node1" presStyleIdx="3" presStyleCnt="4" custScaleX="115444">
        <dgm:presLayoutVars>
          <dgm:chMax val="0"/>
          <dgm:bulletEnabled val="1"/>
        </dgm:presLayoutVars>
      </dgm:prSet>
      <dgm:spPr/>
      <dgm:t>
        <a:bodyPr/>
        <a:lstStyle/>
        <a:p>
          <a:endParaRPr lang="en-US"/>
        </a:p>
      </dgm:t>
    </dgm:pt>
    <dgm:pt modelId="{9C20CACE-D470-4005-B439-F963E1C1A789}" type="pres">
      <dgm:prSet presAssocID="{3AB51411-2972-4683-B13A-A84F5002D16D}" presName="negativeSpace" presStyleCnt="0"/>
      <dgm:spPr/>
      <dgm:t>
        <a:bodyPr/>
        <a:lstStyle/>
        <a:p>
          <a:endParaRPr lang="en-US"/>
        </a:p>
      </dgm:t>
    </dgm:pt>
    <dgm:pt modelId="{AAF00D6B-6697-4936-B4DB-F86EA934C2E5}" type="pres">
      <dgm:prSet presAssocID="{3AB51411-2972-4683-B13A-A84F5002D16D}" presName="childText" presStyleLbl="conFgAcc1" presStyleIdx="3" presStyleCnt="4">
        <dgm:presLayoutVars>
          <dgm:bulletEnabled val="1"/>
        </dgm:presLayoutVars>
      </dgm:prSet>
      <dgm:spPr/>
      <dgm:t>
        <a:bodyPr/>
        <a:lstStyle/>
        <a:p>
          <a:endParaRPr lang="en-US"/>
        </a:p>
      </dgm:t>
    </dgm:pt>
  </dgm:ptLst>
  <dgm:cxnLst>
    <dgm:cxn modelId="{C94C046C-8EFA-4CA3-8204-83D78C208B20}" type="presOf" srcId="{D369E63A-0A9A-4C88-8BF0-30C8936B88EF}" destId="{EF86365F-1EEE-4B58-B0CA-1A140216C3A6}" srcOrd="1" destOrd="0" presId="urn:microsoft.com/office/officeart/2005/8/layout/list1"/>
    <dgm:cxn modelId="{40D32602-622D-421E-864E-7B4F1ADDA34F}" srcId="{D6CEA1D3-C203-469E-A8D7-4C015CE511ED}" destId="{D369E63A-0A9A-4C88-8BF0-30C8936B88EF}" srcOrd="2" destOrd="0" parTransId="{1AD74F42-4F7C-45E9-B5F8-2414534E0BB2}" sibTransId="{45BBF930-293F-4BC5-9994-57A88E114237}"/>
    <dgm:cxn modelId="{BB111331-3145-4984-A7D5-F3267AF74086}" type="presOf" srcId="{8E1DFB15-84F0-4518-A055-D79AECC604E5}" destId="{6932521D-C1F5-4B68-B870-6F3FEDE179D9}" srcOrd="0" destOrd="0" presId="urn:microsoft.com/office/officeart/2005/8/layout/list1"/>
    <dgm:cxn modelId="{A74B3014-F962-40D2-9110-176FD3432962}" type="presOf" srcId="{D6CEA1D3-C203-469E-A8D7-4C015CE511ED}" destId="{2419A508-414F-49C8-9BDE-95D6255D101D}" srcOrd="0" destOrd="0" presId="urn:microsoft.com/office/officeart/2005/8/layout/list1"/>
    <dgm:cxn modelId="{163C18A4-42AB-45B1-96EF-A502BF290720}" srcId="{D6CEA1D3-C203-469E-A8D7-4C015CE511ED}" destId="{E6A61EA6-5FB7-4089-8FA0-64704C85819D}" srcOrd="1" destOrd="0" parTransId="{8C2C371E-9EBC-4853-9A33-FACEBD1EAF35}" sibTransId="{214E1013-D494-49E6-BBC9-41AC7D314610}"/>
    <dgm:cxn modelId="{5F47C4E7-CF61-412B-A7E8-F49B1DF09F19}" type="presOf" srcId="{D369E63A-0A9A-4C88-8BF0-30C8936B88EF}" destId="{BC87AAB3-BCAE-4B57-A120-BE3F517B49D1}" srcOrd="0" destOrd="0" presId="urn:microsoft.com/office/officeart/2005/8/layout/list1"/>
    <dgm:cxn modelId="{C18AA931-6AA7-41F1-99BF-66C8B2344A70}" srcId="{D6CEA1D3-C203-469E-A8D7-4C015CE511ED}" destId="{3AB51411-2972-4683-B13A-A84F5002D16D}" srcOrd="3" destOrd="0" parTransId="{226A77D0-08BC-4A01-B26A-175E68703345}" sibTransId="{D0239D96-57EE-4BCD-9BC4-72D9E933BD0B}"/>
    <dgm:cxn modelId="{87AB8B57-CBA4-4510-A6E8-9C668F7B8ABE}" type="presOf" srcId="{3AB51411-2972-4683-B13A-A84F5002D16D}" destId="{51A770A2-08B3-4DBC-A71F-A89C7E1F4332}" srcOrd="1" destOrd="0" presId="urn:microsoft.com/office/officeart/2005/8/layout/list1"/>
    <dgm:cxn modelId="{5EAC18AC-1A96-4D32-9372-56608132E26B}" type="presOf" srcId="{E6A61EA6-5FB7-4089-8FA0-64704C85819D}" destId="{E6BC28B5-4011-4B3F-9FCC-17EB970DE721}" srcOrd="1" destOrd="0" presId="urn:microsoft.com/office/officeart/2005/8/layout/list1"/>
    <dgm:cxn modelId="{765ABF82-10D2-4BE1-9F89-03332C572C1F}" srcId="{D6CEA1D3-C203-469E-A8D7-4C015CE511ED}" destId="{8E1DFB15-84F0-4518-A055-D79AECC604E5}" srcOrd="0" destOrd="0" parTransId="{AC08B05B-1202-4769-829C-4A74A39ED5AF}" sibTransId="{42472821-3D9D-465C-B027-6157742DE82D}"/>
    <dgm:cxn modelId="{E5286082-6E38-4C6F-A3E9-D52A4EBB8FF4}" type="presOf" srcId="{3AB51411-2972-4683-B13A-A84F5002D16D}" destId="{FC396C20-3E7B-48CE-AB7F-8C45FAA08051}" srcOrd="0" destOrd="0" presId="urn:microsoft.com/office/officeart/2005/8/layout/list1"/>
    <dgm:cxn modelId="{6C6910A2-FE8A-4AD7-AADA-4B3B88C5BA6A}" type="presOf" srcId="{8E1DFB15-84F0-4518-A055-D79AECC604E5}" destId="{1E8088FD-23D7-42F3-AD2B-0C70BCB971BB}" srcOrd="1" destOrd="0" presId="urn:microsoft.com/office/officeart/2005/8/layout/list1"/>
    <dgm:cxn modelId="{E9EBCCFB-F501-4391-ACFE-6C191AD20EB8}" type="presOf" srcId="{E6A61EA6-5FB7-4089-8FA0-64704C85819D}" destId="{F72E439E-547D-4A0D-A073-5C24DE8B6085}" srcOrd="0" destOrd="0" presId="urn:microsoft.com/office/officeart/2005/8/layout/list1"/>
    <dgm:cxn modelId="{F4BC7DE3-1DF7-46CF-9481-ABBC75F34C90}" type="presParOf" srcId="{2419A508-414F-49C8-9BDE-95D6255D101D}" destId="{B824A2EA-9D19-4ED6-A478-476E2A390CD6}" srcOrd="0" destOrd="0" presId="urn:microsoft.com/office/officeart/2005/8/layout/list1"/>
    <dgm:cxn modelId="{286AE768-3734-4573-8874-AC846B466B71}" type="presParOf" srcId="{B824A2EA-9D19-4ED6-A478-476E2A390CD6}" destId="{6932521D-C1F5-4B68-B870-6F3FEDE179D9}" srcOrd="0" destOrd="0" presId="urn:microsoft.com/office/officeart/2005/8/layout/list1"/>
    <dgm:cxn modelId="{E0D97C58-3F36-4343-8531-ACD1D66AE3C7}" type="presParOf" srcId="{B824A2EA-9D19-4ED6-A478-476E2A390CD6}" destId="{1E8088FD-23D7-42F3-AD2B-0C70BCB971BB}" srcOrd="1" destOrd="0" presId="urn:microsoft.com/office/officeart/2005/8/layout/list1"/>
    <dgm:cxn modelId="{52C73A9C-E4BD-48D1-86A7-ED43FD59CC5E}" type="presParOf" srcId="{2419A508-414F-49C8-9BDE-95D6255D101D}" destId="{38F48648-1B9E-4010-B65C-A4D507A6513E}" srcOrd="1" destOrd="0" presId="urn:microsoft.com/office/officeart/2005/8/layout/list1"/>
    <dgm:cxn modelId="{B8C4B02C-AF32-423D-B8C6-CB1E35F69D14}" type="presParOf" srcId="{2419A508-414F-49C8-9BDE-95D6255D101D}" destId="{103BA795-2CB0-4D50-8571-D25A5544B77E}" srcOrd="2" destOrd="0" presId="urn:microsoft.com/office/officeart/2005/8/layout/list1"/>
    <dgm:cxn modelId="{4772DCF8-4EB2-49E5-AB54-64C2901F6B37}" type="presParOf" srcId="{2419A508-414F-49C8-9BDE-95D6255D101D}" destId="{DC885A95-EBCB-4DC4-ABC5-EFF7B0297E1C}" srcOrd="3" destOrd="0" presId="urn:microsoft.com/office/officeart/2005/8/layout/list1"/>
    <dgm:cxn modelId="{B6BE5986-C6A1-4121-8BED-70CE9B8E2336}" type="presParOf" srcId="{2419A508-414F-49C8-9BDE-95D6255D101D}" destId="{9B95F303-7336-4D35-A9AC-A485F5A5B037}" srcOrd="4" destOrd="0" presId="urn:microsoft.com/office/officeart/2005/8/layout/list1"/>
    <dgm:cxn modelId="{4FFD9286-D602-4397-B216-A9309F4B6709}" type="presParOf" srcId="{9B95F303-7336-4D35-A9AC-A485F5A5B037}" destId="{F72E439E-547D-4A0D-A073-5C24DE8B6085}" srcOrd="0" destOrd="0" presId="urn:microsoft.com/office/officeart/2005/8/layout/list1"/>
    <dgm:cxn modelId="{D6DD86FA-0C6F-4EBB-878F-B7E47E5F49ED}" type="presParOf" srcId="{9B95F303-7336-4D35-A9AC-A485F5A5B037}" destId="{E6BC28B5-4011-4B3F-9FCC-17EB970DE721}" srcOrd="1" destOrd="0" presId="urn:microsoft.com/office/officeart/2005/8/layout/list1"/>
    <dgm:cxn modelId="{FB5BBBA9-FE04-46B2-B74F-DAC33B55AA3E}" type="presParOf" srcId="{2419A508-414F-49C8-9BDE-95D6255D101D}" destId="{8968815C-926D-4C50-8E01-96AF9E71B6A2}" srcOrd="5" destOrd="0" presId="urn:microsoft.com/office/officeart/2005/8/layout/list1"/>
    <dgm:cxn modelId="{9E85C59F-EB7A-4F2A-AD6B-703FE9E2261A}" type="presParOf" srcId="{2419A508-414F-49C8-9BDE-95D6255D101D}" destId="{65DF0D62-7A48-4A96-86AE-3BA6D1746C37}" srcOrd="6" destOrd="0" presId="urn:microsoft.com/office/officeart/2005/8/layout/list1"/>
    <dgm:cxn modelId="{E4BCF084-79FA-410F-B842-5BE7EBA3164E}" type="presParOf" srcId="{2419A508-414F-49C8-9BDE-95D6255D101D}" destId="{D5DFE9B8-09A3-48B0-8E99-158960D5A34D}" srcOrd="7" destOrd="0" presId="urn:microsoft.com/office/officeart/2005/8/layout/list1"/>
    <dgm:cxn modelId="{2D1E1123-E643-4527-955F-1F061CCE6C24}" type="presParOf" srcId="{2419A508-414F-49C8-9BDE-95D6255D101D}" destId="{75E5FA5E-F57A-4AA8-8FCA-4C24C77D83BD}" srcOrd="8" destOrd="0" presId="urn:microsoft.com/office/officeart/2005/8/layout/list1"/>
    <dgm:cxn modelId="{D85D9965-9FDD-49E6-87B7-1FFE3835261B}" type="presParOf" srcId="{75E5FA5E-F57A-4AA8-8FCA-4C24C77D83BD}" destId="{BC87AAB3-BCAE-4B57-A120-BE3F517B49D1}" srcOrd="0" destOrd="0" presId="urn:microsoft.com/office/officeart/2005/8/layout/list1"/>
    <dgm:cxn modelId="{DF424A42-5E30-4C3C-8C07-3FBB2880E5DF}" type="presParOf" srcId="{75E5FA5E-F57A-4AA8-8FCA-4C24C77D83BD}" destId="{EF86365F-1EEE-4B58-B0CA-1A140216C3A6}" srcOrd="1" destOrd="0" presId="urn:microsoft.com/office/officeart/2005/8/layout/list1"/>
    <dgm:cxn modelId="{534278B5-00F4-4815-97EF-4B9A62B8CD72}" type="presParOf" srcId="{2419A508-414F-49C8-9BDE-95D6255D101D}" destId="{19598591-4C9D-4044-AE54-3270A75C7B22}" srcOrd="9" destOrd="0" presId="urn:microsoft.com/office/officeart/2005/8/layout/list1"/>
    <dgm:cxn modelId="{CD340909-1322-493F-8ACA-FF8402C82B7D}" type="presParOf" srcId="{2419A508-414F-49C8-9BDE-95D6255D101D}" destId="{A698C2BF-9720-401A-9195-C2CB9BA5A5ED}" srcOrd="10" destOrd="0" presId="urn:microsoft.com/office/officeart/2005/8/layout/list1"/>
    <dgm:cxn modelId="{3B079101-E645-4150-8D32-EFB85CC54BAC}" type="presParOf" srcId="{2419A508-414F-49C8-9BDE-95D6255D101D}" destId="{DE5348AD-A4FA-4B01-AB94-98129FF03056}" srcOrd="11" destOrd="0" presId="urn:microsoft.com/office/officeart/2005/8/layout/list1"/>
    <dgm:cxn modelId="{0247A34D-22D3-4C10-BE94-DAF10F5B6EEE}" type="presParOf" srcId="{2419A508-414F-49C8-9BDE-95D6255D101D}" destId="{A97139FE-B338-44CF-8E8A-2AF299D72C55}" srcOrd="12" destOrd="0" presId="urn:microsoft.com/office/officeart/2005/8/layout/list1"/>
    <dgm:cxn modelId="{4ADA0973-5C89-4903-A014-E6296FAFCD7D}" type="presParOf" srcId="{A97139FE-B338-44CF-8E8A-2AF299D72C55}" destId="{FC396C20-3E7B-48CE-AB7F-8C45FAA08051}" srcOrd="0" destOrd="0" presId="urn:microsoft.com/office/officeart/2005/8/layout/list1"/>
    <dgm:cxn modelId="{12FAF14C-1F20-4773-925C-34D5A51844A1}" type="presParOf" srcId="{A97139FE-B338-44CF-8E8A-2AF299D72C55}" destId="{51A770A2-08B3-4DBC-A71F-A89C7E1F4332}" srcOrd="1" destOrd="0" presId="urn:microsoft.com/office/officeart/2005/8/layout/list1"/>
    <dgm:cxn modelId="{B248B8BE-7EAB-448D-81FA-FBCFDDF56D72}" type="presParOf" srcId="{2419A508-414F-49C8-9BDE-95D6255D101D}" destId="{9C20CACE-D470-4005-B439-F963E1C1A789}" srcOrd="13" destOrd="0" presId="urn:microsoft.com/office/officeart/2005/8/layout/list1"/>
    <dgm:cxn modelId="{75C0279C-7FB5-44C0-9062-C30F3C91E223}" type="presParOf" srcId="{2419A508-414F-49C8-9BDE-95D6255D101D}" destId="{AAF00D6B-6697-4936-B4DB-F86EA934C2E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34858-0AD4-4840-8848-409A91D4B34B}">
      <dsp:nvSpPr>
        <dsp:cNvPr id="0" name=""/>
        <dsp:cNvSpPr/>
      </dsp:nvSpPr>
      <dsp:spPr>
        <a:xfrm>
          <a:off x="0" y="1124249"/>
          <a:ext cx="8382000" cy="1008000"/>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FAE43169-050D-4A67-B373-4D8F70F3AB0D}">
      <dsp:nvSpPr>
        <dsp:cNvPr id="0" name=""/>
        <dsp:cNvSpPr/>
      </dsp:nvSpPr>
      <dsp:spPr>
        <a:xfrm>
          <a:off x="401099" y="97863"/>
          <a:ext cx="7980900" cy="1684116"/>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600200">
            <a:lnSpc>
              <a:spcPct val="90000"/>
            </a:lnSpc>
            <a:spcBef>
              <a:spcPct val="0"/>
            </a:spcBef>
            <a:spcAft>
              <a:spcPct val="35000"/>
            </a:spcAft>
          </a:pPr>
          <a:r>
            <a:rPr lang="en-US" sz="3600" b="1" kern="1200" smtClean="0">
              <a:latin typeface="Times New Roman" pitchFamily="18" charset="0"/>
              <a:cs typeface="Times New Roman" pitchFamily="18" charset="0"/>
            </a:rPr>
            <a:t>1. Quy phạm pháp luật</a:t>
          </a:r>
          <a:endParaRPr lang="en-US" sz="3600" b="1" kern="1200" dirty="0">
            <a:latin typeface="Times New Roman" pitchFamily="18" charset="0"/>
            <a:cs typeface="Times New Roman" pitchFamily="18" charset="0"/>
          </a:endParaRPr>
        </a:p>
      </dsp:txBody>
      <dsp:txXfrm>
        <a:off x="483311" y="180075"/>
        <a:ext cx="7816476" cy="1519692"/>
      </dsp:txXfrm>
    </dsp:sp>
    <dsp:sp modelId="{C1C87CEA-F69E-493E-BD45-BD24642D884C}">
      <dsp:nvSpPr>
        <dsp:cNvPr id="0" name=""/>
        <dsp:cNvSpPr/>
      </dsp:nvSpPr>
      <dsp:spPr>
        <a:xfrm>
          <a:off x="0" y="3533466"/>
          <a:ext cx="8382000" cy="1008000"/>
        </a:xfrm>
        <a:prstGeom prst="rect">
          <a:avLst/>
        </a:prstGeom>
        <a:solidFill>
          <a:schemeClr val="accent3">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D64EC0B-2467-4668-A3E4-34628AA809D1}">
      <dsp:nvSpPr>
        <dsp:cNvPr id="0" name=""/>
        <dsp:cNvSpPr/>
      </dsp:nvSpPr>
      <dsp:spPr>
        <a:xfrm>
          <a:off x="428712" y="2354260"/>
          <a:ext cx="7838225" cy="1775616"/>
        </a:xfrm>
        <a:prstGeom prst="round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600200">
            <a:lnSpc>
              <a:spcPct val="90000"/>
            </a:lnSpc>
            <a:spcBef>
              <a:spcPct val="0"/>
            </a:spcBef>
            <a:spcAft>
              <a:spcPct val="35000"/>
            </a:spcAft>
          </a:pPr>
          <a:r>
            <a:rPr lang="en-US" sz="3600" b="1" kern="1200" smtClean="0">
              <a:latin typeface="Times New Roman" pitchFamily="18" charset="0"/>
              <a:cs typeface="Times New Roman" pitchFamily="18" charset="0"/>
            </a:rPr>
            <a:t>2. Văn bản quy phạm pháp luật</a:t>
          </a:r>
          <a:endParaRPr lang="en-US" sz="3600" b="1" kern="1200" dirty="0">
            <a:latin typeface="Times New Roman" pitchFamily="18" charset="0"/>
            <a:cs typeface="Times New Roman" pitchFamily="18" charset="0"/>
          </a:endParaRPr>
        </a:p>
      </dsp:txBody>
      <dsp:txXfrm>
        <a:off x="515390" y="2440938"/>
        <a:ext cx="7664869" cy="1602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33990A-14D7-4900-8C18-ADF0C90626AC}" type="datetimeFigureOut">
              <a:rPr lang="en-US" smtClean="0"/>
              <a:pPr/>
              <a:t>8/19/2020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3CB383-D1C2-4530-A9E8-BC02AE894808}" type="slidenum">
              <a:rPr lang="en-US" smtClean="0"/>
              <a:pPr/>
              <a:t>‹#›</a:t>
            </a:fld>
            <a:endParaRPr lang="en-US"/>
          </a:p>
        </p:txBody>
      </p:sp>
    </p:spTree>
    <p:extLst>
      <p:ext uri="{BB962C8B-B14F-4D97-AF65-F5344CB8AC3E}">
        <p14:creationId xmlns:p14="http://schemas.microsoft.com/office/powerpoint/2010/main" val="4219802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fld id="{332CD63B-9307-4E9B-922A-18AD626DD3CD}" type="slidenum">
              <a:rPr lang="en-US" altLang="en-US" smtClean="0">
                <a:latin typeface="Arial" charset="0"/>
              </a:rPr>
              <a:pPr/>
              <a:t>6</a:t>
            </a:fld>
            <a:endParaRPr lang="en-US" altLang="en-US" smtClean="0">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639E654E-6FD9-4C78-8F82-CDC0B35E1776}"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39E654E-6FD9-4C78-8F82-CDC0B35E1776}"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39E654E-6FD9-4C78-8F82-CDC0B35E1776}"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39E654E-6FD9-4C78-8F82-CDC0B35E1776}"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E654E-6FD9-4C78-8F82-CDC0B35E1776}" type="datetimeFigureOut">
              <a:rPr lang="en-US" smtClean="0"/>
              <a:pPr/>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39E654E-6FD9-4C78-8F82-CDC0B35E1776}"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639E654E-6FD9-4C78-8F82-CDC0B35E1776}" type="datetimeFigureOut">
              <a:rPr lang="en-US" smtClean="0"/>
              <a:pPr/>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39E654E-6FD9-4C78-8F82-CDC0B35E1776}" type="datetimeFigureOut">
              <a:rPr lang="en-US" smtClean="0"/>
              <a:pPr/>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639E654E-6FD9-4C78-8F82-CDC0B35E1776}" type="datetimeFigureOut">
              <a:rPr lang="en-US" smtClean="0"/>
              <a:pPr/>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E654E-6FD9-4C78-8F82-CDC0B35E1776}"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E654E-6FD9-4C78-8F82-CDC0B35E1776}" type="datetimeFigureOut">
              <a:rPr lang="en-US" smtClean="0"/>
              <a:pPr/>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AA5E4-A131-4FCC-AC3B-1213B565A58D}" type="slidenum">
              <a:rPr lang="en-US" smtClean="0"/>
              <a:pPr/>
              <a:t>‹#›</a:t>
            </a:fld>
            <a:endParaRPr lang="en-US"/>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lang="en-US"/>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639E654E-6FD9-4C78-8F82-CDC0B35E1776}" type="datetimeFigureOut">
              <a:rPr lang="en-US" smtClean="0"/>
              <a:pPr/>
              <a:t>8/19/2020</a:t>
            </a:fld>
            <a:endParaRPr lang="en-US"/>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873AA5E4-A131-4FCC-AC3B-1213B565A58D}" type="slidenum">
              <a:rPr lang="en-US" smtClean="0"/>
              <a:pPr/>
              <a:t>‹#›</a:t>
            </a:fld>
            <a:endParaRPr lang="en-US"/>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60714" y="152400"/>
            <a:ext cx="5617029" cy="1143000"/>
          </a:xfrm>
        </p:spPr>
        <p:txBody>
          <a:bodyPr/>
          <a:lstStyle/>
          <a:p>
            <a:pPr algn="ctr"/>
            <a:r>
              <a:rPr lang="en-US" sz="4800" err="1" smtClean="0">
                <a:latin typeface="Times New Roman" pitchFamily="18" charset="0"/>
                <a:cs typeface="Times New Roman" pitchFamily="18" charset="0"/>
              </a:rPr>
              <a:t>Chương</a:t>
            </a:r>
            <a:r>
              <a:rPr lang="en-US" sz="4800" smtClean="0">
                <a:latin typeface="Times New Roman" pitchFamily="18" charset="0"/>
                <a:cs typeface="Times New Roman" pitchFamily="18" charset="0"/>
              </a:rPr>
              <a:t> III</a:t>
            </a:r>
            <a:endParaRPr lang="en-US" sz="4800" dirty="0">
              <a:latin typeface="Times New Roman" pitchFamily="18" charset="0"/>
              <a:cs typeface="Times New Roman" pitchFamily="18" charset="0"/>
            </a:endParaRPr>
          </a:p>
        </p:txBody>
      </p:sp>
      <p:sp>
        <p:nvSpPr>
          <p:cNvPr id="5" name="Subtitle 4"/>
          <p:cNvSpPr>
            <a:spLocks noGrp="1"/>
          </p:cNvSpPr>
          <p:nvPr>
            <p:ph type="subTitle" idx="1"/>
          </p:nvPr>
        </p:nvSpPr>
        <p:spPr>
          <a:xfrm>
            <a:off x="533400" y="1524000"/>
            <a:ext cx="8001000" cy="2209800"/>
          </a:xfrm>
        </p:spPr>
        <p:txBody>
          <a:bodyPr>
            <a:normAutofit/>
          </a:bodyPr>
          <a:lstStyle/>
          <a:p>
            <a:pPr algn="ctr"/>
            <a:r>
              <a:rPr lang="en-US" sz="3600" b="1" dirty="0" smtClean="0">
                <a:solidFill>
                  <a:schemeClr val="tx1"/>
                </a:solidFill>
                <a:latin typeface="Times New Roman" pitchFamily="18" charset="0"/>
                <a:cs typeface="Times New Roman" pitchFamily="18" charset="0"/>
              </a:rPr>
              <a:t>QUY PHẠM </a:t>
            </a:r>
            <a:r>
              <a:rPr lang="en-US" sz="3600" b="1" smtClean="0">
                <a:solidFill>
                  <a:schemeClr val="tx1"/>
                </a:solidFill>
                <a:latin typeface="Times New Roman" pitchFamily="18" charset="0"/>
                <a:cs typeface="Times New Roman" pitchFamily="18" charset="0"/>
              </a:rPr>
              <a:t>PHÁP LUẬT</a:t>
            </a:r>
            <a:endParaRPr lang="en-US" sz="3600" b="1" dirty="0">
              <a:solidFill>
                <a:schemeClr val="tx1"/>
              </a:solidFill>
              <a:latin typeface="Times New Roman" pitchFamily="18" charset="0"/>
              <a:cs typeface="Times New Roman" pitchFamily="18" charset="0"/>
            </a:endParaRPr>
          </a:p>
        </p:txBody>
      </p:sp>
      <p:pic>
        <p:nvPicPr>
          <p:cNvPr id="7" name="Picture 2" descr="C:\Users\tr\Downloads\images (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09220"/>
            <a:ext cx="6705600" cy="3591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28600"/>
            <a:ext cx="8153400" cy="914400"/>
          </a:xfrm>
        </p:spPr>
        <p:txBody>
          <a:bodyPr>
            <a:noAutofit/>
          </a:bodyPr>
          <a:lstStyle/>
          <a:p>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a:latin typeface="Times New Roman" pitchFamily="18" charset="0"/>
                <a:cs typeface="Times New Roman" pitchFamily="18" charset="0"/>
              </a:rPr>
              <a:t>2. Cấu thành quy phạm pháp luật</a:t>
            </a:r>
            <a:br>
              <a:rPr lang="en-US" b="1">
                <a:latin typeface="Times New Roman" pitchFamily="18" charset="0"/>
                <a:cs typeface="Times New Roman" pitchFamily="18" charset="0"/>
              </a:rPr>
            </a:br>
            <a:r>
              <a:rPr lang="en-US" b="1">
                <a:latin typeface="Times New Roman" pitchFamily="18" charset="0"/>
                <a:cs typeface="Times New Roman" pitchFamily="18" charset="0"/>
              </a:rPr>
              <a:t/>
            </a:r>
            <a:br>
              <a:rPr lang="en-US" b="1">
                <a:latin typeface="Times New Roman" pitchFamily="18" charset="0"/>
                <a:cs typeface="Times New Roman" pitchFamily="18" charset="0"/>
              </a:rPr>
            </a:br>
            <a:r>
              <a:rPr lang="en-US" b="1">
                <a:latin typeface="Times New Roman" pitchFamily="18" charset="0"/>
                <a:cs typeface="Times New Roman" pitchFamily="18" charset="0"/>
              </a:rPr>
              <a:t/>
            </a:r>
            <a:br>
              <a:rPr lang="en-US" b="1">
                <a:latin typeface="Times New Roman" pitchFamily="18" charset="0"/>
                <a:cs typeface="Times New Roman" pitchFamily="18" charset="0"/>
              </a:rPr>
            </a:br>
            <a:r>
              <a:rPr lang="en-US" b="1" smtClean="0">
                <a:latin typeface="Times New Roman" pitchFamily="18" charset="0"/>
                <a:cs typeface="Times New Roman" pitchFamily="18" charset="0"/>
              </a:rPr>
              <a:t>1.3. Cấu thành của QPPL</a:t>
            </a:r>
            <a:endParaRPr lang="en-US" dirty="0">
              <a:latin typeface="Times New Roman" pitchFamily="18" charset="0"/>
              <a:cs typeface="Times New Roman" pitchFamily="18" charset="0"/>
            </a:endParaRPr>
          </a:p>
        </p:txBody>
      </p:sp>
      <p:graphicFrame>
        <p:nvGraphicFramePr>
          <p:cNvPr id="6" name="Diagram 5"/>
          <p:cNvGraphicFramePr/>
          <p:nvPr>
            <p:extLst>
              <p:ext uri="{D42A27DB-BD31-4B8C-83A1-F6EECF244321}">
                <p14:modId xmlns:p14="http://schemas.microsoft.com/office/powerpoint/2010/main" val="2997100968"/>
              </p:ext>
            </p:extLst>
          </p:nvPr>
        </p:nvGraphicFramePr>
        <p:xfrm>
          <a:off x="457200" y="1981200"/>
          <a:ext cx="80010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304800"/>
            <a:ext cx="7848600" cy="838200"/>
          </a:xfrm>
        </p:spPr>
        <p:txBody>
          <a:bodyPr>
            <a:noAutofit/>
          </a:bodyPr>
          <a:lstStyle/>
          <a:p>
            <a:r>
              <a:rPr lang="en-US" sz="4000" b="1" smtClean="0"/>
              <a:t/>
            </a:r>
            <a:br>
              <a:rPr lang="en-US" sz="4000" b="1" smtClean="0"/>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latin typeface="Times New Roman" pitchFamily="18" charset="0"/>
                <a:cs typeface="Times New Roman" pitchFamily="18" charset="0"/>
              </a:rPr>
              <a:t>1.3.1. GIẢ ĐỊNH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298448"/>
            <a:ext cx="7848600" cy="4797552"/>
          </a:xfrm>
        </p:spPr>
        <p:txBody>
          <a:bodyPr>
            <a:normAutofit fontScale="92500"/>
          </a:bodyPr>
          <a:lstStyle/>
          <a:p>
            <a:pPr marL="0" lvl="0" indent="0" algn="just">
              <a:lnSpc>
                <a:spcPct val="130000"/>
              </a:lnSpc>
              <a:spcBef>
                <a:spcPts val="600"/>
              </a:spcBef>
              <a:buNone/>
            </a:pPr>
            <a:r>
              <a:rPr lang="nl-NL" sz="3200" b="1" dirty="0" smtClean="0">
                <a:latin typeface="Times New Roman" pitchFamily="18" charset="0"/>
                <a:cs typeface="Times New Roman" pitchFamily="18" charset="0"/>
              </a:rPr>
              <a:t>Khái niệm: </a:t>
            </a:r>
            <a:r>
              <a:rPr lang="nl-NL" sz="3200" dirty="0" smtClean="0">
                <a:latin typeface="Times New Roman" pitchFamily="18" charset="0"/>
                <a:cs typeface="Times New Roman" pitchFamily="18" charset="0"/>
              </a:rPr>
              <a:t>Giả định là bộ phận của QPPL, trong đó </a:t>
            </a:r>
            <a:r>
              <a:rPr lang="nl-NL" sz="3200" i="1" u="sng" dirty="0" smtClean="0">
                <a:solidFill>
                  <a:srgbClr val="FF0000"/>
                </a:solidFill>
                <a:latin typeface="Times New Roman" pitchFamily="18" charset="0"/>
                <a:cs typeface="Times New Roman" pitchFamily="18" charset="0"/>
              </a:rPr>
              <a:t>nêu lên điều kiện, hoàn cảnh cụ thể</a:t>
            </a:r>
            <a:r>
              <a:rPr lang="nl-NL" sz="3200" dirty="0" smtClean="0">
                <a:latin typeface="Times New Roman" pitchFamily="18" charset="0"/>
                <a:cs typeface="Times New Roman" pitchFamily="18" charset="0"/>
              </a:rPr>
              <a:t> mà cá nhân, tổ chức khi ở trong những điều kiện, hoàn cảnh đó phải chịu sự điều chỉnh của QPPL.</a:t>
            </a:r>
          </a:p>
          <a:p>
            <a:pPr marL="0" indent="0" algn="just">
              <a:lnSpc>
                <a:spcPct val="130000"/>
              </a:lnSpc>
              <a:spcBef>
                <a:spcPts val="600"/>
              </a:spcBef>
              <a:buNone/>
            </a:pPr>
            <a:r>
              <a:rPr lang="en-US" sz="3200" b="1" dirty="0" err="1">
                <a:latin typeface="Times New Roman" pitchFamily="18" charset="0"/>
                <a:cs typeface="Times New Roman" pitchFamily="18" charset="0"/>
              </a:rPr>
              <a:t>Tìm</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giả</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định</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a:t>
            </a:r>
          </a:p>
          <a:p>
            <a:pPr marL="0" indent="0" algn="just">
              <a:lnSpc>
                <a:spcPct val="130000"/>
              </a:lnSpc>
              <a:spcBef>
                <a:spcPts val="600"/>
              </a:spcBef>
              <a:buNone/>
            </a:pPr>
            <a:r>
              <a:rPr lang="en-US" sz="3200" dirty="0" err="1" smtClean="0">
                <a:latin typeface="Times New Roman" pitchFamily="18" charset="0"/>
                <a:cs typeface="Times New Roman" pitchFamily="18" charset="0"/>
              </a:rPr>
              <a:t>Ai?Cái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gì?Trong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gì</a:t>
            </a:r>
            <a:r>
              <a:rPr lang="en-US" sz="3200" dirty="0" smtClean="0">
                <a:latin typeface="Times New Roman" pitchFamily="18" charset="0"/>
                <a:cs typeface="Times New Roman" pitchFamily="18" charset="0"/>
              </a:rPr>
              <a:t>?</a:t>
            </a:r>
          </a:p>
          <a:p>
            <a:pPr marL="0" indent="0" algn="just">
              <a:lnSpc>
                <a:spcPct val="130000"/>
              </a:lnSpc>
              <a:spcBef>
                <a:spcPts val="600"/>
              </a:spcBef>
              <a:buNone/>
            </a:pP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loại</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đơn</a:t>
            </a:r>
            <a:r>
              <a:rPr lang="en-US" sz="3200" dirty="0" smtClean="0">
                <a:latin typeface="Times New Roman" pitchFamily="18" charset="0"/>
                <a:cs typeface="Times New Roman" pitchFamily="18" charset="0"/>
              </a:rPr>
              <a:t> &amp; </a:t>
            </a:r>
            <a:r>
              <a:rPr lang="en-US" sz="3200" dirty="0" err="1" smtClean="0">
                <a:latin typeface="Times New Roman" pitchFamily="18" charset="0"/>
                <a:cs typeface="Times New Roman" pitchFamily="18" charset="0"/>
              </a:rPr>
              <a:t>giả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tạp</a:t>
            </a:r>
            <a:endParaRPr lang="en-US" sz="3200" dirty="0">
              <a:latin typeface="Times New Roman" pitchFamily="18" charset="0"/>
              <a:cs typeface="Times New Roman" pitchFamily="18" charset="0"/>
            </a:endParaRPr>
          </a:p>
          <a:p>
            <a:pPr marL="0" lvl="0" indent="0" algn="just">
              <a:lnSpc>
                <a:spcPct val="130000"/>
              </a:lnSpc>
              <a:buNone/>
            </a:pPr>
            <a:endParaRPr lang="nl-NL"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1174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399"/>
            <a:ext cx="7086600" cy="957943"/>
          </a:xfrm>
        </p:spPr>
        <p:txBody>
          <a:bodyPr>
            <a:noAutofit/>
          </a:bodyPr>
          <a:lstStyle/>
          <a:p>
            <a:pPr>
              <a:lnSpc>
                <a:spcPct val="130000"/>
              </a:lnSpc>
            </a:pPr>
            <a:r>
              <a:rPr lang="en-US" sz="3200" b="1" dirty="0" smtClean="0"/>
              <a:t/>
            </a:r>
            <a:br>
              <a:rPr lang="en-US" sz="3200" b="1" dirty="0" smtClean="0"/>
            </a:br>
            <a:r>
              <a:rPr lang="en-US" sz="3200" b="1" dirty="0" smtClean="0"/>
              <a:t/>
            </a:r>
            <a:br>
              <a:rPr lang="en-US" sz="3200" b="1" dirty="0" smtClean="0"/>
            </a:br>
            <a:r>
              <a:rPr lang="en-US" sz="3200" b="1" smtClean="0"/>
              <a:t/>
            </a:r>
            <a:br>
              <a:rPr lang="en-US" sz="3200" b="1" smtClean="0"/>
            </a:br>
            <a:r>
              <a:rPr lang="en-US" b="1">
                <a:solidFill>
                  <a:srgbClr val="FF0000"/>
                </a:solidFill>
                <a:latin typeface="Times New Roman" pitchFamily="18" charset="0"/>
                <a:cs typeface="Times New Roman" pitchFamily="18" charset="0"/>
              </a:rPr>
              <a:t>V</a:t>
            </a:r>
            <a:r>
              <a:rPr lang="en-US" b="1" smtClean="0">
                <a:solidFill>
                  <a:srgbClr val="FF0000"/>
                </a:solidFill>
                <a:latin typeface="Times New Roman" pitchFamily="18" charset="0"/>
                <a:cs typeface="Times New Roman" pitchFamily="18" charset="0"/>
              </a:rPr>
              <a:t>í dụ minh họa</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5257800"/>
          </a:xfrm>
        </p:spPr>
        <p:txBody>
          <a:bodyPr>
            <a:normAutofit/>
          </a:bodyPr>
          <a:lstStyle/>
          <a:p>
            <a:pPr marL="514350" indent="-514350" algn="just">
              <a:lnSpc>
                <a:spcPct val="130000"/>
              </a:lnSpc>
              <a:buFont typeface="+mj-lt"/>
              <a:buAutoNum type="arabicPeriod"/>
            </a:pPr>
            <a:r>
              <a:rPr lang="en-US" sz="2800" b="1" u="sng" dirty="0" err="1" smtClean="0">
                <a:latin typeface="Times New Roman" pitchFamily="18" charset="0"/>
                <a:cs typeface="Times New Roman" pitchFamily="18" charset="0"/>
              </a:rPr>
              <a:t>Công</a:t>
            </a:r>
            <a:r>
              <a:rPr lang="en-US" sz="2800" b="1" u="sng" dirty="0" smtClean="0">
                <a:latin typeface="Times New Roman" pitchFamily="18" charset="0"/>
                <a:cs typeface="Times New Roman" pitchFamily="18" charset="0"/>
              </a:rPr>
              <a:t> dân </a:t>
            </a:r>
            <a:r>
              <a:rPr lang="en-US" sz="2800" dirty="0" smtClean="0">
                <a:latin typeface="Times New Roman" pitchFamily="18" charset="0"/>
                <a:cs typeface="Times New Roman" pitchFamily="18" charset="0"/>
              </a:rPr>
              <a:t>có quyền tự do kinh doanh theo quy định của pháp luật.</a:t>
            </a:r>
          </a:p>
          <a:p>
            <a:pPr marL="514350" indent="-514350" algn="just">
              <a:lnSpc>
                <a:spcPct val="130000"/>
              </a:lnSpc>
              <a:buFont typeface="+mj-lt"/>
              <a:buAutoNum type="arabicPeriod"/>
            </a:pPr>
            <a:r>
              <a:rPr lang="en-US" sz="2800" b="1" u="sng" dirty="0" err="1" smtClean="0">
                <a:latin typeface="Times New Roman" pitchFamily="18" charset="0"/>
                <a:cs typeface="Times New Roman" pitchFamily="18" charset="0"/>
              </a:rPr>
              <a:t>Tác</a:t>
            </a:r>
            <a:r>
              <a:rPr lang="en-US" sz="2800" b="1" u="sng" dirty="0" smtClean="0">
                <a:latin typeface="Times New Roman" pitchFamily="18" charset="0"/>
                <a:cs typeface="Times New Roman" pitchFamily="18" charset="0"/>
              </a:rPr>
              <a:t> giả, chủ sở hữu quyền tác giả...</a:t>
            </a:r>
            <a:r>
              <a:rPr lang="en-US" sz="2800" dirty="0" smtClean="0">
                <a:latin typeface="Times New Roman" pitchFamily="18" charset="0"/>
                <a:cs typeface="Times New Roman" pitchFamily="18" charset="0"/>
              </a:rPr>
              <a:t>có thể trực tiếp hoặc ủy quyền cho tổ chức, cá nhân khác nộp đơn đăng kí quyền tác giả.</a:t>
            </a:r>
          </a:p>
          <a:p>
            <a:pPr marL="514350" indent="-514350" algn="just">
              <a:lnSpc>
                <a:spcPct val="130000"/>
              </a:lnSpc>
              <a:buFont typeface="+mj-lt"/>
              <a:buAutoNum type="arabicPeriod"/>
            </a:pPr>
            <a:r>
              <a:rPr lang="en-US" sz="2800" b="1" u="sng" dirty="0" err="1" smtClean="0">
                <a:latin typeface="Times New Roman" pitchFamily="18" charset="0"/>
                <a:cs typeface="Times New Roman" pitchFamily="18" charset="0"/>
              </a:rPr>
              <a:t>Người</a:t>
            </a:r>
            <a:r>
              <a:rPr lang="en-US" sz="2800" b="1" u="sng" dirty="0" smtClean="0">
                <a:latin typeface="Times New Roman" pitchFamily="18" charset="0"/>
                <a:cs typeface="Times New Roman" pitchFamily="18" charset="0"/>
              </a:rPr>
              <a:t> </a:t>
            </a:r>
            <a:r>
              <a:rPr lang="en-US" sz="2800" b="1" u="sng" dirty="0" err="1">
                <a:latin typeface="Times New Roman" pitchFamily="18" charset="0"/>
                <a:cs typeface="Times New Roman" pitchFamily="18" charset="0"/>
              </a:rPr>
              <a:t>nào</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bắt</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giữ</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hoặc</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giam</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người</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trái</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pháp</a:t>
            </a:r>
            <a:r>
              <a:rPr lang="en-US" sz="2800" b="1" u="sng" dirty="0">
                <a:latin typeface="Times New Roman" pitchFamily="18" charset="0"/>
                <a:cs typeface="Times New Roman" pitchFamily="18" charset="0"/>
              </a:rPr>
              <a:t> </a:t>
            </a:r>
            <a:r>
              <a:rPr lang="en-US" sz="2800" b="1" u="sng" dirty="0" err="1">
                <a:latin typeface="Times New Roman" pitchFamily="18" charset="0"/>
                <a:cs typeface="Times New Roman" pitchFamily="18" charset="0"/>
              </a:rPr>
              <a:t>luật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cảnh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năm</a:t>
            </a:r>
            <a:r>
              <a:rPr lang="en-US" sz="2800" dirty="0">
                <a:latin typeface="Times New Roman" pitchFamily="18" charset="0"/>
                <a:cs typeface="Times New Roman" pitchFamily="18" charset="0"/>
              </a:rPr>
              <a:t>.</a:t>
            </a:r>
          </a:p>
          <a:p>
            <a:pPr algn="just">
              <a:lnSpc>
                <a:spcPct val="130000"/>
              </a:lnSpc>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55443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304800"/>
            <a:ext cx="7848600" cy="838200"/>
          </a:xfrm>
        </p:spPr>
        <p:txBody>
          <a:bodyPr>
            <a:noAutofit/>
          </a:bodyPr>
          <a:lstStyle/>
          <a:p>
            <a:r>
              <a:rPr lang="en-US" sz="4000" b="1" smtClean="0"/>
              <a:t/>
            </a:r>
            <a:br>
              <a:rPr lang="en-US" sz="4000" b="1" smtClean="0"/>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latin typeface="Times New Roman" pitchFamily="18" charset="0"/>
                <a:cs typeface="Times New Roman" pitchFamily="18" charset="0"/>
              </a:rPr>
              <a:t>1.3.2. QUY ĐỊNH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298448"/>
            <a:ext cx="7848600" cy="4797552"/>
          </a:xfrm>
        </p:spPr>
        <p:txBody>
          <a:bodyPr>
            <a:normAutofit fontScale="92500"/>
          </a:bodyPr>
          <a:lstStyle/>
          <a:p>
            <a:pPr marL="0" lvl="0" indent="0" algn="just">
              <a:lnSpc>
                <a:spcPct val="130000"/>
              </a:lnSpc>
              <a:spcBef>
                <a:spcPts val="600"/>
              </a:spcBef>
              <a:buNone/>
            </a:pPr>
            <a:r>
              <a:rPr lang="nl-NL" sz="3200" b="1" dirty="0" smtClean="0">
                <a:latin typeface="Times New Roman" pitchFamily="18" charset="0"/>
                <a:cs typeface="Times New Roman" pitchFamily="18" charset="0"/>
              </a:rPr>
              <a:t>Khái niệm: </a:t>
            </a:r>
            <a:r>
              <a:rPr lang="nl-NL" sz="3200" dirty="0" smtClean="0">
                <a:latin typeface="Times New Roman" pitchFamily="18" charset="0"/>
                <a:cs typeface="Times New Roman" pitchFamily="18" charset="0"/>
              </a:rPr>
              <a:t>Quy định là </a:t>
            </a:r>
            <a:r>
              <a:rPr lang="nl-NL" sz="3200" dirty="0">
                <a:latin typeface="Times New Roman" pitchFamily="18" charset="0"/>
                <a:cs typeface="Times New Roman" pitchFamily="18" charset="0"/>
              </a:rPr>
              <a:t>bộ phận của QPPL, trong đó nêu lên </a:t>
            </a:r>
            <a:r>
              <a:rPr lang="nl-NL" sz="3200" i="1" u="sng" dirty="0" smtClean="0">
                <a:solidFill>
                  <a:srgbClr val="FF0000"/>
                </a:solidFill>
                <a:latin typeface="Times New Roman" pitchFamily="18" charset="0"/>
                <a:cs typeface="Times New Roman" pitchFamily="18" charset="0"/>
              </a:rPr>
              <a:t>cách </a:t>
            </a:r>
            <a:r>
              <a:rPr lang="nl-NL" sz="3200" i="1" u="sng" dirty="0">
                <a:solidFill>
                  <a:srgbClr val="FF0000"/>
                </a:solidFill>
                <a:latin typeface="Times New Roman" pitchFamily="18" charset="0"/>
                <a:cs typeface="Times New Roman" pitchFamily="18" charset="0"/>
              </a:rPr>
              <a:t>thức xử sự </a:t>
            </a:r>
            <a:r>
              <a:rPr lang="nl-NL" sz="3200" dirty="0">
                <a:latin typeface="Times New Roman" pitchFamily="18" charset="0"/>
                <a:cs typeface="Times New Roman" pitchFamily="18" charset="0"/>
              </a:rPr>
              <a:t>khi chủ thể rơi vào điều kiện, hoàn cảnh đã nêu ở phần giả định.</a:t>
            </a:r>
          </a:p>
          <a:p>
            <a:pPr marL="0" indent="0" algn="just">
              <a:lnSpc>
                <a:spcPct val="130000"/>
              </a:lnSpc>
              <a:spcBef>
                <a:spcPts val="600"/>
              </a:spcBef>
              <a:buNone/>
            </a:pPr>
            <a:r>
              <a:rPr lang="en-US" sz="3200" b="1" dirty="0" err="1">
                <a:latin typeface="Times New Roman" pitchFamily="18" charset="0"/>
                <a:cs typeface="Times New Roman" pitchFamily="18" charset="0"/>
              </a:rPr>
              <a:t>Tìm</a:t>
            </a:r>
            <a:r>
              <a:rPr lang="en-US" sz="3200" b="1" dirty="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quy</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định</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a:t>
            </a:r>
          </a:p>
          <a:p>
            <a:pPr marL="0" indent="0" algn="just">
              <a:lnSpc>
                <a:spcPct val="130000"/>
              </a:lnSpc>
              <a:spcBef>
                <a:spcPts val="600"/>
              </a:spcBef>
              <a:buNone/>
            </a:pPr>
            <a:r>
              <a:rPr lang="en-US" sz="3200" dirty="0" err="1" smtClean="0">
                <a:latin typeface="Times New Roman" pitchFamily="18" charset="0"/>
                <a:cs typeface="Times New Roman" pitchFamily="18" charset="0"/>
              </a:rPr>
              <a:t>Chủ</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sẽ</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làm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như</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nào</a:t>
            </a:r>
            <a:r>
              <a:rPr lang="en-US" sz="3200" dirty="0" smtClean="0">
                <a:latin typeface="Times New Roman" pitchFamily="18" charset="0"/>
                <a:cs typeface="Times New Roman" pitchFamily="18" charset="0"/>
              </a:rPr>
              <a:t>?</a:t>
            </a:r>
          </a:p>
          <a:p>
            <a:pPr marL="0" indent="0" algn="just">
              <a:lnSpc>
                <a:spcPct val="130000"/>
              </a:lnSpc>
              <a:spcBef>
                <a:spcPts val="600"/>
              </a:spcBef>
              <a:buNone/>
            </a:pP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loại</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dứt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khoát</a:t>
            </a:r>
            <a:r>
              <a:rPr lang="en-US" sz="3200" dirty="0" smtClean="0">
                <a:latin typeface="Times New Roman" pitchFamily="18" charset="0"/>
                <a:cs typeface="Times New Roman" pitchFamily="18" charset="0"/>
              </a:rPr>
              <a:t> &amp;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tạp</a:t>
            </a:r>
            <a:endParaRPr lang="en-US" sz="3200" dirty="0">
              <a:latin typeface="Times New Roman" pitchFamily="18" charset="0"/>
              <a:cs typeface="Times New Roman" pitchFamily="18" charset="0"/>
            </a:endParaRPr>
          </a:p>
          <a:p>
            <a:pPr marL="0" lvl="0" indent="0" algn="just">
              <a:lnSpc>
                <a:spcPct val="130000"/>
              </a:lnSpc>
              <a:buNone/>
            </a:pPr>
            <a:endParaRPr lang="nl-NL"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9294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531"/>
            <a:ext cx="7924800" cy="1020762"/>
          </a:xfrm>
        </p:spPr>
        <p:txBody>
          <a:bodyPr>
            <a:noAutofit/>
          </a:bodyPr>
          <a:lstStyle/>
          <a:p>
            <a:pPr>
              <a:lnSpc>
                <a:spcPct val="130000"/>
              </a:lnSpc>
            </a:pP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sz="3200" b="1" smtClean="0">
                <a:latin typeface="Times New Roman" pitchFamily="18" charset="0"/>
                <a:cs typeface="Times New Roman" pitchFamily="18" charset="0"/>
              </a:rPr>
              <a:t/>
            </a:r>
            <a:br>
              <a:rPr lang="en-US" sz="3200" b="1" smtClean="0">
                <a:latin typeface="Times New Roman" pitchFamily="18" charset="0"/>
                <a:cs typeface="Times New Roman" pitchFamily="18" charset="0"/>
              </a:rPr>
            </a:br>
            <a:r>
              <a:rPr lang="en-US" b="1" smtClean="0">
                <a:solidFill>
                  <a:srgbClr val="FF0000"/>
                </a:solidFill>
                <a:latin typeface="Times New Roman" pitchFamily="18" charset="0"/>
                <a:cs typeface="Times New Roman" pitchFamily="18" charset="0"/>
              </a:rPr>
              <a:t>Ví dụ minh họa</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5257800"/>
          </a:xfrm>
        </p:spPr>
        <p:txBody>
          <a:bodyPr>
            <a:normAutofit/>
          </a:bodyPr>
          <a:lstStyle/>
          <a:p>
            <a:pPr marL="514350" indent="-514350" algn="just">
              <a:lnSpc>
                <a:spcPct val="130000"/>
              </a:lnSpc>
              <a:buFont typeface="+mj-lt"/>
              <a:buAutoNum type="arabicPeriod"/>
            </a:pP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dân </a:t>
            </a:r>
            <a:r>
              <a:rPr lang="en-US" sz="2800" b="1" u="sng" dirty="0" smtClean="0">
                <a:latin typeface="Times New Roman" pitchFamily="18" charset="0"/>
                <a:cs typeface="Times New Roman" pitchFamily="18" charset="0"/>
              </a:rPr>
              <a:t>có quyền tự do kinh doanh theo quy định của pháp luật</a:t>
            </a:r>
            <a:r>
              <a:rPr lang="en-US" sz="2800" dirty="0" smtClean="0">
                <a:latin typeface="Times New Roman" pitchFamily="18" charset="0"/>
                <a:cs typeface="Times New Roman" pitchFamily="18" charset="0"/>
              </a:rPr>
              <a:t>.</a:t>
            </a:r>
          </a:p>
          <a:p>
            <a:pPr marL="514350" indent="-514350" algn="just">
              <a:lnSpc>
                <a:spcPct val="130000"/>
              </a:lnSpc>
              <a:buFont typeface="+mj-lt"/>
              <a:buAutoNum type="arabicPeriod"/>
            </a:pP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giả, chủ sở hữu quyền tác giả...</a:t>
            </a:r>
            <a:r>
              <a:rPr lang="en-US" sz="2800" b="1" u="sng" dirty="0" smtClean="0">
                <a:latin typeface="Times New Roman" pitchFamily="18" charset="0"/>
                <a:cs typeface="Times New Roman" pitchFamily="18" charset="0"/>
              </a:rPr>
              <a:t>có thể trực tiếp hoặc ủy quyền cho tổ chức, cá nhân khác nộp đơn đăng kí quyền tác </a:t>
            </a:r>
            <a:r>
              <a:rPr lang="en-US" sz="2800" b="1" u="sng" dirty="0" err="1" smtClean="0">
                <a:latin typeface="Times New Roman" pitchFamily="18" charset="0"/>
                <a:cs typeface="Times New Roman" pitchFamily="18" charset="0"/>
              </a:rPr>
              <a:t>giả</a:t>
            </a:r>
            <a:r>
              <a:rPr lang="en-US" sz="2800" b="1" u="sng" dirty="0" smtClean="0">
                <a:latin typeface="Times New Roman" pitchFamily="18" charset="0"/>
                <a:cs typeface="Times New Roman" pitchFamily="18" charset="0"/>
              </a:rPr>
              <a:t>.</a:t>
            </a:r>
          </a:p>
          <a:p>
            <a:pPr marL="514350" indent="-514350" algn="just">
              <a:lnSpc>
                <a:spcPct val="130000"/>
              </a:lnSpc>
              <a:buFont typeface="+mj-lt"/>
              <a:buAutoNum type="arabicPeriod"/>
            </a:pPr>
            <a:r>
              <a:rPr lang="fr-FR" sz="2800" dirty="0" err="1">
                <a:latin typeface="Times New Roman" pitchFamily="18" charset="0"/>
                <a:cs typeface="Times New Roman" pitchFamily="18" charset="0"/>
              </a:rPr>
              <a:t>Giao</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dịch</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dân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sự</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của</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người</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mất</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năng</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lực</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hành</a:t>
            </a:r>
            <a:r>
              <a:rPr lang="fr-FR" sz="2800" dirty="0">
                <a:latin typeface="Times New Roman" pitchFamily="18" charset="0"/>
                <a:cs typeface="Times New Roman" pitchFamily="18" charset="0"/>
              </a:rPr>
              <a:t> vi </a:t>
            </a:r>
            <a:r>
              <a:rPr lang="fr-FR" sz="2800" dirty="0" err="1">
                <a:latin typeface="Times New Roman" pitchFamily="18" charset="0"/>
                <a:cs typeface="Times New Roman" pitchFamily="18" charset="0"/>
              </a:rPr>
              <a:t>dân</a:t>
            </a:r>
            <a:r>
              <a:rPr lang="fr-FR" sz="2800" dirty="0">
                <a:latin typeface="Times New Roman" pitchFamily="18" charset="0"/>
                <a:cs typeface="Times New Roman" pitchFamily="18" charset="0"/>
              </a:rPr>
              <a:t> </a:t>
            </a:r>
            <a:r>
              <a:rPr lang="fr-FR" sz="2800" dirty="0" err="1">
                <a:latin typeface="Times New Roman" pitchFamily="18" charset="0"/>
                <a:cs typeface="Times New Roman" pitchFamily="18" charset="0"/>
              </a:rPr>
              <a:t>sự</a:t>
            </a:r>
            <a:r>
              <a:rPr lang="fr-FR" sz="2800"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phải</a:t>
            </a:r>
            <a:r>
              <a:rPr lang="fr-FR" sz="2800" b="1" u="sng" dirty="0">
                <a:latin typeface="Times New Roman" pitchFamily="18" charset="0"/>
                <a:cs typeface="Times New Roman" pitchFamily="18" charset="0"/>
              </a:rPr>
              <a:t> do </a:t>
            </a:r>
            <a:r>
              <a:rPr lang="fr-FR" sz="2800" b="1" u="sng" dirty="0" err="1">
                <a:latin typeface="Times New Roman" pitchFamily="18" charset="0"/>
                <a:cs typeface="Times New Roman" pitchFamily="18" charset="0"/>
              </a:rPr>
              <a:t>người</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đại</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diện</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theo</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pháp</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luật</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xác</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lập</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thực</a:t>
            </a:r>
            <a:r>
              <a:rPr lang="fr-FR" sz="2800" b="1" u="sng" dirty="0">
                <a:latin typeface="Times New Roman" pitchFamily="18" charset="0"/>
                <a:cs typeface="Times New Roman" pitchFamily="18" charset="0"/>
              </a:rPr>
              <a:t> </a:t>
            </a:r>
            <a:r>
              <a:rPr lang="fr-FR" sz="2800" b="1" u="sng" dirty="0" err="1">
                <a:latin typeface="Times New Roman" pitchFamily="18" charset="0"/>
                <a:cs typeface="Times New Roman" pitchFamily="18" charset="0"/>
              </a:rPr>
              <a:t>hiện</a:t>
            </a:r>
            <a:r>
              <a:rPr lang="fr-FR" sz="2800" b="1" u="sng" dirty="0">
                <a:latin typeface="Times New Roman" pitchFamily="18" charset="0"/>
                <a:cs typeface="Times New Roman" pitchFamily="18" charset="0"/>
              </a:rPr>
              <a:t>.</a:t>
            </a:r>
            <a:endParaRPr lang="en-US" sz="2800" b="1" u="sng" dirty="0">
              <a:latin typeface="Times New Roman" pitchFamily="18" charset="0"/>
              <a:cs typeface="Times New Roman" pitchFamily="18" charset="0"/>
            </a:endParaRPr>
          </a:p>
          <a:p>
            <a:pPr marL="0" indent="0">
              <a:lnSpc>
                <a:spcPct val="130000"/>
              </a:lnSpc>
              <a:buNone/>
            </a:pPr>
            <a:endParaRPr lang="en-US" sz="2800" dirty="0" smtClean="0">
              <a:latin typeface="Times New Roman" pitchFamily="18" charset="0"/>
              <a:cs typeface="Times New Roman" pitchFamily="18" charset="0"/>
            </a:endParaRPr>
          </a:p>
          <a:p>
            <a:pPr>
              <a:lnSpc>
                <a:spcPct val="130000"/>
              </a:lnSpc>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03257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304800"/>
            <a:ext cx="7848600" cy="838200"/>
          </a:xfrm>
        </p:spPr>
        <p:txBody>
          <a:bodyPr>
            <a:noAutofit/>
          </a:bodyPr>
          <a:lstStyle/>
          <a:p>
            <a:r>
              <a:rPr lang="en-US" sz="4000" b="1" smtClean="0"/>
              <a:t/>
            </a:r>
            <a:br>
              <a:rPr lang="en-US" sz="4000" b="1" smtClean="0"/>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t/>
            </a:r>
            <a:br>
              <a:rPr lang="en-US" sz="4000" b="1" smtClean="0"/>
            </a:br>
            <a:r>
              <a:rPr lang="en-US" sz="4000" b="1"/>
              <a:t/>
            </a:r>
            <a:br>
              <a:rPr lang="en-US" sz="4000" b="1"/>
            </a:br>
            <a:r>
              <a:rPr lang="en-US" sz="4000" b="1" smtClean="0">
                <a:latin typeface="Times New Roman" pitchFamily="18" charset="0"/>
                <a:cs typeface="Times New Roman" pitchFamily="18" charset="0"/>
              </a:rPr>
              <a:t>1.3.3. CHẾ TÀI</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98448"/>
            <a:ext cx="8153400" cy="4797552"/>
          </a:xfrm>
        </p:spPr>
        <p:txBody>
          <a:bodyPr>
            <a:normAutofit fontScale="92500" lnSpcReduction="10000"/>
          </a:bodyPr>
          <a:lstStyle/>
          <a:p>
            <a:pPr marL="0" lvl="0" indent="0" algn="just">
              <a:lnSpc>
                <a:spcPct val="130000"/>
              </a:lnSpc>
              <a:spcBef>
                <a:spcPts val="600"/>
              </a:spcBef>
              <a:buNone/>
            </a:pPr>
            <a:r>
              <a:rPr lang="nl-NL" sz="3200" b="1" dirty="0" smtClean="0">
                <a:latin typeface="Times New Roman" pitchFamily="18" charset="0"/>
                <a:cs typeface="Times New Roman" pitchFamily="18" charset="0"/>
              </a:rPr>
              <a:t>Khái niệm: </a:t>
            </a:r>
            <a:r>
              <a:rPr lang="nl-NL" sz="3200" dirty="0" smtClean="0">
                <a:latin typeface="Times New Roman" pitchFamily="18" charset="0"/>
                <a:cs typeface="Times New Roman" pitchFamily="18" charset="0"/>
              </a:rPr>
              <a:t>Chế tài là </a:t>
            </a:r>
            <a:r>
              <a:rPr lang="nl-NL" sz="3200" dirty="0">
                <a:latin typeface="Times New Roman" pitchFamily="18" charset="0"/>
                <a:cs typeface="Times New Roman" pitchFamily="18" charset="0"/>
              </a:rPr>
              <a:t>bộ phận của QPPL, trong đó nêu lên </a:t>
            </a:r>
            <a:r>
              <a:rPr lang="nl-NL" sz="3200" i="1" u="sng" dirty="0" smtClean="0">
                <a:solidFill>
                  <a:srgbClr val="FF0000"/>
                </a:solidFill>
                <a:latin typeface="Times New Roman" pitchFamily="18" charset="0"/>
                <a:cs typeface="Times New Roman" pitchFamily="18" charset="0"/>
              </a:rPr>
              <a:t>các biện pháp dự kiến áp dụng </a:t>
            </a:r>
            <a:r>
              <a:rPr lang="nl-NL" sz="3200" dirty="0" smtClean="0">
                <a:latin typeface="Times New Roman" pitchFamily="18" charset="0"/>
                <a:cs typeface="Times New Roman" pitchFamily="18" charset="0"/>
              </a:rPr>
              <a:t>đối với chủ thể không thực hiện đúng nội dung phần quy định.</a:t>
            </a:r>
            <a:endParaRPr lang="nl-NL" sz="3200" dirty="0">
              <a:latin typeface="Times New Roman" pitchFamily="18" charset="0"/>
              <a:cs typeface="Times New Roman" pitchFamily="18" charset="0"/>
            </a:endParaRPr>
          </a:p>
          <a:p>
            <a:pPr marL="0" indent="0" algn="just">
              <a:lnSpc>
                <a:spcPct val="130000"/>
              </a:lnSpc>
              <a:spcBef>
                <a:spcPts val="600"/>
              </a:spcBef>
              <a:buNone/>
            </a:pPr>
            <a:r>
              <a:rPr lang="en-US" sz="3200" b="1" dirty="0" err="1">
                <a:latin typeface="Times New Roman" pitchFamily="18" charset="0"/>
                <a:cs typeface="Times New Roman" pitchFamily="18" charset="0"/>
              </a:rPr>
              <a:t>Tìm</a:t>
            </a:r>
            <a:r>
              <a:rPr lang="en-US" sz="3200" b="1" dirty="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quy</a:t>
            </a:r>
            <a:r>
              <a:rPr lang="en-US" sz="3200" b="1" dirty="0" smtClean="0">
                <a:latin typeface="Times New Roman" pitchFamily="18" charset="0"/>
                <a:cs typeface="Times New Roman" pitchFamily="18" charset="0"/>
              </a:rPr>
              <a:t> </a:t>
            </a:r>
            <a:r>
              <a:rPr lang="en-US" sz="3200" b="1" dirty="0" err="1">
                <a:latin typeface="Times New Roman" pitchFamily="18" charset="0"/>
                <a:cs typeface="Times New Roman" pitchFamily="18" charset="0"/>
              </a:rPr>
              <a:t>định</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câu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a:t>
            </a:r>
          </a:p>
          <a:p>
            <a:pPr marL="0" indent="0" algn="just">
              <a:lnSpc>
                <a:spcPct val="130000"/>
              </a:lnSpc>
              <a:spcBef>
                <a:spcPts val="600"/>
              </a:spcBef>
              <a:buNone/>
            </a:pPr>
            <a:r>
              <a:rPr lang="en-US" sz="3200" dirty="0" err="1" smtClean="0">
                <a:latin typeface="Times New Roman" pitchFamily="18" charset="0"/>
                <a:cs typeface="Times New Roman" pitchFamily="18" charset="0"/>
              </a:rPr>
              <a:t>Chủ</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thể</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phải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chịu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hậu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quả</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nếu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thực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hiện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đúng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nội</a:t>
            </a:r>
            <a:r>
              <a:rPr lang="en-US" sz="3200" dirty="0" smtClean="0">
                <a:latin typeface="Times New Roman" pitchFamily="18" charset="0"/>
                <a:cs typeface="Times New Roman" pitchFamily="18" charset="0"/>
              </a:rPr>
              <a:t> dung ở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a:t>
            </a:r>
          </a:p>
          <a:p>
            <a:pPr marL="0" indent="0" algn="just">
              <a:lnSpc>
                <a:spcPct val="130000"/>
              </a:lnSpc>
              <a:spcBef>
                <a:spcPts val="600"/>
              </a:spcBef>
              <a:buNone/>
            </a:pPr>
            <a:r>
              <a:rPr lang="en-US" sz="3200" b="1" dirty="0" err="1" smtClean="0">
                <a:latin typeface="Times New Roman" pitchFamily="18" charset="0"/>
                <a:cs typeface="Times New Roman" pitchFamily="18" charset="0"/>
              </a:rPr>
              <a:t>Phân</a:t>
            </a:r>
            <a:r>
              <a:rPr lang="en-US" sz="3200" b="1" dirty="0" smtClean="0">
                <a:latin typeface="Times New Roman" pitchFamily="18" charset="0"/>
                <a:cs typeface="Times New Roman" pitchFamily="18" charset="0"/>
              </a:rPr>
              <a:t> </a:t>
            </a:r>
            <a:r>
              <a:rPr lang="en-US" sz="3200" b="1" dirty="0" err="1" smtClean="0">
                <a:latin typeface="Times New Roman" pitchFamily="18" charset="0"/>
                <a:cs typeface="Times New Roman" pitchFamily="18" charset="0"/>
              </a:rPr>
              <a:t>loại</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định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chế</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tài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hình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dân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sự</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hành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chính</a:t>
            </a:r>
            <a:r>
              <a:rPr lang="en-US" sz="3200" dirty="0" smtClean="0">
                <a:latin typeface="Times New Roman" pitchFamily="18" charset="0"/>
                <a:cs typeface="Times New Roman" pitchFamily="18" charset="0"/>
              </a:rPr>
              <a:t>/</a:t>
            </a:r>
            <a:r>
              <a:rPr lang="en-US" sz="3200" dirty="0" err="1" smtClean="0">
                <a:latin typeface="Times New Roman" pitchFamily="18" charset="0"/>
                <a:cs typeface="Times New Roman" pitchFamily="18" charset="0"/>
              </a:rPr>
              <a:t>kỷ</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luật</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p>
            <a:pPr marL="0" lvl="0" indent="0" algn="just">
              <a:lnSpc>
                <a:spcPct val="130000"/>
              </a:lnSpc>
              <a:buNone/>
            </a:pPr>
            <a:endParaRPr lang="nl-NL"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6154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858000" cy="838200"/>
          </a:xfrm>
        </p:spPr>
        <p:txBody>
          <a:bodyPr>
            <a:normAutofit/>
          </a:bodyPr>
          <a:lstStyle/>
          <a:p>
            <a:r>
              <a:rPr lang="en-US" b="1" smtClean="0">
                <a:solidFill>
                  <a:srgbClr val="FF0000"/>
                </a:solidFill>
                <a:latin typeface="Times New Roman" pitchFamily="18" charset="0"/>
                <a:cs typeface="Times New Roman" pitchFamily="18" charset="0"/>
              </a:rPr>
              <a:t>Ví dụ minh họa</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153400" cy="4572000"/>
          </a:xfrm>
        </p:spPr>
        <p:txBody>
          <a:bodyPr>
            <a:noAutofit/>
          </a:bodyPr>
          <a:lstStyle/>
          <a:p>
            <a:pPr marL="0" indent="0" algn="just">
              <a:lnSpc>
                <a:spcPct val="130000"/>
              </a:lnSpc>
              <a:buNone/>
            </a:pPr>
            <a:r>
              <a:rPr lang="en-US" sz="3000" dirty="0" err="1" smtClean="0">
                <a:latin typeface="Times New Roman" pitchFamily="18" charset="0"/>
                <a:cs typeface="Times New Roman" pitchFamily="18" charset="0"/>
              </a:rPr>
              <a:t>Người</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nào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đang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chồng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hôn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hoặc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chung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như</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chồng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 </a:t>
            </a:r>
            <a:r>
              <a:rPr lang="en-US" sz="3000" dirty="0" err="1" smtClean="0">
                <a:latin typeface="Times New Roman" pitchFamily="18" charset="0"/>
                <a:cs typeface="Times New Roman" pitchFamily="18" charset="0"/>
              </a:rPr>
              <a:t>gây</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hậu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nghiêm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trọng</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thì</a:t>
            </a:r>
            <a:r>
              <a:rPr lang="en-US" sz="3000" dirty="0" smtClean="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bị</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phạt</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cảnh</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cáo</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cải</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tạo</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không</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giam</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giữ</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đến</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một</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năm</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hoặc</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phạt</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tù</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từ</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ba</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tháng</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đến</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một</a:t>
            </a:r>
            <a:r>
              <a:rPr lang="en-US" sz="3000" b="1" i="1" u="sng" dirty="0">
                <a:latin typeface="Times New Roman" pitchFamily="18" charset="0"/>
                <a:cs typeface="Times New Roman" pitchFamily="18" charset="0"/>
              </a:rPr>
              <a:t> </a:t>
            </a:r>
            <a:r>
              <a:rPr lang="en-US" sz="3000" b="1" i="1" u="sng" dirty="0" err="1">
                <a:latin typeface="Times New Roman" pitchFamily="18" charset="0"/>
                <a:cs typeface="Times New Roman" pitchFamily="18" charset="0"/>
              </a:rPr>
              <a:t>năm</a:t>
            </a:r>
            <a:r>
              <a:rPr lang="en-US" sz="3000" b="1" i="1" u="sng" dirty="0" smtClean="0">
                <a:latin typeface="Times New Roman" pitchFamily="18" charset="0"/>
                <a:cs typeface="Times New Roman" pitchFamily="18" charset="0"/>
              </a:rPr>
              <a:t>.</a:t>
            </a:r>
          </a:p>
          <a:p>
            <a:pPr algn="just">
              <a:lnSpc>
                <a:spcPct val="130000"/>
              </a:lnSpc>
              <a:buNone/>
            </a:pPr>
            <a:endParaRPr lang="en-US" sz="3000" dirty="0" smtClean="0">
              <a:latin typeface="Times New Roman" pitchFamily="18" charset="0"/>
              <a:cs typeface="Times New Roman" pitchFamily="18" charset="0"/>
            </a:endParaRPr>
          </a:p>
          <a:p>
            <a:pPr algn="just">
              <a:lnSpc>
                <a:spcPct val="130000"/>
              </a:lnSpc>
              <a:buNone/>
            </a:pP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31983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idx="1"/>
          </p:nvPr>
        </p:nvSpPr>
        <p:spPr>
          <a:xfrm>
            <a:off x="838200" y="1600200"/>
            <a:ext cx="7467600" cy="5334000"/>
          </a:xfrm>
        </p:spPr>
        <p:txBody>
          <a:bodyPr>
            <a:normAutofit/>
          </a:bodyPr>
          <a:lstStyle/>
          <a:p>
            <a:pPr marL="0" indent="0" algn="just" eaLnBrk="1" hangingPunct="1">
              <a:buNone/>
            </a:pPr>
            <a:r>
              <a:rPr lang="en-US" sz="3200" smtClean="0">
                <a:latin typeface="Times New Roman" pitchFamily="18" charset="0"/>
                <a:cs typeface="Times New Roman" pitchFamily="18" charset="0"/>
              </a:rPr>
              <a:t>1</a:t>
            </a:r>
            <a:r>
              <a:rPr lang="en-US" sz="3600" smtClean="0">
                <a:latin typeface="Times New Roman" pitchFamily="18" charset="0"/>
                <a:cs typeface="Times New Roman" pitchFamily="18" charset="0"/>
              </a:rPr>
              <a:t>. Các </a:t>
            </a:r>
            <a:r>
              <a:rPr lang="en-US" sz="3600" dirty="0" smtClean="0">
                <a:latin typeface="Times New Roman" pitchFamily="18" charset="0"/>
                <a:cs typeface="Times New Roman" pitchFamily="18" charset="0"/>
              </a:rPr>
              <a:t>bộ phận của QPPL không nhất thiết phải sắp xếp đúng </a:t>
            </a:r>
            <a:r>
              <a:rPr lang="en-US" sz="3600" smtClean="0">
                <a:latin typeface="Times New Roman" pitchFamily="18" charset="0"/>
                <a:cs typeface="Times New Roman" pitchFamily="18" charset="0"/>
              </a:rPr>
              <a:t>trật tự: giả định, quy định, chế tài.</a:t>
            </a:r>
            <a:endParaRPr lang="en-US" sz="3600" dirty="0" smtClean="0">
              <a:latin typeface="Times New Roman" pitchFamily="18" charset="0"/>
              <a:cs typeface="Times New Roman" pitchFamily="18" charset="0"/>
            </a:endParaRPr>
          </a:p>
          <a:p>
            <a:pPr marL="0" indent="0" algn="just">
              <a:buNone/>
            </a:pPr>
            <a:r>
              <a:rPr lang="en-US" sz="3600" smtClean="0">
                <a:latin typeface="Times New Roman" pitchFamily="18" charset="0"/>
                <a:cs typeface="Times New Roman" pitchFamily="18" charset="0"/>
              </a:rPr>
              <a:t>2. Một </a:t>
            </a:r>
            <a:r>
              <a:rPr lang="en-US" sz="3600" dirty="0" smtClean="0">
                <a:latin typeface="Times New Roman" pitchFamily="18" charset="0"/>
                <a:cs typeface="Times New Roman" pitchFamily="18" charset="0"/>
              </a:rPr>
              <a:t>QPPL không nhất thiết phải đầy đủ 3 </a:t>
            </a:r>
            <a:r>
              <a:rPr lang="en-US" sz="3600" smtClean="0">
                <a:latin typeface="Times New Roman" pitchFamily="18" charset="0"/>
                <a:cs typeface="Times New Roman" pitchFamily="18" charset="0"/>
              </a:rPr>
              <a:t>bộ phận. Tuy nhiên, bộ phận giả định bắt buộc phải có của 1 QPPL.</a:t>
            </a:r>
            <a:endParaRPr lang="en-US" sz="3600" dirty="0" smtClean="0">
              <a:latin typeface="Times New Roman" pitchFamily="18" charset="0"/>
              <a:cs typeface="Times New Roman" pitchFamily="18" charset="0"/>
            </a:endParaRPr>
          </a:p>
          <a:p>
            <a:pPr marL="0" indent="0" algn="just">
              <a:buNone/>
            </a:pPr>
            <a:r>
              <a:rPr lang="en-US" sz="3600" smtClean="0">
                <a:latin typeface="Times New Roman" pitchFamily="18" charset="0"/>
                <a:cs typeface="Times New Roman" pitchFamily="18" charset="0"/>
              </a:rPr>
              <a:t>3. Một </a:t>
            </a:r>
            <a:r>
              <a:rPr lang="en-US" sz="3600" dirty="0" smtClean="0">
                <a:latin typeface="Times New Roman" pitchFamily="18" charset="0"/>
                <a:cs typeface="Times New Roman" pitchFamily="18" charset="0"/>
              </a:rPr>
              <a:t>điều luật có thể chứa đựng 1 hoặc </a:t>
            </a:r>
            <a:r>
              <a:rPr lang="en-US" sz="3600" smtClean="0">
                <a:latin typeface="Times New Roman" pitchFamily="18" charset="0"/>
                <a:cs typeface="Times New Roman" pitchFamily="18" charset="0"/>
              </a:rPr>
              <a:t>nhiều QPPL.</a:t>
            </a:r>
            <a:endParaRPr lang="en-US" sz="3600" dirty="0" smtClean="0">
              <a:latin typeface="Times New Roman" pitchFamily="18" charset="0"/>
              <a:cs typeface="Times New Roman" pitchFamily="18" charset="0"/>
            </a:endParaRPr>
          </a:p>
          <a:p>
            <a:pPr marL="0" indent="0">
              <a:buNone/>
            </a:pPr>
            <a:endParaRPr lang="en-US" sz="3600" dirty="0" smtClean="0">
              <a:latin typeface="Times New Roman" pitchFamily="18" charset="0"/>
              <a:cs typeface="Times New Roman" pitchFamily="18" charset="0"/>
            </a:endParaRPr>
          </a:p>
        </p:txBody>
      </p:sp>
      <p:sp>
        <p:nvSpPr>
          <p:cNvPr id="2" name="TextBox 1"/>
          <p:cNvSpPr txBox="1"/>
          <p:nvPr/>
        </p:nvSpPr>
        <p:spPr>
          <a:xfrm>
            <a:off x="914400" y="457200"/>
            <a:ext cx="7543800" cy="707886"/>
          </a:xfrm>
          <a:prstGeom prst="rect">
            <a:avLst/>
          </a:prstGeom>
          <a:noFill/>
        </p:spPr>
        <p:txBody>
          <a:bodyPr wrap="square" rtlCol="0">
            <a:spAutoFit/>
          </a:bodyPr>
          <a:lstStyle/>
          <a:p>
            <a:pPr algn="ctr"/>
            <a:r>
              <a:rPr lang="en-US" sz="4000" b="1" smtClean="0">
                <a:solidFill>
                  <a:srgbClr val="FF0000"/>
                </a:solidFill>
                <a:latin typeface="Times New Roman" pitchFamily="18" charset="0"/>
                <a:cs typeface="Times New Roman" pitchFamily="18" charset="0"/>
              </a:rPr>
              <a:t>Một số lưu ý</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9594"/>
            <a:ext cx="7315200" cy="1295400"/>
          </a:xfrm>
        </p:spPr>
        <p:txBody>
          <a:bodyPr/>
          <a:lstStyle/>
          <a:p>
            <a:r>
              <a:rPr lang="en-US" b="1" smtClean="0">
                <a:latin typeface="Times New Roman" pitchFamily="18" charset="0"/>
                <a:cs typeface="Times New Roman" pitchFamily="18" charset="0"/>
              </a:rPr>
              <a:t>2. </a:t>
            </a:r>
            <a:r>
              <a:rPr lang="en-US" b="1" dirty="0" err="1" smtClean="0">
                <a:latin typeface="Times New Roman" pitchFamily="18" charset="0"/>
                <a:cs typeface="Times New Roman" pitchFamily="18" charset="0"/>
              </a:rPr>
              <a:t>Văn</a:t>
            </a:r>
            <a:r>
              <a:rPr lang="en-US" b="1" dirty="0" smtClean="0">
                <a:latin typeface="Times New Roman" pitchFamily="18" charset="0"/>
                <a:cs typeface="Times New Roman" pitchFamily="18" charset="0"/>
              </a:rPr>
              <a:t> bản quy phạm pháp luật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524000"/>
            <a:ext cx="7162800" cy="4721352"/>
          </a:xfrm>
        </p:spPr>
        <p:txBody>
          <a:bodyPr>
            <a:normAutofit/>
          </a:bodyPr>
          <a:lstStyle/>
          <a:p>
            <a:pPr marL="0" indent="0">
              <a:lnSpc>
                <a:spcPct val="130000"/>
              </a:lnSpc>
              <a:buNone/>
            </a:pPr>
            <a:r>
              <a:rPr lang="en-US" sz="3200" smtClean="0">
                <a:latin typeface="Times New Roman" pitchFamily="18" charset="0"/>
                <a:cs typeface="Times New Roman" pitchFamily="18" charset="0"/>
              </a:rPr>
              <a:t>2.1. Khái niệm VBQPPL</a:t>
            </a:r>
          </a:p>
          <a:p>
            <a:pPr marL="0" indent="0">
              <a:lnSpc>
                <a:spcPct val="130000"/>
              </a:lnSpc>
              <a:buNone/>
            </a:pPr>
            <a:r>
              <a:rPr lang="en-US" sz="3200" smtClean="0">
                <a:latin typeface="Times New Roman" pitchFamily="18" charset="0"/>
                <a:cs typeface="Times New Roman" pitchFamily="18" charset="0"/>
              </a:rPr>
              <a:t>2.2. Đặc điểm VBQPPL</a:t>
            </a:r>
          </a:p>
          <a:p>
            <a:pPr marL="0" indent="0">
              <a:lnSpc>
                <a:spcPct val="130000"/>
              </a:lnSpc>
              <a:buNone/>
            </a:pPr>
            <a:r>
              <a:rPr lang="en-US" sz="3200" smtClean="0">
                <a:latin typeface="Times New Roman" pitchFamily="18" charset="0"/>
                <a:cs typeface="Times New Roman" pitchFamily="18" charset="0"/>
              </a:rPr>
              <a:t>2.3. Hệ thống VBQPPL</a:t>
            </a:r>
          </a:p>
          <a:p>
            <a:pPr marL="0" indent="0">
              <a:lnSpc>
                <a:spcPct val="130000"/>
              </a:lnSpc>
              <a:buNone/>
            </a:pPr>
            <a:r>
              <a:rPr lang="en-US" sz="3200" smtClean="0">
                <a:latin typeface="Times New Roman" pitchFamily="18" charset="0"/>
                <a:cs typeface="Times New Roman" pitchFamily="18" charset="0"/>
              </a:rPr>
              <a:t>2.4. Hiệu </a:t>
            </a:r>
            <a:r>
              <a:rPr lang="en-US" sz="3200" dirty="0" smtClean="0">
                <a:latin typeface="Times New Roman" pitchFamily="18" charset="0"/>
                <a:cs typeface="Times New Roman" pitchFamily="18" charset="0"/>
              </a:rPr>
              <a:t>lực </a:t>
            </a:r>
            <a:r>
              <a:rPr lang="en-US" sz="3200" smtClean="0">
                <a:latin typeface="Times New Roman" pitchFamily="18" charset="0"/>
                <a:cs typeface="Times New Roman" pitchFamily="18" charset="0"/>
              </a:rPr>
              <a:t>của VBQPPL</a:t>
            </a:r>
            <a:endParaRPr lang="en-US" sz="32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7417"/>
            <a:ext cx="7086600" cy="1173162"/>
          </a:xfrm>
        </p:spPr>
        <p:txBody>
          <a:bodyPr>
            <a:normAutofit/>
          </a:bodyPr>
          <a:lstStyle/>
          <a:p>
            <a:r>
              <a:rPr lang="en-US" b="1" smtClean="0">
                <a:latin typeface="Times New Roman" pitchFamily="18" charset="0"/>
                <a:cs typeface="Times New Roman" pitchFamily="18" charset="0"/>
              </a:rPr>
              <a:t>2.1. Khái niệm VBQPPL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800" y="1371600"/>
            <a:ext cx="7772400" cy="5257800"/>
          </a:xfrm>
        </p:spPr>
        <p:txBody>
          <a:bodyPr>
            <a:noAutofit/>
          </a:bodyPr>
          <a:lstStyle/>
          <a:p>
            <a:pPr marL="0" indent="0" algn="just">
              <a:lnSpc>
                <a:spcPct val="130000"/>
              </a:lnSpc>
              <a:buNone/>
            </a:pPr>
            <a:r>
              <a:rPr lang="nl-NL" sz="3200" smtClean="0">
                <a:latin typeface="Times New Roman" pitchFamily="18" charset="0"/>
                <a:cs typeface="Times New Roman" pitchFamily="18" charset="0"/>
              </a:rPr>
              <a:t>Là văn bản do </a:t>
            </a:r>
            <a:r>
              <a:rPr lang="nl-NL" sz="3200" dirty="0" smtClean="0">
                <a:latin typeface="Times New Roman" pitchFamily="18" charset="0"/>
                <a:cs typeface="Times New Roman" pitchFamily="18" charset="0"/>
              </a:rPr>
              <a:t>cơ quan nhà nước có thẩm quyền </a:t>
            </a:r>
            <a:r>
              <a:rPr lang="nl-NL" sz="3200" smtClean="0">
                <a:latin typeface="Times New Roman" pitchFamily="18" charset="0"/>
                <a:cs typeface="Times New Roman" pitchFamily="18" charset="0"/>
              </a:rPr>
              <a:t>ban hành theo </a:t>
            </a:r>
            <a:r>
              <a:rPr lang="nl-NL" sz="3200" dirty="0" smtClean="0">
                <a:latin typeface="Times New Roman" pitchFamily="18" charset="0"/>
                <a:cs typeface="Times New Roman" pitchFamily="18" charset="0"/>
              </a:rPr>
              <a:t>trình tự, thủ tục </a:t>
            </a:r>
            <a:r>
              <a:rPr lang="nl-NL" sz="3200" smtClean="0">
                <a:latin typeface="Times New Roman" pitchFamily="18" charset="0"/>
                <a:cs typeface="Times New Roman" pitchFamily="18" charset="0"/>
              </a:rPr>
              <a:t>luật định, trong </a:t>
            </a:r>
            <a:r>
              <a:rPr lang="nl-NL" sz="3200" dirty="0" smtClean="0">
                <a:latin typeface="Times New Roman" pitchFamily="18" charset="0"/>
                <a:cs typeface="Times New Roman" pitchFamily="18" charset="0"/>
              </a:rPr>
              <a:t>đó có các quy tắc xử </a:t>
            </a:r>
            <a:r>
              <a:rPr lang="nl-NL" sz="3200" smtClean="0">
                <a:latin typeface="Times New Roman" pitchFamily="18" charset="0"/>
                <a:cs typeface="Times New Roman" pitchFamily="18" charset="0"/>
              </a:rPr>
              <a:t>sự chung, được </a:t>
            </a:r>
            <a:r>
              <a:rPr lang="nl-NL" sz="3200" dirty="0" smtClean="0">
                <a:latin typeface="Times New Roman" pitchFamily="18" charset="0"/>
                <a:cs typeface="Times New Roman" pitchFamily="18" charset="0"/>
              </a:rPr>
              <a:t>nhà nước đảm bảo thực hiện để điều chỉnh các quan hệ xã hội</a:t>
            </a:r>
            <a:endParaRPr lang="en-US" sz="3200" dirty="0" smtClean="0">
              <a:latin typeface="Times New Roman" pitchFamily="18" charset="0"/>
              <a:cs typeface="Times New Roman" pitchFamily="18" charset="0"/>
            </a:endParaRPr>
          </a:p>
          <a:p>
            <a:pPr marL="457200" indent="-457200" algn="just">
              <a:lnSpc>
                <a:spcPct val="130000"/>
              </a:lnSpc>
              <a:buNone/>
            </a:pPr>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543800" cy="990600"/>
          </a:xfrm>
        </p:spPr>
        <p:txBody>
          <a:bodyPr>
            <a:normAutofit/>
          </a:bodyPr>
          <a:lstStyle/>
          <a:p>
            <a:r>
              <a:rPr lang="en-US" b="1" smtClean="0">
                <a:latin typeface="Times New Roman" pitchFamily="18" charset="0"/>
                <a:cs typeface="Times New Roman" pitchFamily="18" charset="0"/>
              </a:rPr>
              <a:t>NỘI DUNG BÀI HỌC</a:t>
            </a:r>
            <a:endParaRPr lang="en-US" b="1"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24759771"/>
              </p:ext>
            </p:extLst>
          </p:nvPr>
        </p:nvGraphicFramePr>
        <p:xfrm>
          <a:off x="304800" y="1752600"/>
          <a:ext cx="8382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7417"/>
            <a:ext cx="7086600" cy="1173162"/>
          </a:xfrm>
        </p:spPr>
        <p:txBody>
          <a:bodyPr>
            <a:normAutofit/>
          </a:bodyPr>
          <a:lstStyle/>
          <a:p>
            <a:r>
              <a:rPr lang="en-US" b="1" smtClean="0">
                <a:latin typeface="Times New Roman" pitchFamily="18" charset="0"/>
                <a:cs typeface="Times New Roman" pitchFamily="18" charset="0"/>
              </a:rPr>
              <a:t>2.2. Đặc điểm của VBQPPL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534400" cy="5257800"/>
          </a:xfrm>
        </p:spPr>
        <p:txBody>
          <a:bodyPr>
            <a:noAutofit/>
          </a:bodyPr>
          <a:lstStyle/>
          <a:p>
            <a:pPr marL="0" indent="0">
              <a:lnSpc>
                <a:spcPct val="130000"/>
              </a:lnSpc>
              <a:buNone/>
            </a:pPr>
            <a:r>
              <a:rPr lang="nl-NL" sz="3200" smtClean="0">
                <a:latin typeface="Times New Roman" pitchFamily="18" charset="0"/>
                <a:cs typeface="Times New Roman" pitchFamily="18" charset="0"/>
              </a:rPr>
              <a:t>Là văn bản: </a:t>
            </a:r>
            <a:endParaRPr lang="nl-NL" sz="3200" dirty="0" smtClean="0">
              <a:latin typeface="Times New Roman" pitchFamily="18" charset="0"/>
              <a:cs typeface="Times New Roman" pitchFamily="18" charset="0"/>
            </a:endParaRPr>
          </a:p>
          <a:p>
            <a:pPr marL="457200" indent="-457200" algn="just">
              <a:lnSpc>
                <a:spcPct val="130000"/>
              </a:lnSpc>
              <a:buFont typeface="Wingdings" pitchFamily="2" charset="2"/>
              <a:buChar char="Ø"/>
            </a:pPr>
            <a:r>
              <a:rPr lang="nl-NL" sz="3200" dirty="0" smtClean="0">
                <a:latin typeface="Times New Roman" pitchFamily="18" charset="0"/>
                <a:cs typeface="Times New Roman" pitchFamily="18" charset="0"/>
              </a:rPr>
              <a:t>Do cơ quan nhà nước có thẩm quyền ban hành</a:t>
            </a:r>
          </a:p>
          <a:p>
            <a:pPr marL="457200" indent="-457200" algn="just">
              <a:lnSpc>
                <a:spcPct val="130000"/>
              </a:lnSpc>
              <a:buFont typeface="Wingdings" pitchFamily="2" charset="2"/>
              <a:buChar char="Ø"/>
            </a:pPr>
            <a:r>
              <a:rPr lang="nl-NL" sz="3200" dirty="0" smtClean="0">
                <a:latin typeface="Times New Roman" pitchFamily="18" charset="0"/>
                <a:cs typeface="Times New Roman" pitchFamily="18" charset="0"/>
              </a:rPr>
              <a:t>Theo trình tự, thủ tục luật định</a:t>
            </a:r>
          </a:p>
          <a:p>
            <a:pPr marL="457200" indent="-457200" algn="just">
              <a:lnSpc>
                <a:spcPct val="130000"/>
              </a:lnSpc>
              <a:buFont typeface="Wingdings" pitchFamily="2" charset="2"/>
              <a:buChar char="Ø"/>
            </a:pPr>
            <a:r>
              <a:rPr lang="nl-NL" sz="3200" dirty="0" smtClean="0">
                <a:latin typeface="Times New Roman" pitchFamily="18" charset="0"/>
                <a:cs typeface="Times New Roman" pitchFamily="18" charset="0"/>
              </a:rPr>
              <a:t>Trong đó có các quy tắc xử sự chung</a:t>
            </a:r>
          </a:p>
          <a:p>
            <a:pPr marL="457200" indent="-457200" algn="just">
              <a:lnSpc>
                <a:spcPct val="130000"/>
              </a:lnSpc>
              <a:buFont typeface="Wingdings" pitchFamily="2" charset="2"/>
              <a:buChar char="Ø"/>
            </a:pPr>
            <a:r>
              <a:rPr lang="nl-NL" sz="3200" dirty="0" smtClean="0">
                <a:latin typeface="Times New Roman" pitchFamily="18" charset="0"/>
                <a:cs typeface="Times New Roman" pitchFamily="18" charset="0"/>
              </a:rPr>
              <a:t>Được nhà nước đảm bảo thực hiện để điều chỉnh các quan hệ xã hội</a:t>
            </a:r>
            <a:endParaRPr lang="en-US" sz="3200" dirty="0" smtClean="0">
              <a:latin typeface="Times New Roman" pitchFamily="18" charset="0"/>
              <a:cs typeface="Times New Roman" pitchFamily="18" charset="0"/>
            </a:endParaRPr>
          </a:p>
          <a:p>
            <a:pPr marL="457200" indent="-457200">
              <a:lnSpc>
                <a:spcPct val="130000"/>
              </a:lnSpc>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73019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solidFill>
                  <a:srgbClr val="FF0000"/>
                </a:solidFill>
                <a:latin typeface="Times New Roman" pitchFamily="18" charset="0"/>
                <a:cs typeface="Times New Roman" pitchFamily="18" charset="0"/>
              </a:rPr>
              <a:t>CÂU HỎI THẢO LUẬN</a:t>
            </a:r>
            <a:endParaRPr lang="en-US" b="1">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20000"/>
              </a:lnSpc>
              <a:buNone/>
            </a:pPr>
            <a:r>
              <a:rPr lang="en-US" sz="3200" smtClean="0">
                <a:latin typeface="Times New Roman" pitchFamily="18" charset="0"/>
                <a:cs typeface="Times New Roman" pitchFamily="18" charset="0"/>
              </a:rPr>
              <a:t>Phân biệt Văn bản Quy phạm pháp luật với VB áp dụng Quy phạm pháp luật?</a:t>
            </a:r>
          </a:p>
          <a:p>
            <a:pPr marL="0" indent="0" algn="just">
              <a:lnSpc>
                <a:spcPct val="120000"/>
              </a:lnSpc>
              <a:buNone/>
            </a:pPr>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305105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17417"/>
            <a:ext cx="7086600" cy="1173162"/>
          </a:xfrm>
        </p:spPr>
        <p:txBody>
          <a:bodyPr>
            <a:normAutofit/>
          </a:bodyPr>
          <a:lstStyle/>
          <a:p>
            <a:r>
              <a:rPr lang="en-US" b="1" smtClean="0">
                <a:latin typeface="Times New Roman" pitchFamily="18" charset="0"/>
                <a:cs typeface="Times New Roman" pitchFamily="18" charset="0"/>
              </a:rPr>
              <a:t>2.3. Hệ thống các VBQPPL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1447800"/>
            <a:ext cx="7086600" cy="5257800"/>
          </a:xfrm>
        </p:spPr>
        <p:txBody>
          <a:bodyPr>
            <a:noAutofit/>
          </a:bodyPr>
          <a:lstStyle/>
          <a:p>
            <a:pPr marL="457200" indent="-457200">
              <a:lnSpc>
                <a:spcPct val="130000"/>
              </a:lnSpc>
              <a:buNone/>
            </a:pPr>
            <a:r>
              <a:rPr lang="en-US" sz="3200" smtClean="0">
                <a:latin typeface="Times New Roman" pitchFamily="18" charset="0"/>
                <a:cs typeface="Times New Roman" pitchFamily="18" charset="0"/>
              </a:rPr>
              <a:t>2.3.1. Khái niệm hệ thống VBQPPL</a:t>
            </a:r>
          </a:p>
          <a:p>
            <a:pPr marL="0" indent="0">
              <a:lnSpc>
                <a:spcPct val="130000"/>
              </a:lnSpc>
              <a:buNone/>
            </a:pPr>
            <a:r>
              <a:rPr lang="en-US" sz="3200" smtClean="0">
                <a:latin typeface="Times New Roman" pitchFamily="18" charset="0"/>
                <a:cs typeface="Times New Roman" pitchFamily="18" charset="0"/>
              </a:rPr>
              <a:t>2.3.2. Hệ thống các VBQPPL ở Việt Nam hiện nay</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14629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smtClean="0">
                <a:latin typeface="Times New Roman" pitchFamily="18" charset="0"/>
                <a:cs typeface="Times New Roman" pitchFamily="18" charset="0"/>
              </a:rPr>
              <a:t>2.3.1. Khái niệm hệ thống VBQPPL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20000"/>
              </a:lnSpc>
              <a:buNone/>
            </a:pPr>
            <a:r>
              <a:rPr lang="en-US" sz="3200">
                <a:latin typeface="Times New Roman" pitchFamily="18" charset="0"/>
                <a:cs typeface="Times New Roman" pitchFamily="18" charset="0"/>
              </a:rPr>
              <a:t>L</a:t>
            </a:r>
            <a:r>
              <a:rPr lang="en-US" sz="3200" smtClean="0">
                <a:latin typeface="Times New Roman" pitchFamily="18" charset="0"/>
                <a:cs typeface="Times New Roman" pitchFamily="18" charset="0"/>
              </a:rPr>
              <a:t>à </a:t>
            </a:r>
            <a:r>
              <a:rPr lang="en-US" sz="3200" dirty="0" smtClean="0">
                <a:latin typeface="Times New Roman" pitchFamily="18" charset="0"/>
                <a:cs typeface="Times New Roman" pitchFamily="18" charset="0"/>
              </a:rPr>
              <a:t>tổng thể các văn bản QPPL </a:t>
            </a:r>
            <a:r>
              <a:rPr lang="en-US" sz="3200" smtClean="0">
                <a:latin typeface="Times New Roman" pitchFamily="18" charset="0"/>
                <a:cs typeface="Times New Roman" pitchFamily="18" charset="0"/>
              </a:rPr>
              <a:t>do Nhà </a:t>
            </a:r>
            <a:r>
              <a:rPr lang="en-US" sz="3200" dirty="0" smtClean="0">
                <a:latin typeface="Times New Roman" pitchFamily="18" charset="0"/>
                <a:cs typeface="Times New Roman" pitchFamily="18" charset="0"/>
              </a:rPr>
              <a:t>nước ban hành, có mối lên hệ chặt chẽ về nội dung và hiệu lực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lý</a:t>
            </a:r>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pic>
        <p:nvPicPr>
          <p:cNvPr id="1026" name="Picture 2" descr="C:\Users\tr\Downloads\vanbanphapluat1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810000"/>
            <a:ext cx="3627120" cy="229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33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0" y="228600"/>
            <a:ext cx="7620000" cy="1828800"/>
          </a:xfrm>
        </p:spPr>
        <p:txBody>
          <a:bodyPr>
            <a:normAutofit fontScale="90000"/>
          </a:bodyPr>
          <a:lstStyle/>
          <a:p>
            <a:pPr>
              <a:lnSpc>
                <a:spcPct val="120000"/>
              </a:lnSpc>
              <a:spcBef>
                <a:spcPts val="1800"/>
              </a:spcBef>
            </a:pP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a:latin typeface="Times New Roman" pitchFamily="18" charset="0"/>
                <a:cs typeface="Times New Roman" pitchFamily="18" charset="0"/>
              </a:rPr>
              <a:t/>
            </a:r>
            <a:br>
              <a:rPr lang="en-US" b="1">
                <a:latin typeface="Times New Roman" pitchFamily="18" charset="0"/>
                <a:cs typeface="Times New Roman" pitchFamily="18" charset="0"/>
              </a:rPr>
            </a:b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smtClean="0">
                <a:latin typeface="Times New Roman" pitchFamily="18" charset="0"/>
                <a:cs typeface="Times New Roman" pitchFamily="18" charset="0"/>
              </a:rPr>
              <a:t>2.3.2. </a:t>
            </a:r>
            <a:r>
              <a:rPr lang="en-US" b="1">
                <a:latin typeface="Times New Roman" pitchFamily="18" charset="0"/>
                <a:cs typeface="Times New Roman" pitchFamily="18" charset="0"/>
              </a:rPr>
              <a:t>Hệ thống văn bản quy phạm pháp luật Việt Nam hiện nay</a:t>
            </a:r>
            <a:br>
              <a:rPr lang="en-US" b="1">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914400" y="1828800"/>
            <a:ext cx="7315200" cy="4572000"/>
          </a:xfrm>
        </p:spPr>
        <p:txBody>
          <a:bodyPr>
            <a:normAutofit/>
          </a:bodyPr>
          <a:lstStyle/>
          <a:p>
            <a:pPr algn="just">
              <a:lnSpc>
                <a:spcPct val="140000"/>
              </a:lnSpc>
              <a:buFontTx/>
              <a:buChar char="-"/>
            </a:pPr>
            <a:r>
              <a:rPr lang="en-US" sz="3200" i="1" smtClean="0">
                <a:latin typeface="Times New Roman" pitchFamily="18" charset="0"/>
                <a:cs typeface="Times New Roman" pitchFamily="18" charset="0"/>
              </a:rPr>
              <a:t>Phân </a:t>
            </a:r>
            <a:r>
              <a:rPr lang="en-US" sz="3200" i="1">
                <a:latin typeface="Times New Roman" pitchFamily="18" charset="0"/>
                <a:cs typeface="Times New Roman" pitchFamily="18" charset="0"/>
              </a:rPr>
              <a:t>chia theo hiệu lực pháp lý</a:t>
            </a:r>
            <a:r>
              <a:rPr lang="en-US" sz="3200">
                <a:latin typeface="Times New Roman" pitchFamily="18" charset="0"/>
                <a:cs typeface="Times New Roman" pitchFamily="18" charset="0"/>
              </a:rPr>
              <a:t>: văn bản luật và văn bản dưới luật.</a:t>
            </a:r>
          </a:p>
          <a:p>
            <a:pPr algn="just">
              <a:lnSpc>
                <a:spcPct val="140000"/>
              </a:lnSpc>
              <a:buFontTx/>
              <a:buChar char="-"/>
            </a:pPr>
            <a:r>
              <a:rPr lang="en-US" sz="3200" i="1">
                <a:latin typeface="Times New Roman" pitchFamily="18" charset="0"/>
                <a:cs typeface="Times New Roman" pitchFamily="18" charset="0"/>
              </a:rPr>
              <a:t>Phân chia theo chủ thể ban hành</a:t>
            </a:r>
            <a:r>
              <a:rPr lang="en-US" sz="3200">
                <a:latin typeface="Times New Roman" pitchFamily="18" charset="0"/>
                <a:cs typeface="Times New Roman" pitchFamily="18" charset="0"/>
              </a:rPr>
              <a:t>: văn bản do cá nhân ban hành và văn bản do tập thể ban hành.</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6733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83338"/>
              </p:ext>
            </p:extLst>
          </p:nvPr>
        </p:nvGraphicFramePr>
        <p:xfrm>
          <a:off x="533400" y="609600"/>
          <a:ext cx="8077200" cy="6132576"/>
        </p:xfrm>
        <a:graphic>
          <a:graphicData uri="http://schemas.openxmlformats.org/drawingml/2006/table">
            <a:tbl>
              <a:tblPr firstRow="1" firstCol="1" bandRow="1">
                <a:tableStyleId>{5C22544A-7EE6-4342-B048-85BDC9FD1C3A}</a:tableStyleId>
              </a:tblPr>
              <a:tblGrid>
                <a:gridCol w="4206875"/>
                <a:gridCol w="3870325"/>
              </a:tblGrid>
              <a:tr h="121920">
                <a:tc>
                  <a:txBody>
                    <a:bodyPr/>
                    <a:lstStyle/>
                    <a:p>
                      <a:pPr marL="0" marR="0" algn="ctr">
                        <a:spcBef>
                          <a:spcPts val="0"/>
                        </a:spcBef>
                        <a:spcAft>
                          <a:spcPts val="0"/>
                        </a:spcAft>
                      </a:pPr>
                      <a:r>
                        <a:rPr lang="en-US" sz="1800">
                          <a:effectLst/>
                          <a:latin typeface="Times New Roman" pitchFamily="18" charset="0"/>
                          <a:cs typeface="Times New Roman" pitchFamily="18" charset="0"/>
                        </a:rPr>
                        <a:t>Tên VBQPPL</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ctr">
                        <a:spcBef>
                          <a:spcPts val="0"/>
                        </a:spcBef>
                        <a:spcAft>
                          <a:spcPts val="0"/>
                        </a:spcAft>
                      </a:pPr>
                      <a:r>
                        <a:rPr lang="en-US" sz="1800">
                          <a:effectLst/>
                          <a:latin typeface="Times New Roman" pitchFamily="18" charset="0"/>
                          <a:cs typeface="Times New Roman" pitchFamily="18" charset="0"/>
                        </a:rPr>
                        <a:t>CQ ban hành</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Hiến pháp</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QH</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Bộ luật/Luật</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QH</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Nghị quyết</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QH</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Pháp lệnh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UBTVQH</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Nghị quyết</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UBTVQH</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Lệnh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CTN</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Quyết định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CTN</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Nghị định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CP</a:t>
                      </a:r>
                      <a:endParaRPr lang="en-US" sz="1800">
                        <a:effectLst/>
                        <a:latin typeface="Times New Roman" pitchFamily="18" charset="0"/>
                        <a:ea typeface="Times New Roman"/>
                        <a:cs typeface="Times New Roman" pitchFamily="18" charset="0"/>
                      </a:endParaRPr>
                    </a:p>
                  </a:txBody>
                  <a:tcPr marL="61232" marR="61232" marT="0" marB="0"/>
                </a:tc>
              </a:tr>
              <a:tr h="350520">
                <a:tc>
                  <a:txBody>
                    <a:bodyPr/>
                    <a:lstStyle/>
                    <a:p>
                      <a:pPr marL="0" marR="0" algn="just">
                        <a:spcBef>
                          <a:spcPts val="0"/>
                        </a:spcBef>
                        <a:spcAft>
                          <a:spcPts val="0"/>
                        </a:spcAft>
                      </a:pPr>
                      <a:r>
                        <a:rPr lang="en-US" sz="1800">
                          <a:effectLst/>
                          <a:latin typeface="Times New Roman" pitchFamily="18" charset="0"/>
                          <a:cs typeface="Times New Roman" pitchFamily="18" charset="0"/>
                        </a:rPr>
                        <a:t>Nghị quyết liên tịch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CP – Đoàn Chủ tịch UBTƯMTTQVN</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Quyết định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TTCP</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Nghị quyết</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HĐTPTANDTC</a:t>
                      </a:r>
                      <a:endParaRPr lang="en-US" sz="1800">
                        <a:effectLst/>
                        <a:latin typeface="Times New Roman" pitchFamily="18" charset="0"/>
                        <a:ea typeface="Times New Roman"/>
                        <a:cs typeface="Times New Roman" pitchFamily="18" charset="0"/>
                      </a:endParaRPr>
                    </a:p>
                  </a:txBody>
                  <a:tcPr marL="61232" marR="61232" marT="0" marB="0"/>
                </a:tc>
              </a:tr>
              <a:tr h="518160">
                <a:tc>
                  <a:txBody>
                    <a:bodyPr/>
                    <a:lstStyle/>
                    <a:p>
                      <a:pPr marL="0" marR="0" algn="just">
                        <a:spcBef>
                          <a:spcPts val="0"/>
                        </a:spcBef>
                        <a:spcAft>
                          <a:spcPts val="0"/>
                        </a:spcAft>
                      </a:pPr>
                      <a:r>
                        <a:rPr lang="en-US" sz="1800">
                          <a:effectLst/>
                          <a:latin typeface="Times New Roman" pitchFamily="18" charset="0"/>
                          <a:cs typeface="Times New Roman" pitchFamily="18" charset="0"/>
                        </a:rPr>
                        <a:t>Thông tư</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Bộ, CQ ngang </a:t>
                      </a:r>
                      <a:r>
                        <a:rPr lang="en-US" sz="1800" smtClean="0">
                          <a:effectLst/>
                          <a:latin typeface="Times New Roman" pitchFamily="18" charset="0"/>
                          <a:cs typeface="Times New Roman" pitchFamily="18" charset="0"/>
                        </a:rPr>
                        <a:t>bộ,</a:t>
                      </a:r>
                      <a:r>
                        <a:rPr lang="en-US" sz="1800" baseline="0" smtClean="0">
                          <a:effectLst/>
                          <a:latin typeface="Times New Roman" pitchFamily="18" charset="0"/>
                          <a:cs typeface="Times New Roman" pitchFamily="18" charset="0"/>
                        </a:rPr>
                        <a:t> </a:t>
                      </a:r>
                      <a:r>
                        <a:rPr lang="en-US" sz="1800" smtClean="0">
                          <a:effectLst/>
                          <a:latin typeface="Times New Roman" pitchFamily="18" charset="0"/>
                          <a:cs typeface="Times New Roman" pitchFamily="18" charset="0"/>
                        </a:rPr>
                        <a:t>Chánh </a:t>
                      </a:r>
                      <a:r>
                        <a:rPr lang="en-US" sz="1800">
                          <a:effectLst/>
                          <a:latin typeface="Times New Roman" pitchFamily="18" charset="0"/>
                          <a:cs typeface="Times New Roman" pitchFamily="18" charset="0"/>
                        </a:rPr>
                        <a:t>án TANDTC</a:t>
                      </a:r>
                    </a:p>
                    <a:p>
                      <a:pPr marL="0" marR="0" algn="just">
                        <a:spcBef>
                          <a:spcPts val="0"/>
                        </a:spcBef>
                        <a:spcAft>
                          <a:spcPts val="0"/>
                        </a:spcAft>
                      </a:pPr>
                      <a:r>
                        <a:rPr lang="en-US" sz="1800">
                          <a:effectLst/>
                          <a:latin typeface="Times New Roman" pitchFamily="18" charset="0"/>
                          <a:cs typeface="Times New Roman" pitchFamily="18" charset="0"/>
                        </a:rPr>
                        <a:t>Viện trưởng VKSNDTC</a:t>
                      </a:r>
                      <a:endParaRPr lang="en-US" sz="1800">
                        <a:effectLst/>
                        <a:latin typeface="Times New Roman" pitchFamily="18" charset="0"/>
                        <a:ea typeface="Times New Roman"/>
                        <a:cs typeface="Times New Roman" pitchFamily="18" charset="0"/>
                      </a:endParaRPr>
                    </a:p>
                  </a:txBody>
                  <a:tcPr marL="61232" marR="61232" marT="0" marB="0"/>
                </a:tc>
              </a:tr>
              <a:tr h="579120">
                <a:tc>
                  <a:txBody>
                    <a:bodyPr/>
                    <a:lstStyle/>
                    <a:p>
                      <a:pPr marL="0" marR="0" algn="just">
                        <a:spcBef>
                          <a:spcPts val="0"/>
                        </a:spcBef>
                        <a:spcAft>
                          <a:spcPts val="0"/>
                        </a:spcAft>
                      </a:pPr>
                      <a:r>
                        <a:rPr lang="en-US" sz="1800">
                          <a:effectLst/>
                          <a:latin typeface="Times New Roman" pitchFamily="18" charset="0"/>
                          <a:cs typeface="Times New Roman" pitchFamily="18" charset="0"/>
                        </a:rPr>
                        <a:t>Thông tư liên tịch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Bộ, CQ ngang bộ </a:t>
                      </a:r>
                      <a:r>
                        <a:rPr lang="en-US" sz="1800" smtClean="0">
                          <a:effectLst/>
                          <a:latin typeface="Times New Roman" pitchFamily="18" charset="0"/>
                          <a:cs typeface="Times New Roman" pitchFamily="18" charset="0"/>
                        </a:rPr>
                        <a:t>-</a:t>
                      </a:r>
                      <a:r>
                        <a:rPr lang="en-US" sz="1800" baseline="0" smtClean="0">
                          <a:effectLst/>
                          <a:latin typeface="Times New Roman" pitchFamily="18" charset="0"/>
                          <a:cs typeface="Times New Roman" pitchFamily="18" charset="0"/>
                        </a:rPr>
                        <a:t> </a:t>
                      </a:r>
                      <a:r>
                        <a:rPr lang="en-US" sz="1800" smtClean="0">
                          <a:effectLst/>
                          <a:latin typeface="Times New Roman" pitchFamily="18" charset="0"/>
                          <a:cs typeface="Times New Roman" pitchFamily="18" charset="0"/>
                        </a:rPr>
                        <a:t>Chánh </a:t>
                      </a:r>
                      <a:r>
                        <a:rPr lang="en-US" sz="1800">
                          <a:effectLst/>
                          <a:latin typeface="Times New Roman" pitchFamily="18" charset="0"/>
                          <a:cs typeface="Times New Roman" pitchFamily="18" charset="0"/>
                        </a:rPr>
                        <a:t>án TANDTC </a:t>
                      </a:r>
                      <a:r>
                        <a:rPr lang="en-US" sz="1800" smtClean="0">
                          <a:effectLst/>
                          <a:latin typeface="Times New Roman" pitchFamily="18" charset="0"/>
                          <a:cs typeface="Times New Roman" pitchFamily="18" charset="0"/>
                        </a:rPr>
                        <a:t>-</a:t>
                      </a:r>
                      <a:r>
                        <a:rPr lang="en-US" sz="1800" baseline="0" smtClean="0">
                          <a:effectLst/>
                          <a:latin typeface="Times New Roman" pitchFamily="18" charset="0"/>
                          <a:cs typeface="Times New Roman" pitchFamily="18" charset="0"/>
                        </a:rPr>
                        <a:t> </a:t>
                      </a:r>
                      <a:r>
                        <a:rPr lang="en-US" sz="1800" smtClean="0">
                          <a:effectLst/>
                          <a:latin typeface="Times New Roman" pitchFamily="18" charset="0"/>
                          <a:cs typeface="Times New Roman" pitchFamily="18" charset="0"/>
                        </a:rPr>
                        <a:t>Viện </a:t>
                      </a:r>
                      <a:r>
                        <a:rPr lang="en-US" sz="1800">
                          <a:effectLst/>
                          <a:latin typeface="Times New Roman" pitchFamily="18" charset="0"/>
                          <a:cs typeface="Times New Roman" pitchFamily="18" charset="0"/>
                        </a:rPr>
                        <a:t>trưởng VKSNDTC</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Quyết định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Tổng kiểm toán Nhà nước</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Nghị quyết</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HĐND cấp tỉnh, huyện, xã</a:t>
                      </a:r>
                      <a:endParaRPr lang="en-US" sz="1800">
                        <a:effectLst/>
                        <a:latin typeface="Times New Roman" pitchFamily="18" charset="0"/>
                        <a:ea typeface="Times New Roman"/>
                        <a:cs typeface="Times New Roman" pitchFamily="18" charset="0"/>
                      </a:endParaRPr>
                    </a:p>
                  </a:txBody>
                  <a:tcPr marL="61232" marR="61232" marT="0" marB="0"/>
                </a:tc>
              </a:tr>
              <a:tr h="271272">
                <a:tc>
                  <a:txBody>
                    <a:bodyPr/>
                    <a:lstStyle/>
                    <a:p>
                      <a:pPr marL="0" marR="0" algn="just">
                        <a:spcBef>
                          <a:spcPts val="0"/>
                        </a:spcBef>
                        <a:spcAft>
                          <a:spcPts val="0"/>
                        </a:spcAft>
                      </a:pPr>
                      <a:r>
                        <a:rPr lang="en-US" sz="1800">
                          <a:effectLst/>
                          <a:latin typeface="Times New Roman" pitchFamily="18" charset="0"/>
                          <a:cs typeface="Times New Roman" pitchFamily="18" charset="0"/>
                        </a:rPr>
                        <a:t>Quyết định</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UBND cấp tỉnh, huyện, xã</a:t>
                      </a:r>
                      <a:endParaRPr lang="en-US" sz="1800">
                        <a:effectLst/>
                        <a:latin typeface="Times New Roman" pitchFamily="18" charset="0"/>
                        <a:ea typeface="Times New Roman"/>
                        <a:cs typeface="Times New Roman" pitchFamily="18" charset="0"/>
                      </a:endParaRPr>
                    </a:p>
                  </a:txBody>
                  <a:tcPr marL="61232" marR="61232" marT="0" marB="0"/>
                </a:tc>
              </a:tr>
              <a:tr h="813816">
                <a:tc>
                  <a:txBody>
                    <a:bodyPr/>
                    <a:lstStyle/>
                    <a:p>
                      <a:pPr marL="0" marR="0" algn="just">
                        <a:spcBef>
                          <a:spcPts val="0"/>
                        </a:spcBef>
                        <a:spcAft>
                          <a:spcPts val="0"/>
                        </a:spcAft>
                      </a:pPr>
                      <a:r>
                        <a:rPr lang="en-US" sz="1800">
                          <a:effectLst/>
                          <a:latin typeface="Times New Roman" pitchFamily="18" charset="0"/>
                          <a:cs typeface="Times New Roman" pitchFamily="18" charset="0"/>
                        </a:rPr>
                        <a:t>VBQPPL của chính quyền địa phương ở đơn vị hành chính – kinh tế - đặc biệt</a:t>
                      </a:r>
                      <a:endParaRPr lang="en-US" sz="1800">
                        <a:effectLst/>
                        <a:latin typeface="Times New Roman" pitchFamily="18" charset="0"/>
                        <a:ea typeface="Times New Roman"/>
                        <a:cs typeface="Times New Roman" pitchFamily="18" charset="0"/>
                      </a:endParaRPr>
                    </a:p>
                  </a:txBody>
                  <a:tcPr marL="61232" marR="61232" marT="0" marB="0"/>
                </a:tc>
                <a:tc>
                  <a:txBody>
                    <a:bodyPr/>
                    <a:lstStyle/>
                    <a:p>
                      <a:pPr marL="0" marR="0" algn="just">
                        <a:spcBef>
                          <a:spcPts val="0"/>
                        </a:spcBef>
                        <a:spcAft>
                          <a:spcPts val="0"/>
                        </a:spcAft>
                      </a:pPr>
                      <a:r>
                        <a:rPr lang="en-US" sz="1800">
                          <a:effectLst/>
                          <a:latin typeface="Times New Roman" pitchFamily="18" charset="0"/>
                          <a:cs typeface="Times New Roman" pitchFamily="18" charset="0"/>
                        </a:rPr>
                        <a:t> </a:t>
                      </a:r>
                      <a:endParaRPr lang="en-US" sz="1800">
                        <a:effectLst/>
                        <a:latin typeface="Times New Roman" pitchFamily="18" charset="0"/>
                        <a:ea typeface="Times New Roman"/>
                        <a:cs typeface="Times New Roman" pitchFamily="18" charset="0"/>
                      </a:endParaRPr>
                    </a:p>
                  </a:txBody>
                  <a:tcPr marL="61232" marR="61232" marT="0" marB="0"/>
                </a:tc>
              </a:tr>
            </a:tbl>
          </a:graphicData>
        </a:graphic>
      </p:graphicFrame>
      <p:sp>
        <p:nvSpPr>
          <p:cNvPr id="6" name="TextBox 5"/>
          <p:cNvSpPr txBox="1"/>
          <p:nvPr/>
        </p:nvSpPr>
        <p:spPr>
          <a:xfrm>
            <a:off x="990600" y="152400"/>
            <a:ext cx="7543800" cy="400110"/>
          </a:xfrm>
          <a:prstGeom prst="rect">
            <a:avLst/>
          </a:prstGeom>
          <a:noFill/>
        </p:spPr>
        <p:txBody>
          <a:bodyPr wrap="square" rtlCol="0">
            <a:spAutoFit/>
          </a:bodyPr>
          <a:lstStyle/>
          <a:p>
            <a:r>
              <a:rPr lang="en-US" sz="2000" b="1" smtClean="0">
                <a:solidFill>
                  <a:srgbClr val="FF0000"/>
                </a:solidFill>
                <a:latin typeface="Times New Roman" pitchFamily="18" charset="0"/>
                <a:cs typeface="Times New Roman" pitchFamily="18" charset="0"/>
              </a:rPr>
              <a:t>Hệ thống VBQPPL theo Luật ban hành VBQPPL năm 2015</a:t>
            </a:r>
            <a:endParaRPr lang="en-US" sz="2000" b="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81188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9594"/>
            <a:ext cx="7315200" cy="1295400"/>
          </a:xfrm>
        </p:spPr>
        <p:txBody>
          <a:bodyPr/>
          <a:lstStyle/>
          <a:p>
            <a:r>
              <a:rPr lang="en-US" b="1" smtClean="0">
                <a:latin typeface="Times New Roman" pitchFamily="18" charset="0"/>
                <a:cs typeface="Times New Roman" pitchFamily="18" charset="0"/>
              </a:rPr>
              <a:t>2.4. Hiệu lực của VBQPPL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85800" y="1524000"/>
            <a:ext cx="7696200" cy="4721352"/>
          </a:xfrm>
        </p:spPr>
        <p:txBody>
          <a:bodyPr>
            <a:normAutofit/>
          </a:bodyPr>
          <a:lstStyle/>
          <a:p>
            <a:pPr marL="0" indent="0" algn="just">
              <a:lnSpc>
                <a:spcPct val="130000"/>
              </a:lnSpc>
              <a:buNone/>
            </a:pPr>
            <a:r>
              <a:rPr lang="en-US" sz="3200" b="1" smtClean="0">
                <a:latin typeface="Times New Roman" pitchFamily="18" charset="0"/>
                <a:cs typeface="Times New Roman" pitchFamily="18" charset="0"/>
              </a:rPr>
              <a:t>2.4.1. Khái niệm hiệu lực của VBQPPL</a:t>
            </a:r>
            <a:endParaRPr lang="en-US" sz="3200" b="1" dirty="0" smtClean="0">
              <a:latin typeface="Times New Roman" pitchFamily="18" charset="0"/>
              <a:cs typeface="Times New Roman" pitchFamily="18" charset="0"/>
            </a:endParaRPr>
          </a:p>
          <a:p>
            <a:pPr marL="0" indent="0" algn="just">
              <a:lnSpc>
                <a:spcPct val="130000"/>
              </a:lnSpc>
              <a:buNone/>
            </a:pPr>
            <a:r>
              <a:rPr lang="en-US" sz="3200" b="1" smtClean="0">
                <a:latin typeface="Times New Roman" pitchFamily="18" charset="0"/>
                <a:cs typeface="Times New Roman" pitchFamily="18" charset="0"/>
              </a:rPr>
              <a:t>2.4.2. Các loại hiệu </a:t>
            </a:r>
            <a:r>
              <a:rPr lang="en-US" sz="3200" b="1" dirty="0" smtClean="0">
                <a:latin typeface="Times New Roman" pitchFamily="18" charset="0"/>
                <a:cs typeface="Times New Roman" pitchFamily="18" charset="0"/>
              </a:rPr>
              <a:t>lực </a:t>
            </a:r>
            <a:r>
              <a:rPr lang="en-US" sz="3200" b="1" smtClean="0">
                <a:latin typeface="Times New Roman" pitchFamily="18" charset="0"/>
                <a:cs typeface="Times New Roman" pitchFamily="18" charset="0"/>
              </a:rPr>
              <a:t>của VBQPPL</a:t>
            </a:r>
            <a:endParaRPr lang="en-US" sz="32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681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19594"/>
            <a:ext cx="8610600" cy="971006"/>
          </a:xfrm>
        </p:spPr>
        <p:txBody>
          <a:bodyPr>
            <a:noAutofit/>
          </a:bodyPr>
          <a:lstStyle/>
          <a:p>
            <a:pPr marL="0" indent="0">
              <a:lnSpc>
                <a:spcPct val="130000"/>
              </a:lnSpc>
            </a:pPr>
            <a:r>
              <a:rPr lang="en-US" b="1">
                <a:latin typeface="Times New Roman" pitchFamily="18" charset="0"/>
                <a:cs typeface="Times New Roman" pitchFamily="18" charset="0"/>
              </a:rPr>
              <a:t>2.4.1. Khái niệm hiệu lực </a:t>
            </a:r>
            <a:r>
              <a:rPr lang="en-US" b="1" smtClean="0">
                <a:latin typeface="Times New Roman" pitchFamily="18" charset="0"/>
                <a:cs typeface="Times New Roman" pitchFamily="18" charset="0"/>
              </a:rPr>
              <a:t>của VBQPPL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43000"/>
            <a:ext cx="7162800" cy="4721352"/>
          </a:xfrm>
        </p:spPr>
        <p:txBody>
          <a:bodyPr>
            <a:normAutofit/>
          </a:bodyPr>
          <a:lstStyle/>
          <a:p>
            <a:pPr marL="0" indent="0" algn="just">
              <a:lnSpc>
                <a:spcPct val="130000"/>
              </a:lnSpc>
              <a:buNone/>
            </a:pPr>
            <a:r>
              <a:rPr lang="en-US" sz="3600" smtClean="0">
                <a:latin typeface="Times New Roman" pitchFamily="18" charset="0"/>
                <a:cs typeface="Times New Roman" pitchFamily="18" charset="0"/>
              </a:rPr>
              <a:t>Hiệu lực của VBQPPL được hiểu là phạm vi không gian, thời gian và đối tượng mà VB đó tác động tới</a:t>
            </a:r>
          </a:p>
          <a:p>
            <a:pPr marL="0" indent="0" algn="just">
              <a:lnSpc>
                <a:spcPct val="130000"/>
              </a:lnSpc>
              <a:buNone/>
            </a:pPr>
            <a:r>
              <a:rPr lang="en-US" sz="3600" smtClean="0">
                <a:solidFill>
                  <a:srgbClr val="FF0000"/>
                </a:solidFill>
                <a:latin typeface="Times New Roman" pitchFamily="18" charset="0"/>
                <a:cs typeface="Times New Roman" pitchFamily="18" charset="0"/>
              </a:rPr>
              <a:t>VD: Bộ luật Hình sự điều chỉnh đối với hành vi phạm tội diễn ra trong lãnh thổ nước CHXHCNVN</a:t>
            </a:r>
          </a:p>
          <a:p>
            <a:pPr marL="0" indent="0" algn="just">
              <a:lnSpc>
                <a:spcPct val="130000"/>
              </a:lnSpc>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389631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
          <p:cNvGrpSpPr>
            <a:grpSpLocks/>
          </p:cNvGrpSpPr>
          <p:nvPr/>
        </p:nvGrpSpPr>
        <p:grpSpPr bwMode="auto">
          <a:xfrm>
            <a:off x="1076325" y="1663700"/>
            <a:ext cx="7315200" cy="1524000"/>
            <a:chOff x="912" y="1008"/>
            <a:chExt cx="3984" cy="912"/>
          </a:xfrm>
        </p:grpSpPr>
        <p:sp>
          <p:nvSpPr>
            <p:cNvPr id="33810"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F3F3F3"/>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33811" name="Group 5"/>
            <p:cNvGrpSpPr>
              <a:grpSpLocks/>
            </p:cNvGrpSpPr>
            <p:nvPr/>
          </p:nvGrpSpPr>
          <p:grpSpPr bwMode="auto">
            <a:xfrm>
              <a:off x="999" y="1092"/>
              <a:ext cx="768" cy="749"/>
              <a:chOff x="999" y="1092"/>
              <a:chExt cx="768" cy="749"/>
            </a:xfrm>
          </p:grpSpPr>
          <p:sp>
            <p:nvSpPr>
              <p:cNvPr id="51" name="AutoShape 6"/>
              <p:cNvSpPr>
                <a:spLocks noChangeArrowheads="1"/>
              </p:cNvSpPr>
              <p:nvPr/>
            </p:nvSpPr>
            <p:spPr bwMode="gray">
              <a:xfrm>
                <a:off x="999" y="1092"/>
                <a:ext cx="768" cy="749"/>
              </a:xfrm>
              <a:prstGeom prst="roundRect">
                <a:avLst>
                  <a:gd name="adj" fmla="val 11921"/>
                </a:avLst>
              </a:prstGeom>
              <a:ln>
                <a:headEnd/>
                <a:tailEnd/>
              </a:ln>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en-US"/>
              </a:p>
            </p:txBody>
          </p:sp>
          <p:sp>
            <p:nvSpPr>
              <p:cNvPr id="52" name="Freeform 7"/>
              <p:cNvSpPr>
                <a:spLocks/>
              </p:cNvSpPr>
              <p:nvPr/>
            </p:nvSpPr>
            <p:spPr bwMode="gray">
              <a:xfrm>
                <a:off x="1049" y="1139"/>
                <a:ext cx="380"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en-US"/>
              </a:p>
            </p:txBody>
          </p:sp>
          <p:sp>
            <p:nvSpPr>
              <p:cNvPr id="53" name="Text Box 8"/>
              <p:cNvSpPr txBox="1">
                <a:spLocks noChangeArrowheads="1"/>
              </p:cNvSpPr>
              <p:nvPr/>
            </p:nvSpPr>
            <p:spPr bwMode="gray">
              <a:xfrm>
                <a:off x="1238" y="1227"/>
                <a:ext cx="28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3600" smtClean="0">
                    <a:solidFill>
                      <a:srgbClr val="FFFFFF"/>
                    </a:solidFill>
                    <a:effectLst>
                      <a:outerShdw blurRad="38100" dist="38100" dir="2700000" algn="tl">
                        <a:srgbClr val="C0C0C0"/>
                      </a:outerShdw>
                    </a:effectLst>
                    <a:latin typeface="Times New Roman" pitchFamily="18" charset="0"/>
                    <a:cs typeface="Times New Roman" pitchFamily="18" charset="0"/>
                  </a:rPr>
                  <a:t>1</a:t>
                </a:r>
                <a:r>
                  <a:rPr lang="en-US" sz="3600">
                    <a:solidFill>
                      <a:srgbClr val="FFFFFF"/>
                    </a:solidFill>
                    <a:effectLst>
                      <a:outerShdw blurRad="38100" dist="38100" dir="2700000" algn="tl">
                        <a:srgbClr val="C0C0C0"/>
                      </a:outerShdw>
                    </a:effectLst>
                    <a:latin typeface="Times New Roman" pitchFamily="18" charset="0"/>
                    <a:cs typeface="Times New Roman" pitchFamily="18" charset="0"/>
                  </a:rPr>
                  <a:t>.</a:t>
                </a:r>
              </a:p>
            </p:txBody>
          </p:sp>
        </p:grpSp>
        <p:sp>
          <p:nvSpPr>
            <p:cNvPr id="33812" name="Text Box 9"/>
            <p:cNvSpPr txBox="1">
              <a:spLocks noChangeArrowheads="1"/>
            </p:cNvSpPr>
            <p:nvPr/>
          </p:nvSpPr>
          <p:spPr bwMode="gray">
            <a:xfrm>
              <a:off x="1841" y="1142"/>
              <a:ext cx="2928"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r>
                <a:rPr lang="en-US" sz="3200" smtClean="0">
                  <a:latin typeface="Times New Roman" pitchFamily="18" charset="0"/>
                </a:rPr>
                <a:t>Hiệu lực theo thời gian</a:t>
              </a:r>
              <a:endParaRPr lang="en-US" sz="3200">
                <a:latin typeface="Times New Roman" pitchFamily="18" charset="0"/>
                <a:cs typeface="Times New Roman" pitchFamily="18" charset="0"/>
              </a:endParaRPr>
            </a:p>
          </p:txBody>
        </p:sp>
      </p:grpSp>
      <p:grpSp>
        <p:nvGrpSpPr>
          <p:cNvPr id="6147" name="Group 10"/>
          <p:cNvGrpSpPr>
            <a:grpSpLocks/>
          </p:cNvGrpSpPr>
          <p:nvPr/>
        </p:nvGrpSpPr>
        <p:grpSpPr bwMode="auto">
          <a:xfrm>
            <a:off x="1066800" y="3609975"/>
            <a:ext cx="7300913" cy="1246188"/>
            <a:chOff x="912" y="2016"/>
            <a:chExt cx="3984" cy="912"/>
          </a:xfrm>
        </p:grpSpPr>
        <p:sp>
          <p:nvSpPr>
            <p:cNvPr id="33804" name="AutoShape 11"/>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F2F2F2"/>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33805" name="Group 12"/>
            <p:cNvGrpSpPr>
              <a:grpSpLocks/>
            </p:cNvGrpSpPr>
            <p:nvPr/>
          </p:nvGrpSpPr>
          <p:grpSpPr bwMode="auto">
            <a:xfrm>
              <a:off x="999" y="2100"/>
              <a:ext cx="768" cy="746"/>
              <a:chOff x="999" y="2100"/>
              <a:chExt cx="768" cy="746"/>
            </a:xfrm>
          </p:grpSpPr>
          <p:sp>
            <p:nvSpPr>
              <p:cNvPr id="58" name="AutoShape 13"/>
              <p:cNvSpPr>
                <a:spLocks noChangeArrowheads="1"/>
              </p:cNvSpPr>
              <p:nvPr/>
            </p:nvSpPr>
            <p:spPr bwMode="gray">
              <a:xfrm>
                <a:off x="999" y="2100"/>
                <a:ext cx="768" cy="746"/>
              </a:xfrm>
              <a:prstGeom prst="roundRect">
                <a:avLst>
                  <a:gd name="adj" fmla="val 11921"/>
                </a:avLst>
              </a:prstGeom>
              <a:ln>
                <a:headEnd/>
                <a:tailEnd/>
              </a:ln>
              <a:ex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defRPr/>
                </a:pPr>
                <a:endParaRPr lang="en-US"/>
              </a:p>
            </p:txBody>
          </p:sp>
          <p:sp>
            <p:nvSpPr>
              <p:cNvPr id="59" name="Freeform 14"/>
              <p:cNvSpPr>
                <a:spLocks/>
              </p:cNvSpPr>
              <p:nvPr/>
            </p:nvSpPr>
            <p:spPr bwMode="gray">
              <a:xfrm>
                <a:off x="1045" y="2146"/>
                <a:ext cx="385"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en-US"/>
              </a:p>
            </p:txBody>
          </p:sp>
          <p:sp>
            <p:nvSpPr>
              <p:cNvPr id="60" name="Text Box 15"/>
              <p:cNvSpPr txBox="1">
                <a:spLocks noChangeArrowheads="1"/>
              </p:cNvSpPr>
              <p:nvPr/>
            </p:nvSpPr>
            <p:spPr bwMode="gray">
              <a:xfrm>
                <a:off x="1225" y="2236"/>
                <a:ext cx="290"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3600" smtClean="0">
                    <a:solidFill>
                      <a:srgbClr val="FFFFFF"/>
                    </a:solidFill>
                    <a:effectLst>
                      <a:outerShdw blurRad="38100" dist="38100" dir="2700000" algn="tl">
                        <a:srgbClr val="C0C0C0"/>
                      </a:outerShdw>
                    </a:effectLst>
                    <a:latin typeface="Times New Roman" pitchFamily="18" charset="0"/>
                    <a:cs typeface="Times New Roman" pitchFamily="18" charset="0"/>
                  </a:rPr>
                  <a:t>2</a:t>
                </a:r>
                <a:r>
                  <a:rPr lang="en-US" sz="3600">
                    <a:solidFill>
                      <a:srgbClr val="FFFFFF"/>
                    </a:solidFill>
                    <a:effectLst>
                      <a:outerShdw blurRad="38100" dist="38100" dir="2700000" algn="tl">
                        <a:srgbClr val="C0C0C0"/>
                      </a:outerShdw>
                    </a:effectLst>
                    <a:latin typeface="Times New Roman" pitchFamily="18" charset="0"/>
                    <a:cs typeface="Times New Roman" pitchFamily="18" charset="0"/>
                  </a:rPr>
                  <a:t>.</a:t>
                </a:r>
              </a:p>
            </p:txBody>
          </p:sp>
        </p:grpSp>
        <p:sp>
          <p:nvSpPr>
            <p:cNvPr id="33806" name="Text Box 16"/>
            <p:cNvSpPr txBox="1">
              <a:spLocks noChangeArrowheads="1"/>
            </p:cNvSpPr>
            <p:nvPr/>
          </p:nvSpPr>
          <p:spPr bwMode="gray">
            <a:xfrm>
              <a:off x="1862" y="2126"/>
              <a:ext cx="3034"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r>
                <a:rPr lang="en-US" altLang="en-US" sz="3200" smtClean="0">
                  <a:latin typeface="Times New Roman" pitchFamily="18" charset="0"/>
                </a:rPr>
                <a:t>Hiệu lực theo không gian</a:t>
              </a:r>
              <a:endParaRPr lang="en-US" sz="3200" i="1">
                <a:solidFill>
                  <a:srgbClr val="FF0000"/>
                </a:solidFill>
                <a:latin typeface="Times New Roman" pitchFamily="18" charset="0"/>
                <a:cs typeface="Times New Roman" pitchFamily="18" charset="0"/>
              </a:endParaRPr>
            </a:p>
          </p:txBody>
        </p:sp>
      </p:grpSp>
      <p:grpSp>
        <p:nvGrpSpPr>
          <p:cNvPr id="6148" name="Group 17"/>
          <p:cNvGrpSpPr>
            <a:grpSpLocks/>
          </p:cNvGrpSpPr>
          <p:nvPr/>
        </p:nvGrpSpPr>
        <p:grpSpPr bwMode="auto">
          <a:xfrm>
            <a:off x="1066800" y="5264150"/>
            <a:ext cx="7300913" cy="1246188"/>
            <a:chOff x="912" y="3036"/>
            <a:chExt cx="3984" cy="912"/>
          </a:xfrm>
        </p:grpSpPr>
        <p:sp>
          <p:nvSpPr>
            <p:cNvPr id="33798"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EEEEEE"/>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33799" name="Group 19"/>
            <p:cNvGrpSpPr>
              <a:grpSpLocks/>
            </p:cNvGrpSpPr>
            <p:nvPr/>
          </p:nvGrpSpPr>
          <p:grpSpPr bwMode="auto">
            <a:xfrm>
              <a:off x="999" y="3120"/>
              <a:ext cx="768" cy="746"/>
              <a:chOff x="999" y="3120"/>
              <a:chExt cx="768" cy="746"/>
            </a:xfrm>
          </p:grpSpPr>
          <p:sp>
            <p:nvSpPr>
              <p:cNvPr id="65" name="AutoShape 20"/>
              <p:cNvSpPr>
                <a:spLocks noChangeArrowheads="1"/>
              </p:cNvSpPr>
              <p:nvPr/>
            </p:nvSpPr>
            <p:spPr bwMode="gray">
              <a:xfrm>
                <a:off x="999" y="3120"/>
                <a:ext cx="768" cy="746"/>
              </a:xfrm>
              <a:prstGeom prst="roundRect">
                <a:avLst>
                  <a:gd name="adj" fmla="val 11921"/>
                </a:avLst>
              </a:prstGeom>
              <a:ln>
                <a:headEnd/>
                <a:tailEnd/>
              </a:ln>
              <a:extLst/>
            </p:spPr>
            <p:style>
              <a:lnRef idx="1">
                <a:schemeClr val="dk1"/>
              </a:lnRef>
              <a:fillRef idx="3">
                <a:schemeClr val="dk1"/>
              </a:fillRef>
              <a:effectRef idx="2">
                <a:schemeClr val="dk1"/>
              </a:effectRef>
              <a:fontRef idx="minor">
                <a:schemeClr val="lt1"/>
              </a:fontRef>
            </p:style>
            <p:txBody>
              <a:bodyPr wrap="none" anchor="ctr"/>
              <a:lstStyle/>
              <a:p>
                <a:pPr>
                  <a:defRPr/>
                </a:pPr>
                <a:endParaRPr lang="en-US"/>
              </a:p>
            </p:txBody>
          </p:sp>
          <p:sp>
            <p:nvSpPr>
              <p:cNvPr id="66" name="Freeform 21"/>
              <p:cNvSpPr>
                <a:spLocks/>
              </p:cNvSpPr>
              <p:nvPr/>
            </p:nvSpPr>
            <p:spPr bwMode="gray">
              <a:xfrm>
                <a:off x="1045" y="3166"/>
                <a:ext cx="385"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a:defRPr/>
                </a:pPr>
                <a:endParaRPr lang="en-US"/>
              </a:p>
            </p:txBody>
          </p:sp>
          <p:sp>
            <p:nvSpPr>
              <p:cNvPr id="67" name="Text Box 22"/>
              <p:cNvSpPr txBox="1">
                <a:spLocks noChangeArrowheads="1"/>
              </p:cNvSpPr>
              <p:nvPr/>
            </p:nvSpPr>
            <p:spPr bwMode="gray">
              <a:xfrm>
                <a:off x="1238" y="3324"/>
                <a:ext cx="269" cy="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sz="3200" smtClean="0">
                    <a:solidFill>
                      <a:srgbClr val="FFFFFF"/>
                    </a:solidFill>
                    <a:effectLst>
                      <a:outerShdw blurRad="38100" dist="38100" dir="2700000" algn="tl">
                        <a:srgbClr val="C0C0C0"/>
                      </a:outerShdw>
                    </a:effectLst>
                    <a:latin typeface="Times New Roman" pitchFamily="18" charset="0"/>
                    <a:cs typeface="Times New Roman" pitchFamily="18" charset="0"/>
                  </a:rPr>
                  <a:t>3</a:t>
                </a:r>
                <a:r>
                  <a:rPr lang="en-US" sz="3200">
                    <a:solidFill>
                      <a:srgbClr val="FFFFFF"/>
                    </a:solidFill>
                    <a:effectLst>
                      <a:outerShdw blurRad="38100" dist="38100" dir="2700000" algn="tl">
                        <a:srgbClr val="C0C0C0"/>
                      </a:outerShdw>
                    </a:effectLst>
                    <a:latin typeface="Times New Roman" pitchFamily="18" charset="0"/>
                    <a:cs typeface="Times New Roman" pitchFamily="18" charset="0"/>
                  </a:rPr>
                  <a:t>.</a:t>
                </a:r>
              </a:p>
            </p:txBody>
          </p:sp>
        </p:grpSp>
        <p:sp>
          <p:nvSpPr>
            <p:cNvPr id="33800" name="Text Box 23"/>
            <p:cNvSpPr txBox="1">
              <a:spLocks noChangeArrowheads="1"/>
            </p:cNvSpPr>
            <p:nvPr/>
          </p:nvSpPr>
          <p:spPr bwMode="gray">
            <a:xfrm>
              <a:off x="1850" y="3153"/>
              <a:ext cx="2928" cy="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just"/>
              <a:r>
                <a:rPr lang="en-US" altLang="en-US" sz="3200" smtClean="0">
                  <a:latin typeface="Times New Roman" pitchFamily="18" charset="0"/>
                </a:rPr>
                <a:t>Hiệu lực theo đối tượng tác động</a:t>
              </a:r>
              <a:endParaRPr lang="en-US" sz="3200">
                <a:latin typeface="Times New Roman" pitchFamily="18" charset="0"/>
                <a:cs typeface="Times New Roman" pitchFamily="18" charset="0"/>
              </a:endParaRPr>
            </a:p>
          </p:txBody>
        </p:sp>
      </p:grpSp>
      <p:sp>
        <p:nvSpPr>
          <p:cNvPr id="6149" name="Rectangle 2"/>
          <p:cNvSpPr>
            <a:spLocks noGrp="1" noChangeArrowheads="1"/>
          </p:cNvSpPr>
          <p:nvPr>
            <p:ph type="title"/>
          </p:nvPr>
        </p:nvSpPr>
        <p:spPr>
          <a:xfrm>
            <a:off x="1066800" y="304800"/>
            <a:ext cx="7605713" cy="976313"/>
          </a:xfrm>
        </p:spPr>
        <p:txBody>
          <a:bodyPr>
            <a:normAutofit fontScale="90000"/>
          </a:bodyPr>
          <a:lstStyle/>
          <a:p>
            <a:pPr algn="just"/>
            <a:r>
              <a:rPr lang="en-US" sz="4000" b="1">
                <a:latin typeface="Times New Roman" pitchFamily="18" charset="0"/>
                <a:cs typeface="Times New Roman" pitchFamily="18" charset="0"/>
              </a:rPr>
              <a:t>2.4.2. Các loại hiệu lực của VBQPPL</a:t>
            </a:r>
            <a:endParaRPr lang="en-US" sz="400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06552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gtEl>
                                        <p:attrNameLst>
                                          <p:attrName>style.visibility</p:attrName>
                                        </p:attrNameLst>
                                      </p:cBhvr>
                                      <p:to>
                                        <p:strVal val="visible"/>
                                      </p:to>
                                    </p:set>
                                    <p:anim calcmode="lin" valueType="num">
                                      <p:cBhvr additive="base">
                                        <p:cTn id="19" dur="500" fill="hold"/>
                                        <p:tgtEl>
                                          <p:spTgt spid="6147"/>
                                        </p:tgtEl>
                                        <p:attrNameLst>
                                          <p:attrName>ppt_x</p:attrName>
                                        </p:attrNameLst>
                                      </p:cBhvr>
                                      <p:tavLst>
                                        <p:tav tm="0">
                                          <p:val>
                                            <p:strVal val="#ppt_x"/>
                                          </p:val>
                                        </p:tav>
                                        <p:tav tm="100000">
                                          <p:val>
                                            <p:strVal val="#ppt_x"/>
                                          </p:val>
                                        </p:tav>
                                      </p:tavLst>
                                    </p:anim>
                                    <p:anim calcmode="lin" valueType="num">
                                      <p:cBhvr additive="base">
                                        <p:cTn id="20"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 calcmode="lin" valueType="num">
                                      <p:cBhvr additive="base">
                                        <p:cTn id="25" dur="500" fill="hold"/>
                                        <p:tgtEl>
                                          <p:spTgt spid="6148"/>
                                        </p:tgtEl>
                                        <p:attrNameLst>
                                          <p:attrName>ppt_x</p:attrName>
                                        </p:attrNameLst>
                                      </p:cBhvr>
                                      <p:tavLst>
                                        <p:tav tm="0">
                                          <p:val>
                                            <p:strVal val="#ppt_x"/>
                                          </p:val>
                                        </p:tav>
                                        <p:tav tm="100000">
                                          <p:val>
                                            <p:strVal val="#ppt_x"/>
                                          </p:val>
                                        </p:tav>
                                      </p:tavLst>
                                    </p:anim>
                                    <p:anim calcmode="lin" valueType="num">
                                      <p:cBhvr additive="base">
                                        <p:cTn id="26"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345850438"/>
              </p:ext>
            </p:extLst>
          </p:nvPr>
        </p:nvGraphicFramePr>
        <p:xfrm>
          <a:off x="583474" y="1752600"/>
          <a:ext cx="83058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831669" y="409303"/>
            <a:ext cx="8077200" cy="646331"/>
          </a:xfrm>
          <a:prstGeom prst="rect">
            <a:avLst/>
          </a:prstGeom>
          <a:noFill/>
        </p:spPr>
        <p:txBody>
          <a:bodyPr wrap="square" rtlCol="0">
            <a:spAutoFit/>
          </a:bodyPr>
          <a:lstStyle/>
          <a:p>
            <a:pPr algn="ctr">
              <a:buNone/>
            </a:pPr>
            <a:r>
              <a:rPr lang="en-US" sz="3600" b="1">
                <a:solidFill>
                  <a:srgbClr val="FF0000"/>
                </a:solidFill>
                <a:latin typeface="Times New Roman" pitchFamily="18" charset="0"/>
                <a:cs typeface="Times New Roman" pitchFamily="18" charset="0"/>
              </a:rPr>
              <a:t>Hiệu lực theo thời gian</a:t>
            </a:r>
            <a:endParaRPr lang="en-US" sz="36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620000" cy="762000"/>
          </a:xfrm>
        </p:spPr>
        <p:txBody>
          <a:bodyPr>
            <a:noAutofit/>
          </a:bodyPr>
          <a:lstStyle/>
          <a:p>
            <a:pPr algn="ctr">
              <a:lnSpc>
                <a:spcPct val="130000"/>
              </a:lnSpc>
            </a:pPr>
            <a:r>
              <a:rPr lang="en-US" sz="3200" b="1" dirty="0" smtClean="0">
                <a:latin typeface="Times New Roman" pitchFamily="18" charset="0"/>
                <a:cs typeface="Times New Roman" pitchFamily="18" charset="0"/>
              </a:rPr>
              <a:t/>
            </a:r>
            <a:br>
              <a:rPr lang="en-US" sz="3200" b="1" dirty="0" smtClean="0">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VÍ DỤ DẪN NHẬP</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5257800"/>
          </a:xfrm>
        </p:spPr>
        <p:txBody>
          <a:bodyPr>
            <a:normAutofit/>
          </a:bodyPr>
          <a:lstStyle/>
          <a:p>
            <a:pPr marL="514350" indent="-514350" algn="just">
              <a:lnSpc>
                <a:spcPct val="130000"/>
              </a:lnSpc>
              <a:buFont typeface="+mj-lt"/>
              <a:buAutoNum type="arabicPeriod"/>
            </a:pP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dân có quyền tự do kinh doanh theo quy định của pháp luật.</a:t>
            </a:r>
          </a:p>
          <a:p>
            <a:pPr marL="514350" indent="-514350" algn="just">
              <a:lnSpc>
                <a:spcPct val="130000"/>
              </a:lnSpc>
              <a:buFont typeface="+mj-lt"/>
              <a:buAutoNum type="arabicPeriod"/>
            </a:pPr>
            <a:r>
              <a:rPr lang="en-US" sz="2800" dirty="0" err="1" smtClean="0">
                <a:latin typeface="Times New Roman" pitchFamily="18" charset="0"/>
                <a:cs typeface="Times New Roman" pitchFamily="18" charset="0"/>
              </a:rPr>
              <a:t>Tác</a:t>
            </a:r>
            <a:r>
              <a:rPr lang="en-US" sz="2800" dirty="0" smtClean="0">
                <a:latin typeface="Times New Roman" pitchFamily="18" charset="0"/>
                <a:cs typeface="Times New Roman" pitchFamily="18" charset="0"/>
              </a:rPr>
              <a:t> giả, chủ sở hữu quyền tác giả...có thể trực tiếp hoặc ủy quyền cho tổ chức, cá nhân khác nộp đơn đăng kí quyền tác giả.</a:t>
            </a:r>
          </a:p>
          <a:p>
            <a:pPr marL="514350" indent="-514350" algn="just">
              <a:lnSpc>
                <a:spcPct val="130000"/>
              </a:lnSpc>
              <a:buFont typeface="+mj-lt"/>
              <a:buAutoNum type="arabicPeriod"/>
            </a:pPr>
            <a:r>
              <a:rPr lang="en-US" sz="2800" dirty="0" err="1" smtClean="0">
                <a:latin typeface="Times New Roman" pitchFamily="18" charset="0"/>
                <a:cs typeface="Times New Roman" pitchFamily="18" charset="0"/>
              </a:rPr>
              <a:t>Người</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nào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bắt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người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pháp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luật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thì</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cảnh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cải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hoặc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phạt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tù</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hai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năm</a:t>
            </a:r>
            <a:r>
              <a:rPr lang="en-US" sz="2800" dirty="0">
                <a:latin typeface="Times New Roman" pitchFamily="18" charset="0"/>
                <a:cs typeface="Times New Roman" pitchFamily="18" charset="0"/>
              </a:rPr>
              <a:t>.</a:t>
            </a:r>
          </a:p>
          <a:p>
            <a:pPr algn="just">
              <a:lnSpc>
                <a:spcPct val="130000"/>
              </a:lnSpc>
              <a:buNone/>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153400" cy="6248400"/>
          </a:xfrm>
        </p:spPr>
        <p:txBody>
          <a:bodyPr>
            <a:noAutofit/>
          </a:bodyPr>
          <a:lstStyle/>
          <a:p>
            <a:pPr marL="457200" indent="-457200">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en-US" sz="2800" dirty="0" smtClean="0"/>
          </a:p>
          <a:p>
            <a:pPr>
              <a:buNone/>
            </a:pPr>
            <a:endParaRPr lang="nl-NL">
              <a:sym typeface="Wingdings"/>
            </a:endParaRPr>
          </a:p>
          <a:p>
            <a:pPr marL="0" indent="0">
              <a:buNone/>
            </a:pPr>
            <a:r>
              <a:rPr lang="nl-NL" sz="3200" smtClean="0">
                <a:latin typeface="Times New Roman" pitchFamily="18" charset="0"/>
                <a:cs typeface="Times New Roman" pitchFamily="18" charset="0"/>
              </a:rPr>
              <a:t>Văn </a:t>
            </a:r>
            <a:r>
              <a:rPr lang="nl-NL" sz="3200" dirty="0" smtClean="0">
                <a:latin typeface="Times New Roman" pitchFamily="18" charset="0"/>
                <a:cs typeface="Times New Roman" pitchFamily="18" charset="0"/>
              </a:rPr>
              <a:t>bản QPPL phải được </a:t>
            </a:r>
            <a:r>
              <a:rPr lang="nl-NL" sz="3200" b="1" dirty="0" smtClean="0">
                <a:latin typeface="Times New Roman" pitchFamily="18" charset="0"/>
                <a:cs typeface="Times New Roman" pitchFamily="18" charset="0"/>
              </a:rPr>
              <a:t>đăng Công báo </a:t>
            </a:r>
            <a:r>
              <a:rPr lang="nl-NL" sz="3200" smtClean="0">
                <a:latin typeface="Times New Roman" pitchFamily="18" charset="0"/>
                <a:cs typeface="Times New Roman" pitchFamily="18" charset="0"/>
              </a:rPr>
              <a:t>mới có hiệu </a:t>
            </a:r>
            <a:r>
              <a:rPr lang="nl-NL" sz="3200" dirty="0" smtClean="0">
                <a:latin typeface="Times New Roman" pitchFamily="18" charset="0"/>
                <a:cs typeface="Times New Roman" pitchFamily="18" charset="0"/>
              </a:rPr>
              <a:t>lực thi hành</a:t>
            </a:r>
            <a:endParaRPr lang="en-US" sz="3200" dirty="0">
              <a:latin typeface="Times New Roman" pitchFamily="18" charset="0"/>
              <a:cs typeface="Times New Roman" pitchFamily="18" charset="0"/>
            </a:endParaRPr>
          </a:p>
        </p:txBody>
      </p:sp>
      <p:sp>
        <p:nvSpPr>
          <p:cNvPr id="9" name="Rectangle 8"/>
          <p:cNvSpPr/>
          <p:nvPr/>
        </p:nvSpPr>
        <p:spPr>
          <a:xfrm>
            <a:off x="495300" y="1441269"/>
            <a:ext cx="2161903"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Times New Roman" pitchFamily="18" charset="0"/>
                <a:cs typeface="Times New Roman" pitchFamily="18" charset="0"/>
              </a:rPr>
              <a:t>Thời điểm phát </a:t>
            </a:r>
            <a:r>
              <a:rPr lang="en-US" sz="2800" b="1" dirty="0" smtClean="0">
                <a:latin typeface="Times New Roman" pitchFamily="18" charset="0"/>
                <a:cs typeface="Times New Roman" pitchFamily="18" charset="0"/>
              </a:rPr>
              <a:t>sinh </a:t>
            </a:r>
            <a:r>
              <a:rPr lang="en-US" sz="2800" b="1" smtClean="0">
                <a:latin typeface="Times New Roman" pitchFamily="18" charset="0"/>
                <a:cs typeface="Times New Roman" pitchFamily="18" charset="0"/>
              </a:rPr>
              <a:t>hiệu lực của VBQPPL</a:t>
            </a:r>
            <a:endParaRPr lang="en-US" sz="2800" b="1" dirty="0">
              <a:latin typeface="Times New Roman" pitchFamily="18" charset="0"/>
              <a:cs typeface="Times New Roman" pitchFamily="18" charset="0"/>
            </a:endParaRPr>
          </a:p>
        </p:txBody>
      </p:sp>
      <p:sp>
        <p:nvSpPr>
          <p:cNvPr id="11" name="Left Arrow 10"/>
          <p:cNvSpPr/>
          <p:nvPr/>
        </p:nvSpPr>
        <p:spPr>
          <a:xfrm>
            <a:off x="2657203" y="1010195"/>
            <a:ext cx="5791200" cy="18288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Theo quy định trong văn bản</a:t>
            </a:r>
            <a:endParaRPr lang="en-US" sz="2800" b="1" dirty="0">
              <a:latin typeface="Times New Roman" pitchFamily="18" charset="0"/>
              <a:cs typeface="Times New Roman" pitchFamily="18" charset="0"/>
            </a:endParaRPr>
          </a:p>
        </p:txBody>
      </p:sp>
      <p:sp>
        <p:nvSpPr>
          <p:cNvPr id="12" name="Left Arrow 11"/>
          <p:cNvSpPr/>
          <p:nvPr/>
        </p:nvSpPr>
        <p:spPr>
          <a:xfrm>
            <a:off x="2692037" y="2838995"/>
            <a:ext cx="5715000" cy="182880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atin typeface="Times New Roman" pitchFamily="18" charset="0"/>
                <a:cs typeface="Times New Roman" pitchFamily="18" charset="0"/>
              </a:rPr>
              <a:t>Kể từ ngày công bố hoặc kí ban hành</a:t>
            </a:r>
            <a:endParaRPr lang="en-US" sz="2800" b="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777" y="577814"/>
            <a:ext cx="8229600" cy="5670586"/>
          </a:xfrm>
        </p:spPr>
        <p:txBody>
          <a:bodyPr/>
          <a:lstStyle/>
          <a:p>
            <a:pPr>
              <a:buNone/>
            </a:pPr>
            <a:endParaRPr lang="en-US" dirty="0" smtClean="0"/>
          </a:p>
          <a:p>
            <a:pPr>
              <a:buNone/>
            </a:pPr>
            <a:endParaRPr lang="en-US" dirty="0"/>
          </a:p>
        </p:txBody>
      </p:sp>
      <p:sp>
        <p:nvSpPr>
          <p:cNvPr id="5" name="Rectangle 4"/>
          <p:cNvSpPr/>
          <p:nvPr/>
        </p:nvSpPr>
        <p:spPr>
          <a:xfrm>
            <a:off x="838200" y="1620883"/>
            <a:ext cx="2743200" cy="1600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latin typeface="Times New Roman" pitchFamily="18" charset="0"/>
                <a:cs typeface="Times New Roman" pitchFamily="18" charset="0"/>
              </a:rPr>
              <a:t>Ngưng hiệu lực</a:t>
            </a:r>
            <a:endParaRPr lang="en-US" sz="3600" dirty="0">
              <a:latin typeface="Times New Roman" pitchFamily="18" charset="0"/>
              <a:cs typeface="Times New Roman" pitchFamily="18" charset="0"/>
            </a:endParaRPr>
          </a:p>
        </p:txBody>
      </p:sp>
      <p:sp>
        <p:nvSpPr>
          <p:cNvPr id="11" name="Left Arrow 10"/>
          <p:cNvSpPr/>
          <p:nvPr/>
        </p:nvSpPr>
        <p:spPr>
          <a:xfrm>
            <a:off x="3733800" y="1430383"/>
            <a:ext cx="4419600" cy="1981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2800" dirty="0" smtClean="0">
                <a:latin typeface="Times New Roman" pitchFamily="18" charset="0"/>
                <a:cs typeface="Times New Roman" pitchFamily="18" charset="0"/>
              </a:rPr>
              <a:t>Có quyết định đình chỉ thi hành</a:t>
            </a:r>
            <a:endParaRPr lang="en-US" sz="2800" dirty="0">
              <a:latin typeface="Times New Roman" pitchFamily="18" charset="0"/>
              <a:cs typeface="Times New Roman" pitchFamily="18" charset="0"/>
            </a:endParaRPr>
          </a:p>
        </p:txBody>
      </p:sp>
      <p:sp>
        <p:nvSpPr>
          <p:cNvPr id="15" name="Bent-Up Arrow 14"/>
          <p:cNvSpPr/>
          <p:nvPr/>
        </p:nvSpPr>
        <p:spPr>
          <a:xfrm rot="5400000">
            <a:off x="1485900" y="3336472"/>
            <a:ext cx="2057400" cy="2133600"/>
          </a:xfrm>
          <a:prstGeom prst="bentUpArrow">
            <a:avLst>
              <a:gd name="adj1" fmla="val 25000"/>
              <a:gd name="adj2" fmla="val 36020"/>
              <a:gd name="adj3" fmla="val 1887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                 </a:t>
            </a:r>
            <a:endParaRPr lang="en-US" dirty="0"/>
          </a:p>
        </p:txBody>
      </p:sp>
      <p:sp>
        <p:nvSpPr>
          <p:cNvPr id="16" name="Rectangle 15"/>
          <p:cNvSpPr/>
          <p:nvPr/>
        </p:nvSpPr>
        <p:spPr>
          <a:xfrm>
            <a:off x="3962400" y="3962400"/>
            <a:ext cx="4495800" cy="2286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nSpc>
                <a:spcPct val="130000"/>
              </a:lnSpc>
            </a:pPr>
            <a:r>
              <a:rPr lang="en-US" sz="2800" dirty="0" smtClean="0">
                <a:latin typeface="Times New Roman" pitchFamily="18" charset="0"/>
                <a:cs typeface="Times New Roman" pitchFamily="18" charset="0"/>
              </a:rPr>
              <a:t>- Bị hủy bỏ: chấm dứt HL</a:t>
            </a:r>
          </a:p>
          <a:p>
            <a:pPr>
              <a:lnSpc>
                <a:spcPct val="130000"/>
              </a:lnSpc>
            </a:pPr>
            <a:r>
              <a:rPr lang="en-US" sz="2800" dirty="0" smtClean="0">
                <a:latin typeface="Times New Roman" pitchFamily="18" charset="0"/>
                <a:cs typeface="Times New Roman" pitchFamily="18" charset="0"/>
              </a:rPr>
              <a:t>- Không bị hủy bỏ: tiếp tục có HL</a:t>
            </a: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763000" cy="6553200"/>
          </a:xfrm>
        </p:spPr>
        <p:txBody>
          <a:bodyPr/>
          <a:lstStyle/>
          <a:p>
            <a:pPr>
              <a:buNone/>
            </a:pPr>
            <a:endParaRPr lang="en-US" dirty="0" smtClean="0"/>
          </a:p>
          <a:p>
            <a:pPr>
              <a:buNone/>
            </a:pPr>
            <a:endParaRPr lang="en-US" dirty="0"/>
          </a:p>
        </p:txBody>
      </p:sp>
      <p:sp>
        <p:nvSpPr>
          <p:cNvPr id="4" name="Rectangle 3"/>
          <p:cNvSpPr/>
          <p:nvPr/>
        </p:nvSpPr>
        <p:spPr>
          <a:xfrm>
            <a:off x="304800" y="1676400"/>
            <a:ext cx="1905000" cy="4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Thời điểm chấm </a:t>
            </a:r>
            <a:r>
              <a:rPr lang="en-US" sz="3200" b="1" dirty="0" smtClean="0">
                <a:latin typeface="Times New Roman" pitchFamily="18" charset="0"/>
                <a:cs typeface="Times New Roman" pitchFamily="18" charset="0"/>
              </a:rPr>
              <a:t>dứt hiệu lực</a:t>
            </a:r>
            <a:endParaRPr lang="en-US" sz="3200" b="1" dirty="0">
              <a:latin typeface="Times New Roman" pitchFamily="18" charset="0"/>
              <a:cs typeface="Times New Roman" pitchFamily="18" charset="0"/>
            </a:endParaRPr>
          </a:p>
        </p:txBody>
      </p:sp>
      <p:sp>
        <p:nvSpPr>
          <p:cNvPr id="5" name="Left Arrow 4"/>
          <p:cNvSpPr/>
          <p:nvPr/>
        </p:nvSpPr>
        <p:spPr>
          <a:xfrm>
            <a:off x="2514600" y="1066800"/>
            <a:ext cx="6172200" cy="13716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Theo quy định trong văn bản</a:t>
            </a:r>
            <a:endParaRPr lang="en-US" sz="2800" b="1" dirty="0">
              <a:latin typeface="Times New Roman" pitchFamily="18" charset="0"/>
              <a:cs typeface="Times New Roman" pitchFamily="18" charset="0"/>
            </a:endParaRPr>
          </a:p>
        </p:txBody>
      </p:sp>
      <p:sp>
        <p:nvSpPr>
          <p:cNvPr id="6" name="Left Arrow 5"/>
          <p:cNvSpPr/>
          <p:nvPr/>
        </p:nvSpPr>
        <p:spPr>
          <a:xfrm>
            <a:off x="2514601" y="2362200"/>
            <a:ext cx="6172199" cy="1447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Bị thay thế bằng văn bản khác</a:t>
            </a:r>
            <a:endParaRPr lang="en-US" sz="2800" b="1" dirty="0">
              <a:latin typeface="Times New Roman" pitchFamily="18" charset="0"/>
              <a:cs typeface="Times New Roman" pitchFamily="18" charset="0"/>
            </a:endParaRPr>
          </a:p>
        </p:txBody>
      </p:sp>
      <p:sp>
        <p:nvSpPr>
          <p:cNvPr id="7" name="Left Arrow 6"/>
          <p:cNvSpPr/>
          <p:nvPr/>
        </p:nvSpPr>
        <p:spPr>
          <a:xfrm>
            <a:off x="2514600" y="5105400"/>
            <a:ext cx="6172200" cy="1752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VB hướng dẫn hết HL khi VB được hướng dẫn hết HL</a:t>
            </a:r>
            <a:endParaRPr lang="en-US" sz="2800" b="1" dirty="0">
              <a:latin typeface="Times New Roman" pitchFamily="18" charset="0"/>
              <a:cs typeface="Times New Roman" pitchFamily="18" charset="0"/>
            </a:endParaRPr>
          </a:p>
        </p:txBody>
      </p:sp>
      <p:sp>
        <p:nvSpPr>
          <p:cNvPr id="8" name="Left Arrow 7"/>
          <p:cNvSpPr/>
          <p:nvPr/>
        </p:nvSpPr>
        <p:spPr>
          <a:xfrm>
            <a:off x="2590800" y="3810000"/>
            <a:ext cx="6096000" cy="129540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Bị hủy bỏ hoặc bãi bỏ</a:t>
            </a:r>
            <a:endParaRPr lang="en-US" sz="2800" b="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1"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669" y="409303"/>
            <a:ext cx="7550331" cy="646331"/>
          </a:xfrm>
          <a:prstGeom prst="rect">
            <a:avLst/>
          </a:prstGeom>
          <a:noFill/>
        </p:spPr>
        <p:txBody>
          <a:bodyPr wrap="square" rtlCol="0">
            <a:spAutoFit/>
          </a:bodyPr>
          <a:lstStyle/>
          <a:p>
            <a:pPr algn="ctr">
              <a:buNone/>
            </a:pPr>
            <a:r>
              <a:rPr lang="en-US" sz="3600" b="1">
                <a:solidFill>
                  <a:srgbClr val="FF0000"/>
                </a:solidFill>
                <a:latin typeface="Times New Roman" pitchFamily="18" charset="0"/>
                <a:cs typeface="Times New Roman" pitchFamily="18" charset="0"/>
              </a:rPr>
              <a:t>Hiệu lực theo </a:t>
            </a:r>
            <a:r>
              <a:rPr lang="en-US" sz="3600" b="1" smtClean="0">
                <a:solidFill>
                  <a:srgbClr val="FF0000"/>
                </a:solidFill>
                <a:latin typeface="Times New Roman" pitchFamily="18" charset="0"/>
                <a:cs typeface="Times New Roman" pitchFamily="18" charset="0"/>
              </a:rPr>
              <a:t>không </a:t>
            </a:r>
            <a:r>
              <a:rPr lang="en-US" sz="3600" b="1">
                <a:solidFill>
                  <a:srgbClr val="FF0000"/>
                </a:solidFill>
                <a:latin typeface="Times New Roman" pitchFamily="18" charset="0"/>
                <a:cs typeface="Times New Roman" pitchFamily="18" charset="0"/>
              </a:rPr>
              <a:t>gian</a:t>
            </a:r>
            <a:endParaRPr lang="en-US" sz="3600" b="1" dirty="0">
              <a:solidFill>
                <a:srgbClr val="FF0000"/>
              </a:solidFill>
              <a:latin typeface="Times New Roman" pitchFamily="18" charset="0"/>
              <a:cs typeface="Times New Roman" pitchFamily="18" charset="0"/>
            </a:endParaRPr>
          </a:p>
        </p:txBody>
      </p:sp>
      <p:sp>
        <p:nvSpPr>
          <p:cNvPr id="2" name="Rectangle 1"/>
          <p:cNvSpPr/>
          <p:nvPr/>
        </p:nvSpPr>
        <p:spPr>
          <a:xfrm>
            <a:off x="1143000" y="2895600"/>
            <a:ext cx="2895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Hiệu lực trên toàn lãnh thổ quốc gia</a:t>
            </a:r>
            <a:endParaRPr lang="en-US" sz="3200" b="1">
              <a:latin typeface="Times New Roman" pitchFamily="18" charset="0"/>
              <a:cs typeface="Times New Roman" pitchFamily="18" charset="0"/>
            </a:endParaRPr>
          </a:p>
        </p:txBody>
      </p:sp>
      <p:sp>
        <p:nvSpPr>
          <p:cNvPr id="3" name="Rectangle 2"/>
          <p:cNvSpPr/>
          <p:nvPr/>
        </p:nvSpPr>
        <p:spPr>
          <a:xfrm>
            <a:off x="5410200" y="2854234"/>
            <a:ext cx="28956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200" b="1">
                <a:latin typeface="Times New Roman" pitchFamily="18" charset="0"/>
                <a:cs typeface="Times New Roman" pitchFamily="18" charset="0"/>
              </a:rPr>
              <a:t>Chỉ có hiệu lực tại địa phương</a:t>
            </a:r>
            <a:endParaRPr lang="en-US" sz="3200" b="1">
              <a:latin typeface="Times New Roman" pitchFamily="18" charset="0"/>
              <a:cs typeface="Times New Roman" pitchFamily="18" charset="0"/>
            </a:endParaRPr>
          </a:p>
        </p:txBody>
      </p:sp>
      <p:sp>
        <p:nvSpPr>
          <p:cNvPr id="4" name="Down Arrow 3"/>
          <p:cNvSpPr/>
          <p:nvPr/>
        </p:nvSpPr>
        <p:spPr>
          <a:xfrm>
            <a:off x="2133600" y="1219199"/>
            <a:ext cx="914400" cy="152400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Down Arrow 6"/>
          <p:cNvSpPr/>
          <p:nvPr/>
        </p:nvSpPr>
        <p:spPr>
          <a:xfrm>
            <a:off x="6061165" y="1219200"/>
            <a:ext cx="914400" cy="15240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7495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3" grpId="0" animBg="1"/>
      <p:bldP spid="4"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1669" y="409303"/>
            <a:ext cx="7550331" cy="646331"/>
          </a:xfrm>
          <a:prstGeom prst="rect">
            <a:avLst/>
          </a:prstGeom>
          <a:noFill/>
        </p:spPr>
        <p:txBody>
          <a:bodyPr wrap="square" rtlCol="0">
            <a:spAutoFit/>
          </a:bodyPr>
          <a:lstStyle/>
          <a:p>
            <a:pPr algn="ctr">
              <a:buNone/>
            </a:pPr>
            <a:r>
              <a:rPr lang="en-US" sz="3600" b="1">
                <a:solidFill>
                  <a:srgbClr val="FF0000"/>
                </a:solidFill>
                <a:latin typeface="Times New Roman" pitchFamily="18" charset="0"/>
                <a:cs typeface="Times New Roman" pitchFamily="18" charset="0"/>
              </a:rPr>
              <a:t>Hiệu lực theo </a:t>
            </a:r>
            <a:r>
              <a:rPr lang="en-US" sz="3600" b="1" smtClean="0">
                <a:solidFill>
                  <a:srgbClr val="FF0000"/>
                </a:solidFill>
                <a:latin typeface="Times New Roman" pitchFamily="18" charset="0"/>
                <a:cs typeface="Times New Roman" pitchFamily="18" charset="0"/>
              </a:rPr>
              <a:t>đối tượng tác động</a:t>
            </a:r>
            <a:endParaRPr lang="en-US" sz="3600" b="1" dirty="0">
              <a:solidFill>
                <a:srgbClr val="FF0000"/>
              </a:solidFill>
              <a:latin typeface="Times New Roman" pitchFamily="18" charset="0"/>
              <a:cs typeface="Times New Roman" pitchFamily="18" charset="0"/>
            </a:endParaRPr>
          </a:p>
        </p:txBody>
      </p:sp>
      <p:sp>
        <p:nvSpPr>
          <p:cNvPr id="2" name="Rectangle 1"/>
          <p:cNvSpPr/>
          <p:nvPr/>
        </p:nvSpPr>
        <p:spPr>
          <a:xfrm>
            <a:off x="831669" y="2895600"/>
            <a:ext cx="2902131"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imes New Roman" pitchFamily="18" charset="0"/>
                <a:cs typeface="Times New Roman" pitchFamily="18" charset="0"/>
              </a:rPr>
              <a:t>Mọi tổ chức, cá nhân</a:t>
            </a:r>
            <a:endParaRPr lang="en-US" sz="3200" b="1">
              <a:latin typeface="Times New Roman" pitchFamily="18" charset="0"/>
              <a:cs typeface="Times New Roman" pitchFamily="18" charset="0"/>
            </a:endParaRPr>
          </a:p>
        </p:txBody>
      </p:sp>
      <p:sp>
        <p:nvSpPr>
          <p:cNvPr id="3" name="Rectangle 2"/>
          <p:cNvSpPr/>
          <p:nvPr/>
        </p:nvSpPr>
        <p:spPr>
          <a:xfrm>
            <a:off x="4876800" y="2854234"/>
            <a:ext cx="3657600" cy="2936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buNone/>
            </a:pPr>
            <a:r>
              <a:rPr lang="nl-NL" sz="3200">
                <a:latin typeface="Times New Roman" pitchFamily="18" charset="0"/>
                <a:cs typeface="Times New Roman" pitchFamily="18" charset="0"/>
              </a:rPr>
              <a:t>Một số cá nhân, tổ chức có hoạt động ngành nghề hoặc có các điều kiện nhất định mà văn bản đó quy định</a:t>
            </a:r>
            <a:endParaRPr lang="en-US" sz="3200" dirty="0">
              <a:latin typeface="Times New Roman" pitchFamily="18" charset="0"/>
              <a:cs typeface="Times New Roman" pitchFamily="18" charset="0"/>
            </a:endParaRPr>
          </a:p>
        </p:txBody>
      </p:sp>
      <p:sp>
        <p:nvSpPr>
          <p:cNvPr id="4" name="Down Arrow 3"/>
          <p:cNvSpPr/>
          <p:nvPr/>
        </p:nvSpPr>
        <p:spPr>
          <a:xfrm>
            <a:off x="1676400" y="1330232"/>
            <a:ext cx="914400" cy="152400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Down Arrow 6"/>
          <p:cNvSpPr/>
          <p:nvPr/>
        </p:nvSpPr>
        <p:spPr>
          <a:xfrm>
            <a:off x="6248400" y="1245325"/>
            <a:ext cx="914400" cy="1524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8131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3" grpId="0" animBg="1"/>
      <p:bldP spid="4"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smtClean="0">
                <a:latin typeface="Times New Roman" pitchFamily="18" charset="0"/>
                <a:cs typeface="Times New Roman" pitchFamily="18" charset="0"/>
              </a:rPr>
              <a:t>1. Quy </a:t>
            </a:r>
            <a:r>
              <a:rPr lang="en-US" b="1" dirty="0" err="1" smtClean="0">
                <a:latin typeface="Times New Roman" pitchFamily="18" charset="0"/>
                <a:cs typeface="Times New Roman" pitchFamily="18" charset="0"/>
              </a:rPr>
              <a:t>phạm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pháp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luật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752600"/>
            <a:ext cx="7772400" cy="4419600"/>
          </a:xfrm>
        </p:spPr>
        <p:txBody>
          <a:bodyPr>
            <a:normAutofit/>
          </a:bodyPr>
          <a:lstStyle/>
          <a:p>
            <a:pPr marL="0" indent="0">
              <a:lnSpc>
                <a:spcPct val="130000"/>
              </a:lnSpc>
              <a:buNone/>
            </a:pPr>
            <a:r>
              <a:rPr lang="en-US" sz="3600" smtClean="0">
                <a:latin typeface="Times New Roman" pitchFamily="18" charset="0"/>
                <a:cs typeface="Times New Roman" pitchFamily="18" charset="0"/>
              </a:rPr>
              <a:t>1.1. Khái </a:t>
            </a:r>
            <a:r>
              <a:rPr lang="en-US" sz="3600" dirty="0" smtClean="0">
                <a:latin typeface="Times New Roman" pitchFamily="18" charset="0"/>
                <a:cs typeface="Times New Roman" pitchFamily="18" charset="0"/>
              </a:rPr>
              <a:t>niệm QPPL</a:t>
            </a:r>
          </a:p>
          <a:p>
            <a:pPr marL="0" indent="0">
              <a:lnSpc>
                <a:spcPct val="130000"/>
              </a:lnSpc>
              <a:buNone/>
            </a:pPr>
            <a:r>
              <a:rPr lang="en-US" sz="3600" smtClean="0">
                <a:latin typeface="Times New Roman" pitchFamily="18" charset="0"/>
                <a:cs typeface="Times New Roman" pitchFamily="18" charset="0"/>
              </a:rPr>
              <a:t>1.2. Đặc điểm QPPL </a:t>
            </a:r>
          </a:p>
          <a:p>
            <a:pPr marL="0" indent="0">
              <a:lnSpc>
                <a:spcPct val="130000"/>
              </a:lnSpc>
              <a:buNone/>
            </a:pPr>
            <a:r>
              <a:rPr lang="en-US" sz="3600" smtClean="0">
                <a:latin typeface="Times New Roman" pitchFamily="18" charset="0"/>
                <a:cs typeface="Times New Roman" pitchFamily="18" charset="0"/>
              </a:rPr>
              <a:t>1.3. Cấu thành QPPL</a:t>
            </a:r>
          </a:p>
          <a:p>
            <a:pPr marL="0" indent="0">
              <a:lnSpc>
                <a:spcPct val="130000"/>
              </a:lnSpc>
              <a:buNone/>
            </a:pPr>
            <a:r>
              <a:rPr lang="en-US" sz="3600" smtClean="0">
                <a:latin typeface="Times New Roman" pitchFamily="18" charset="0"/>
                <a:cs typeface="Times New Roman" pitchFamily="18" charset="0"/>
              </a:rPr>
              <a:t>1.4. Phân loại QPPL</a:t>
            </a:r>
            <a:endParaRPr lang="en-US" sz="36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914400"/>
          </a:xfrm>
        </p:spPr>
        <p:txBody>
          <a:bodyPr>
            <a:normAutofit/>
          </a:bodyPr>
          <a:lstStyle/>
          <a:p>
            <a:pPr>
              <a:defRPr/>
            </a:pPr>
            <a:r>
              <a:rPr lang="en-US" b="1" smtClean="0">
                <a:latin typeface="Times New Roman" pitchFamily="18" charset="0"/>
                <a:cs typeface="Times New Roman" pitchFamily="18" charset="0"/>
              </a:rPr>
              <a:t>1.1. Khái </a:t>
            </a:r>
            <a:r>
              <a:rPr lang="en-US" b="1" err="1" smtClean="0">
                <a:latin typeface="Times New Roman" pitchFamily="18" charset="0"/>
                <a:cs typeface="Times New Roman" pitchFamily="18" charset="0"/>
              </a:rPr>
              <a:t>niệm</a:t>
            </a:r>
            <a:r>
              <a:rPr lang="en-US" b="1" smtClean="0">
                <a:latin typeface="Times New Roman" pitchFamily="18" charset="0"/>
                <a:cs typeface="Times New Roman" pitchFamily="18" charset="0"/>
              </a:rPr>
              <a:t> </a:t>
            </a:r>
            <a:r>
              <a:rPr lang="en-US" b="1">
                <a:latin typeface="Times New Roman" pitchFamily="18" charset="0"/>
                <a:cs typeface="Times New Roman" pitchFamily="18" charset="0"/>
              </a:rPr>
              <a:t>quy phạm pháp </a:t>
            </a:r>
            <a:r>
              <a:rPr lang="en-US" b="1" smtClean="0">
                <a:latin typeface="Times New Roman" pitchFamily="18" charset="0"/>
                <a:cs typeface="Times New Roman" pitchFamily="18" charset="0"/>
              </a:rPr>
              <a:t>luật</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5772400"/>
              </p:ext>
            </p:extLst>
          </p:nvPr>
        </p:nvGraphicFramePr>
        <p:xfrm>
          <a:off x="838200" y="15240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605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66800" y="277813"/>
            <a:ext cx="7848600" cy="788987"/>
          </a:xfrm>
        </p:spPr>
        <p:txBody>
          <a:bodyPr/>
          <a:lstStyle/>
          <a:p>
            <a:pPr eaLnBrk="1" hangingPunct="1">
              <a:lnSpc>
                <a:spcPct val="70000"/>
              </a:lnSpc>
            </a:pPr>
            <a:r>
              <a:rPr lang="en-US" altLang="en-US" sz="3600" smtClean="0">
                <a:latin typeface="Times New Roman" pitchFamily="18" charset="0"/>
                <a:cs typeface="Times New Roman" pitchFamily="18" charset="0"/>
              </a:rPr>
              <a:t> </a:t>
            </a:r>
            <a:r>
              <a:rPr lang="en-US" altLang="en-US" sz="4000" smtClean="0">
                <a:solidFill>
                  <a:srgbClr val="FF0000"/>
                </a:solidFill>
                <a:latin typeface="Times New Roman" pitchFamily="18" charset="0"/>
                <a:cs typeface="Times New Roman" pitchFamily="18" charset="0"/>
              </a:rPr>
              <a:t>Điều chỉnh hành vi của con người</a:t>
            </a:r>
          </a:p>
        </p:txBody>
      </p:sp>
      <p:sp>
        <p:nvSpPr>
          <p:cNvPr id="25604" name="Oval 4"/>
          <p:cNvSpPr>
            <a:spLocks noChangeArrowheads="1"/>
          </p:cNvSpPr>
          <p:nvPr/>
        </p:nvSpPr>
        <p:spPr bwMode="auto">
          <a:xfrm>
            <a:off x="3226526" y="3246120"/>
            <a:ext cx="2438400" cy="990600"/>
          </a:xfrm>
          <a:prstGeom prst="ellipse">
            <a:avLst/>
          </a:prstGeom>
          <a:solidFill>
            <a:srgbClr val="993300"/>
          </a:solidFill>
          <a:ln w="9525">
            <a:solidFill>
              <a:schemeClr val="tx1"/>
            </a:solidFill>
            <a:round/>
            <a:headEnd/>
            <a:tailEnd/>
          </a:ln>
        </p:spPr>
        <p:txBody>
          <a:bodyPr wrap="none" anchor="ctr"/>
          <a:lstStyle/>
          <a:p>
            <a:pPr algn="ctr"/>
            <a:r>
              <a:rPr lang="en-US" altLang="en-US" sz="3600" b="1">
                <a:solidFill>
                  <a:srgbClr val="00FF00"/>
                </a:solidFill>
                <a:latin typeface="Times New Roman" pitchFamily="18" charset="0"/>
                <a:cs typeface="Times New Roman" pitchFamily="18" charset="0"/>
              </a:rPr>
              <a:t>Xã</a:t>
            </a:r>
            <a:r>
              <a:rPr lang="en-US" altLang="en-US" sz="3600">
                <a:solidFill>
                  <a:srgbClr val="00FF00"/>
                </a:solidFill>
                <a:latin typeface="Times New Roman" pitchFamily="18" charset="0"/>
                <a:cs typeface="Times New Roman" pitchFamily="18" charset="0"/>
              </a:rPr>
              <a:t> </a:t>
            </a:r>
            <a:r>
              <a:rPr lang="en-US" altLang="en-US" sz="3600" b="1">
                <a:solidFill>
                  <a:srgbClr val="00FF00"/>
                </a:solidFill>
                <a:latin typeface="Times New Roman" pitchFamily="18" charset="0"/>
                <a:cs typeface="Times New Roman" pitchFamily="18" charset="0"/>
              </a:rPr>
              <a:t>hội</a:t>
            </a:r>
          </a:p>
        </p:txBody>
      </p:sp>
      <p:sp>
        <p:nvSpPr>
          <p:cNvPr id="25605" name="Rectangle 5"/>
          <p:cNvSpPr>
            <a:spLocks noChangeArrowheads="1"/>
          </p:cNvSpPr>
          <p:nvPr/>
        </p:nvSpPr>
        <p:spPr bwMode="auto">
          <a:xfrm>
            <a:off x="3276600" y="1295400"/>
            <a:ext cx="2438400" cy="11430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3600">
                <a:solidFill>
                  <a:schemeClr val="tx1"/>
                </a:solidFill>
                <a:latin typeface="Times New Roman" pitchFamily="18" charset="0"/>
                <a:cs typeface="Times New Roman" pitchFamily="18" charset="0"/>
              </a:rPr>
              <a:t>Tập quán</a:t>
            </a:r>
          </a:p>
        </p:txBody>
      </p:sp>
      <p:sp>
        <p:nvSpPr>
          <p:cNvPr id="25606" name="Rectangle 6"/>
          <p:cNvSpPr>
            <a:spLocks noChangeArrowheads="1"/>
          </p:cNvSpPr>
          <p:nvPr/>
        </p:nvSpPr>
        <p:spPr bwMode="auto">
          <a:xfrm>
            <a:off x="457200" y="2727960"/>
            <a:ext cx="2133600" cy="1447800"/>
          </a:xfrm>
          <a:prstGeom prst="rect">
            <a:avLst/>
          </a:prstGeom>
          <a:solidFill>
            <a:srgbClr val="FF00FF"/>
          </a:solidFill>
          <a:ln w="9525">
            <a:solidFill>
              <a:schemeClr val="tx1"/>
            </a:solidFill>
            <a:miter lim="800000"/>
            <a:headEnd/>
            <a:tailEnd/>
          </a:ln>
        </p:spPr>
        <p:txBody>
          <a:bodyPr wrap="none" anchor="ctr"/>
          <a:lstStyle/>
          <a:p>
            <a:pPr algn="ctr"/>
            <a:r>
              <a:rPr lang="en-US" altLang="en-US" sz="3600">
                <a:solidFill>
                  <a:srgbClr val="003300"/>
                </a:solidFill>
                <a:latin typeface="Times New Roman" pitchFamily="18" charset="0"/>
                <a:cs typeface="Times New Roman" pitchFamily="18" charset="0"/>
              </a:rPr>
              <a:t>Tín điều </a:t>
            </a:r>
          </a:p>
          <a:p>
            <a:pPr algn="ctr"/>
            <a:r>
              <a:rPr lang="en-US" altLang="en-US" sz="3600">
                <a:solidFill>
                  <a:srgbClr val="003300"/>
                </a:solidFill>
                <a:latin typeface="Times New Roman" pitchFamily="18" charset="0"/>
                <a:cs typeface="Times New Roman" pitchFamily="18" charset="0"/>
              </a:rPr>
              <a:t>tôn giáo</a:t>
            </a:r>
          </a:p>
        </p:txBody>
      </p:sp>
      <p:sp>
        <p:nvSpPr>
          <p:cNvPr id="25607" name="Rectangle 7"/>
          <p:cNvSpPr>
            <a:spLocks noChangeArrowheads="1"/>
          </p:cNvSpPr>
          <p:nvPr/>
        </p:nvSpPr>
        <p:spPr bwMode="auto">
          <a:xfrm>
            <a:off x="6477000" y="2526574"/>
            <a:ext cx="2057400" cy="129540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altLang="en-US" sz="3600">
                <a:solidFill>
                  <a:schemeClr val="bg1"/>
                </a:solidFill>
                <a:latin typeface="Times New Roman" pitchFamily="18" charset="0"/>
                <a:cs typeface="Times New Roman" pitchFamily="18" charset="0"/>
              </a:rPr>
              <a:t>Đạo đức</a:t>
            </a:r>
          </a:p>
        </p:txBody>
      </p:sp>
      <p:sp>
        <p:nvSpPr>
          <p:cNvPr id="25608" name="Line 8"/>
          <p:cNvSpPr>
            <a:spLocks noChangeShapeType="1"/>
          </p:cNvSpPr>
          <p:nvPr/>
        </p:nvSpPr>
        <p:spPr bwMode="auto">
          <a:xfrm>
            <a:off x="4495800" y="2438400"/>
            <a:ext cx="0" cy="807720"/>
          </a:xfrm>
          <a:prstGeom prst="line">
            <a:avLst/>
          </a:prstGeom>
          <a:noFill/>
          <a:ln w="5715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09" name="Line 9"/>
          <p:cNvSpPr>
            <a:spLocks noChangeShapeType="1"/>
          </p:cNvSpPr>
          <p:nvPr/>
        </p:nvSpPr>
        <p:spPr bwMode="auto">
          <a:xfrm>
            <a:off x="2592977" y="3174274"/>
            <a:ext cx="762000" cy="381000"/>
          </a:xfrm>
          <a:prstGeom prst="line">
            <a:avLst/>
          </a:prstGeom>
          <a:noFill/>
          <a:ln w="5715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6" name="Line 10"/>
          <p:cNvSpPr>
            <a:spLocks noChangeShapeType="1"/>
          </p:cNvSpPr>
          <p:nvPr/>
        </p:nvSpPr>
        <p:spPr bwMode="auto">
          <a:xfrm>
            <a:off x="6477000" y="4953000"/>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1" name="Line 11"/>
          <p:cNvSpPr>
            <a:spLocks noChangeShapeType="1"/>
          </p:cNvSpPr>
          <p:nvPr/>
        </p:nvSpPr>
        <p:spPr bwMode="auto">
          <a:xfrm flipH="1">
            <a:off x="5663836" y="3451860"/>
            <a:ext cx="813163" cy="289560"/>
          </a:xfrm>
          <a:prstGeom prst="line">
            <a:avLst/>
          </a:prstGeom>
          <a:noFill/>
          <a:ln w="57150">
            <a:solidFill>
              <a:srgbClr val="99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3370217" y="5105400"/>
            <a:ext cx="242533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latin typeface="Times New Roman" pitchFamily="18" charset="0"/>
                <a:cs typeface="Times New Roman" pitchFamily="18" charset="0"/>
              </a:rPr>
              <a:t>QPPL</a:t>
            </a:r>
            <a:endParaRPr lang="en-US" sz="3600">
              <a:latin typeface="Times New Roman" pitchFamily="18" charset="0"/>
              <a:cs typeface="Times New Roman" pitchFamily="18" charset="0"/>
            </a:endParaRPr>
          </a:p>
        </p:txBody>
      </p:sp>
      <p:sp>
        <p:nvSpPr>
          <p:cNvPr id="18" name="Line 11"/>
          <p:cNvSpPr>
            <a:spLocks noGrp="1" noChangeShapeType="1"/>
          </p:cNvSpPr>
          <p:nvPr>
            <p:ph sz="quarter" idx="1"/>
          </p:nvPr>
        </p:nvSpPr>
        <p:spPr bwMode="auto">
          <a:xfrm flipH="1" flipV="1">
            <a:off x="4445726" y="4236720"/>
            <a:ext cx="0" cy="868680"/>
          </a:xfrm>
          <a:prstGeom prst="line">
            <a:avLst/>
          </a:prstGeom>
          <a:noFill/>
          <a:ln w="57150">
            <a:solidFill>
              <a:srgbClr val="993300"/>
            </a:solidFill>
            <a:round/>
            <a:headEnd/>
            <a:tailEnd type="triangle" w="med" len="med"/>
          </a:ln>
          <a:extLst>
            <a:ext uri="{909E8E84-426E-40DD-AFC4-6F175D3DCCD1}">
              <a14:hiddenFill xmlns:a14="http://schemas.microsoft.com/office/drawing/2010/main">
                <a:noFill/>
              </a14:hiddenFill>
            </a:ext>
          </a:extLst>
        </p:spPr>
        <p:txBody>
          <a:bodyPr>
            <a:normAutofit fontScale="25000" lnSpcReduction="20000"/>
          </a:bodyPr>
          <a:lstStyle/>
          <a:p>
            <a:endParaRPr lang="en-US"/>
          </a:p>
        </p:txBody>
      </p:sp>
    </p:spTree>
    <p:extLst>
      <p:ext uri="{BB962C8B-B14F-4D97-AF65-F5344CB8AC3E}">
        <p14:creationId xmlns:p14="http://schemas.microsoft.com/office/powerpoint/2010/main" val="4342941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 calcmode="lin" valueType="num">
                                      <p:cBhvr additive="base">
                                        <p:cTn id="12" dur="500" fill="hold"/>
                                        <p:tgtEl>
                                          <p:spTgt spid="25606"/>
                                        </p:tgtEl>
                                        <p:attrNameLst>
                                          <p:attrName>ppt_x</p:attrName>
                                        </p:attrNameLst>
                                      </p:cBhvr>
                                      <p:tavLst>
                                        <p:tav tm="0">
                                          <p:val>
                                            <p:strVal val="#ppt_x"/>
                                          </p:val>
                                        </p:tav>
                                        <p:tav tm="100000">
                                          <p:val>
                                            <p:strVal val="#ppt_x"/>
                                          </p:val>
                                        </p:tav>
                                      </p:tavLst>
                                    </p:anim>
                                    <p:anim calcmode="lin" valueType="num">
                                      <p:cBhvr additive="base">
                                        <p:cTn id="13" dur="500" fill="hold"/>
                                        <p:tgtEl>
                                          <p:spTgt spid="25606"/>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25609"/>
                                        </p:tgtEl>
                                        <p:attrNameLst>
                                          <p:attrName>style.visibility</p:attrName>
                                        </p:attrNameLst>
                                      </p:cBhvr>
                                      <p:to>
                                        <p:strVal val="visible"/>
                                      </p:to>
                                    </p:set>
                                    <p:anim calcmode="lin" valueType="num">
                                      <p:cBhvr additive="base">
                                        <p:cTn id="16" dur="500" fill="hold"/>
                                        <p:tgtEl>
                                          <p:spTgt spid="25609"/>
                                        </p:tgtEl>
                                        <p:attrNameLst>
                                          <p:attrName>ppt_x</p:attrName>
                                        </p:attrNameLst>
                                      </p:cBhvr>
                                      <p:tavLst>
                                        <p:tav tm="0">
                                          <p:val>
                                            <p:strVal val="#ppt_x"/>
                                          </p:val>
                                        </p:tav>
                                        <p:tav tm="100000">
                                          <p:val>
                                            <p:strVal val="#ppt_x"/>
                                          </p:val>
                                        </p:tav>
                                      </p:tavLst>
                                    </p:anim>
                                    <p:anim calcmode="lin" valueType="num">
                                      <p:cBhvr additive="base">
                                        <p:cTn id="17" dur="500" fill="hold"/>
                                        <p:tgtEl>
                                          <p:spTgt spid="25609"/>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25605"/>
                                        </p:tgtEl>
                                        <p:attrNameLst>
                                          <p:attrName>style.visibility</p:attrName>
                                        </p:attrNameLst>
                                      </p:cBhvr>
                                      <p:to>
                                        <p:strVal val="visible"/>
                                      </p:to>
                                    </p:set>
                                    <p:anim calcmode="lin" valueType="num">
                                      <p:cBhvr additive="base">
                                        <p:cTn id="20" dur="500" fill="hold"/>
                                        <p:tgtEl>
                                          <p:spTgt spid="25605"/>
                                        </p:tgtEl>
                                        <p:attrNameLst>
                                          <p:attrName>ppt_x</p:attrName>
                                        </p:attrNameLst>
                                      </p:cBhvr>
                                      <p:tavLst>
                                        <p:tav tm="0">
                                          <p:val>
                                            <p:strVal val="#ppt_x"/>
                                          </p:val>
                                        </p:tav>
                                        <p:tav tm="100000">
                                          <p:val>
                                            <p:strVal val="#ppt_x"/>
                                          </p:val>
                                        </p:tav>
                                      </p:tavLst>
                                    </p:anim>
                                    <p:anim calcmode="lin" valueType="num">
                                      <p:cBhvr additive="base">
                                        <p:cTn id="21" dur="500" fill="hold"/>
                                        <p:tgtEl>
                                          <p:spTgt spid="25605"/>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25608"/>
                                        </p:tgtEl>
                                        <p:attrNameLst>
                                          <p:attrName>style.visibility</p:attrName>
                                        </p:attrNameLst>
                                      </p:cBhvr>
                                      <p:to>
                                        <p:strVal val="visible"/>
                                      </p:to>
                                    </p:set>
                                    <p:anim calcmode="lin" valueType="num">
                                      <p:cBhvr additive="base">
                                        <p:cTn id="24" dur="500" fill="hold"/>
                                        <p:tgtEl>
                                          <p:spTgt spid="25608"/>
                                        </p:tgtEl>
                                        <p:attrNameLst>
                                          <p:attrName>ppt_x</p:attrName>
                                        </p:attrNameLst>
                                      </p:cBhvr>
                                      <p:tavLst>
                                        <p:tav tm="0">
                                          <p:val>
                                            <p:strVal val="#ppt_x"/>
                                          </p:val>
                                        </p:tav>
                                        <p:tav tm="100000">
                                          <p:val>
                                            <p:strVal val="#ppt_x"/>
                                          </p:val>
                                        </p:tav>
                                      </p:tavLst>
                                    </p:anim>
                                    <p:anim calcmode="lin" valueType="num">
                                      <p:cBhvr additive="base">
                                        <p:cTn id="25" dur="500" fill="hold"/>
                                        <p:tgtEl>
                                          <p:spTgt spid="25608"/>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25611"/>
                                        </p:tgtEl>
                                        <p:attrNameLst>
                                          <p:attrName>style.visibility</p:attrName>
                                        </p:attrNameLst>
                                      </p:cBhvr>
                                      <p:to>
                                        <p:strVal val="visible"/>
                                      </p:to>
                                    </p:set>
                                    <p:anim calcmode="lin" valueType="num">
                                      <p:cBhvr additive="base">
                                        <p:cTn id="28" dur="500" fill="hold"/>
                                        <p:tgtEl>
                                          <p:spTgt spid="25611"/>
                                        </p:tgtEl>
                                        <p:attrNameLst>
                                          <p:attrName>ppt_x</p:attrName>
                                        </p:attrNameLst>
                                      </p:cBhvr>
                                      <p:tavLst>
                                        <p:tav tm="0">
                                          <p:val>
                                            <p:strVal val="#ppt_x"/>
                                          </p:val>
                                        </p:tav>
                                        <p:tav tm="100000">
                                          <p:val>
                                            <p:strVal val="#ppt_x"/>
                                          </p:val>
                                        </p:tav>
                                      </p:tavLst>
                                    </p:anim>
                                    <p:anim calcmode="lin" valueType="num">
                                      <p:cBhvr additive="base">
                                        <p:cTn id="29" dur="500" fill="hold"/>
                                        <p:tgtEl>
                                          <p:spTgt spid="25611"/>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25607"/>
                                        </p:tgtEl>
                                        <p:attrNameLst>
                                          <p:attrName>style.visibility</p:attrName>
                                        </p:attrNameLst>
                                      </p:cBhvr>
                                      <p:to>
                                        <p:strVal val="visible"/>
                                      </p:to>
                                    </p:set>
                                    <p:anim calcmode="lin" valueType="num">
                                      <p:cBhvr additive="base">
                                        <p:cTn id="32" dur="500" fill="hold"/>
                                        <p:tgtEl>
                                          <p:spTgt spid="25607"/>
                                        </p:tgtEl>
                                        <p:attrNameLst>
                                          <p:attrName>ppt_x</p:attrName>
                                        </p:attrNameLst>
                                      </p:cBhvr>
                                      <p:tavLst>
                                        <p:tav tm="0">
                                          <p:val>
                                            <p:strVal val="#ppt_x"/>
                                          </p:val>
                                        </p:tav>
                                        <p:tav tm="100000">
                                          <p:val>
                                            <p:strVal val="#ppt_x"/>
                                          </p:val>
                                        </p:tav>
                                      </p:tavLst>
                                    </p:anim>
                                    <p:anim calcmode="lin" valueType="num">
                                      <p:cBhvr additive="base">
                                        <p:cTn id="33" dur="500" fill="hold"/>
                                        <p:tgtEl>
                                          <p:spTgt spid="25607"/>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6" grpId="0" animBg="1"/>
      <p:bldP spid="25607" grpId="0" animBg="1"/>
      <p:bldP spid="25608" grpId="0" animBg="1"/>
      <p:bldP spid="25609" grpId="0" animBg="1"/>
      <p:bldP spid="25611"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solidFill>
                  <a:srgbClr val="FF0000"/>
                </a:solidFill>
                <a:latin typeface="Times New Roman" pitchFamily="18" charset="0"/>
                <a:cs typeface="Times New Roman" pitchFamily="18" charset="0"/>
              </a:rPr>
              <a:t>CÂU HỎI THẢO LUẬN</a:t>
            </a:r>
            <a:endParaRPr lang="en-US" b="1">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20000"/>
              </a:lnSpc>
              <a:buNone/>
            </a:pP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pháp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luật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với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đạo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đức</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quán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tôn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giáo</a:t>
            </a:r>
            <a:r>
              <a:rPr lang="en-US" sz="3200" dirty="0" smtClean="0">
                <a:latin typeface="Times New Roman" pitchFamily="18" charset="0"/>
                <a:cs typeface="Times New Roman" pitchFamily="18" charset="0"/>
              </a:rPr>
              <a:t>?</a:t>
            </a:r>
          </a:p>
          <a:p>
            <a:pPr marL="0" indent="0" algn="just">
              <a:lnSpc>
                <a:spcPct val="120000"/>
              </a:lnSpc>
              <a:buNone/>
            </a:pPr>
            <a:r>
              <a:rPr lang="en-US" sz="3200" dirty="0" err="1" smtClean="0">
                <a:latin typeface="Times New Roman" pitchFamily="18" charset="0"/>
                <a:cs typeface="Times New Roman" pitchFamily="18" charset="0"/>
              </a:rPr>
              <a:t>Tiêu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phân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biệt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Phạm</a:t>
            </a:r>
            <a:r>
              <a:rPr lang="en-US" sz="3200" dirty="0" smtClean="0">
                <a:latin typeface="Times New Roman" pitchFamily="18" charset="0"/>
                <a:cs typeface="Times New Roman" pitchFamily="18" charset="0"/>
              </a:rPr>
              <a:t> vi </a:t>
            </a:r>
            <a:r>
              <a:rPr lang="en-US" sz="3200" dirty="0" err="1" smtClean="0">
                <a:latin typeface="Times New Roman" pitchFamily="18" charset="0"/>
                <a:cs typeface="Times New Roman" pitchFamily="18" charset="0"/>
              </a:rPr>
              <a:t>điều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chỉnh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Tính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cưỡng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chế</a:t>
            </a:r>
            <a:endParaRPr lang="en-US" sz="3200" dirty="0" smtClean="0">
              <a:latin typeface="Times New Roman" pitchFamily="18" charset="0"/>
              <a:cs typeface="Times New Roman" pitchFamily="18" charset="0"/>
            </a:endParaRPr>
          </a:p>
          <a:p>
            <a:pPr marL="0" indent="0" algn="just">
              <a:lnSpc>
                <a:spcPct val="120000"/>
              </a:lnSpc>
              <a:buNone/>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0784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solidFill>
                  <a:srgbClr val="FF0000"/>
                </a:solidFill>
                <a:latin typeface="Times New Roman" pitchFamily="18" charset="0"/>
                <a:cs typeface="Times New Roman" pitchFamily="18" charset="0"/>
              </a:rPr>
              <a:t>KẾT LUẬN</a:t>
            </a:r>
            <a:endParaRPr lang="en-US" b="1">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20000"/>
              </a:lnSpc>
              <a:buFontTx/>
              <a:buChar char="-"/>
            </a:pPr>
            <a:r>
              <a:rPr lang="en-US" sz="3600" smtClean="0">
                <a:latin typeface="Times New Roman" pitchFamily="18" charset="0"/>
                <a:cs typeface="Times New Roman" pitchFamily="18" charset="0"/>
              </a:rPr>
              <a:t>QPPL là thành tố nhỏ nhất trong hệ thống pháp luật.</a:t>
            </a:r>
          </a:p>
          <a:p>
            <a:pPr algn="just">
              <a:lnSpc>
                <a:spcPct val="120000"/>
              </a:lnSpc>
              <a:buFontTx/>
              <a:buChar char="-"/>
            </a:pPr>
            <a:r>
              <a:rPr lang="en-US" sz="3600" smtClean="0">
                <a:latin typeface="Times New Roman" pitchFamily="18" charset="0"/>
                <a:cs typeface="Times New Roman" pitchFamily="18" charset="0"/>
              </a:rPr>
              <a:t>QPPL là quy tắc xử sự chung, là chuẩn mực cho hành vi, ứng xử của con người, tiêu chuẩn để đánh giá hành vi con người là hợp pháp hay không hợp pháp.</a:t>
            </a:r>
          </a:p>
          <a:p>
            <a:pPr marL="0" indent="0" algn="just">
              <a:buNone/>
            </a:pPr>
            <a:endParaRPr lang="en-US" sz="3200">
              <a:latin typeface="Times New Roman" pitchFamily="18" charset="0"/>
              <a:cs typeface="Times New Roman" pitchFamily="18" charset="0"/>
            </a:endParaRPr>
          </a:p>
        </p:txBody>
      </p:sp>
    </p:spTree>
    <p:extLst>
      <p:ext uri="{BB962C8B-B14F-4D97-AF65-F5344CB8AC3E}">
        <p14:creationId xmlns:p14="http://schemas.microsoft.com/office/powerpoint/2010/main" val="343746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914400"/>
          </a:xfrm>
        </p:spPr>
        <p:txBody>
          <a:bodyPr>
            <a:normAutofit/>
          </a:bodyPr>
          <a:lstStyle/>
          <a:p>
            <a:pPr>
              <a:defRPr/>
            </a:pPr>
            <a:r>
              <a:rPr lang="en-US" b="1" smtClean="0">
                <a:latin typeface="Times New Roman" pitchFamily="18" charset="0"/>
                <a:cs typeface="Times New Roman" pitchFamily="18" charset="0"/>
              </a:rPr>
              <a:t>1.2. Đặc điểm của QPPL</a:t>
            </a:r>
            <a:endParaRPr lang="en-US"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5077455"/>
              </p:ext>
            </p:extLst>
          </p:nvPr>
        </p:nvGraphicFramePr>
        <p:xfrm>
          <a:off x="838200" y="1524000"/>
          <a:ext cx="749935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581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38050</TotalTime>
  <Words>1531</Words>
  <Application>Microsoft Office PowerPoint</Application>
  <PresentationFormat>On-screen Show (4:3)</PresentationFormat>
  <Paragraphs>180</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Cooking 16x9</vt:lpstr>
      <vt:lpstr>Chương III</vt:lpstr>
      <vt:lpstr>NỘI DUNG BÀI HỌC</vt:lpstr>
      <vt:lpstr> VÍ DỤ DẪN NHẬP</vt:lpstr>
      <vt:lpstr>1. Quy phạm pháp luật</vt:lpstr>
      <vt:lpstr>1.1. Khái niệm quy phạm pháp luật</vt:lpstr>
      <vt:lpstr> Điều chỉnh hành vi của con người</vt:lpstr>
      <vt:lpstr>CÂU HỎI THẢO LUẬN</vt:lpstr>
      <vt:lpstr>KẾT LUẬN</vt:lpstr>
      <vt:lpstr>1.2. Đặc điểm của QPPL</vt:lpstr>
      <vt:lpstr> 2. Cấu thành quy phạm pháp luật   1.3. Cấu thành của QPPL</vt:lpstr>
      <vt:lpstr>         1.3.1. GIẢ ĐỊNH</vt:lpstr>
      <vt:lpstr>   Ví dụ minh họa</vt:lpstr>
      <vt:lpstr>         1.3.2. QUY ĐỊNH</vt:lpstr>
      <vt:lpstr>   Ví dụ minh họa</vt:lpstr>
      <vt:lpstr>         1.3.3. CHẾ TÀI</vt:lpstr>
      <vt:lpstr>Ví dụ minh họa</vt:lpstr>
      <vt:lpstr>PowerPoint Presentation</vt:lpstr>
      <vt:lpstr>2. Văn bản quy phạm pháp luật</vt:lpstr>
      <vt:lpstr>2.1. Khái niệm VBQPPL</vt:lpstr>
      <vt:lpstr>2.2. Đặc điểm của VBQPPL</vt:lpstr>
      <vt:lpstr>CÂU HỎI THẢO LUẬN</vt:lpstr>
      <vt:lpstr>2.3. Hệ thống các VBQPPL</vt:lpstr>
      <vt:lpstr>2.3.1. Khái niệm hệ thống VBQPPL</vt:lpstr>
      <vt:lpstr>   2.3.2. Hệ thống văn bản quy phạm pháp luật Việt Nam hiện nay </vt:lpstr>
      <vt:lpstr>PowerPoint Presentation</vt:lpstr>
      <vt:lpstr>2.4. Hiệu lực của VBQPPL</vt:lpstr>
      <vt:lpstr>2.4.1. Khái niệm hiệu lực của VBQPPL</vt:lpstr>
      <vt:lpstr>2.4.2. Các loại hiệu lực của VBQPPL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NHỮNG VẤN ĐỀ CƠ BẢN VỀ NHÀ NƯỚC VÀ NHÀ NƯỚC CHXHCN VIỆT NAM</dc:title>
  <dc:creator>ADMIN</dc:creator>
  <cp:lastModifiedBy>win 10</cp:lastModifiedBy>
  <cp:revision>786</cp:revision>
  <dcterms:created xsi:type="dcterms:W3CDTF">2012-08-27T02:51:20Z</dcterms:created>
  <dcterms:modified xsi:type="dcterms:W3CDTF">2020-08-19T13:01:58Z</dcterms:modified>
</cp:coreProperties>
</file>