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sigs" ContentType="application/vnd.openxmlformats-package.digital-signature-origin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_xmlsignatures/sig1.xml" ContentType="application/vnd.openxmlformats-package.digital-signature-xmlsignatur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package/2006/relationships/digital-signature/origin" Target="_xmlsignatures/origin.sigs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9670-70C3-4764-953A-CC8717528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CB758-667E-4136-A6E3-482606517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6590E-5472-4338-A7FB-AE4A28E6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20C4-9CE3-4578-BD33-2C32918148BD}" type="datetimeFigureOut">
              <a:rPr lang="en-US" smtClean="0"/>
              <a:t>14/10/2022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072E-F3C0-45D1-830E-24CB3419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EFBBD-DF13-466A-9C13-5D05B599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A53F-2875-4EEA-B1C0-20414F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F240-4E17-4620-A9B3-BA621E3D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E92BF-DB50-4818-B313-A03D8F5B2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1A912-A3E9-4F49-A0C1-B3E8635F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20C4-9CE3-4578-BD33-2C32918148BD}" type="datetimeFigureOut">
              <a:rPr lang="en-US" smtClean="0"/>
              <a:t>14/10/2022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18E89-4588-47DB-9F1E-5B91DBF0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07553-EDE0-4995-8E8F-0E5C563F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A53F-2875-4EEA-B1C0-20414F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81D1EF-4AF1-4019-B635-51C0C1A40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1F187-987E-45C0-A7EC-2A57F24B3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5C7B8-A0DA-4B62-A0EF-ECEE28E8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20C4-9CE3-4578-BD33-2C32918148BD}" type="datetimeFigureOut">
              <a:rPr lang="en-US" smtClean="0"/>
              <a:t>14/10/2022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F4869-8C71-4D67-84C5-DE5EC9C3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5BA41-6C1F-475C-836A-DA958B5F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A53F-2875-4EEA-B1C0-20414F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4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B42C-3ED8-462B-A33A-A8F8C0E2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9A562-39A4-4F02-ACC5-C093AF88A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443FB-1298-46B9-AC94-EE8CEF6F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20C4-9CE3-4578-BD33-2C32918148BD}" type="datetimeFigureOut">
              <a:rPr lang="en-US" smtClean="0"/>
              <a:t>14/10/2022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9E8B4-D388-45DA-86FD-B614220F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82F15-C974-43A9-98B4-B80657DD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A53F-2875-4EEA-B1C0-20414F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7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A01F-75EE-4864-BFE0-9B23392B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88141-4078-4CDF-AAE1-3F000709A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7D189-E73D-42C0-92C2-16D9C6DB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20C4-9CE3-4578-BD33-2C32918148BD}" type="datetimeFigureOut">
              <a:rPr lang="en-US" smtClean="0"/>
              <a:t>14/10/2022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B2B30-C505-48DE-9EA0-70A55413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CAAF2-A367-424E-8D25-00B84472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A53F-2875-4EEA-B1C0-20414F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4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204F8-D4A1-4603-9CC7-6D76746A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4264E-854D-47B4-A3DA-CC7B287F0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489E3-0214-4B66-A56B-64571BC3B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6933A-C4E9-4D65-BE13-CF8E0765C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20C4-9CE3-4578-BD33-2C32918148BD}" type="datetimeFigureOut">
              <a:rPr lang="en-US" smtClean="0"/>
              <a:t>14/10/2022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382FD-2FFE-452E-A989-6BD85788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F08C0-512E-43E1-9040-3066EA91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A53F-2875-4EEA-B1C0-20414F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3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07F7-D5DF-4571-9D5D-C3BDAEE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9D211-4A0D-4BED-8444-23A2F9C2E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50024-8684-47DD-9B34-E69A7AF15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486D8D-CEE0-4334-B1E1-FB9916EDA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4B424-3FB2-4775-8838-B062D7C50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266E7E-9446-4603-A694-97AA9B5D9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20C4-9CE3-4578-BD33-2C32918148BD}" type="datetimeFigureOut">
              <a:rPr lang="en-US" smtClean="0"/>
              <a:t>14/10/2022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38ACB1-A805-4196-8657-453C0E4B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9BC524-29E3-44FB-BAC7-4B1B1B4B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A53F-2875-4EEA-B1C0-20414F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1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A73D-AA1F-4715-9508-B82B69E41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33C34-80E7-4427-B6C2-38D24E45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20C4-9CE3-4578-BD33-2C32918148BD}" type="datetimeFigureOut">
              <a:rPr lang="en-US" smtClean="0"/>
              <a:t>14/10/2022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8CB25-4F9A-4775-AD23-2AB938BB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3FCDC-FFF0-437F-8DC8-2610287F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A53F-2875-4EEA-B1C0-20414F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0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34B4C-7123-4030-8D5D-B32FBC68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20C4-9CE3-4578-BD33-2C32918148BD}" type="datetimeFigureOut">
              <a:rPr lang="en-US" smtClean="0"/>
              <a:t>14/10/2022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67247-1CC8-42B4-9A7E-5F78A3A9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B8B84-83CE-4206-9D3A-77CB2B29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A53F-2875-4EEA-B1C0-20414F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5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F381-390A-43F3-A127-BEA899F1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2D909-556C-43E0-A151-A83D07D75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8258E-762C-418A-9689-3A71AFC27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53534-7319-4F62-A02A-F0F1E5BC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20C4-9CE3-4578-BD33-2C32918148BD}" type="datetimeFigureOut">
              <a:rPr lang="en-US" smtClean="0"/>
              <a:t>14/10/2022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2BC22-0AAE-4EDB-AA73-5CA15FEF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7DC82-F948-4093-9795-03502178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A53F-2875-4EEA-B1C0-20414F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0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6F50-9B30-4B8E-84FA-1C1F27730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8AA27B-0918-4E8D-913B-325D2D2ED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6D125-09B8-42EB-8212-4D0E4FDCF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C957C-8E3A-4BAF-813D-9B58707F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20C4-9CE3-4578-BD33-2C32918148BD}" type="datetimeFigureOut">
              <a:rPr lang="en-US" smtClean="0"/>
              <a:t>14/10/2022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65B45-14C8-4CCA-BFFD-F17E35DD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A2B2A-188D-4E07-9671-47DBF152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A53F-2875-4EEA-B1C0-20414F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0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49B1F-6701-4140-A390-0F307D98D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BF580-4D58-43DC-B3F4-40C75737A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12666-32F8-432A-96CB-99A4AF2CF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420C4-9CE3-4578-BD33-2C32918148BD}" type="datetimeFigureOut">
              <a:rPr lang="en-US" smtClean="0"/>
              <a:t>14/10/2022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30019-2A66-4548-AEE0-CDAD9BC6C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03D33-831A-4584-9628-D1A606391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EA53F-2875-4EEA-B1C0-20414F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E75A-F1E2-4471-927D-623F0CFE07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Lê Hải Đăng - 20110243</a:t>
            </a:r>
          </a:p>
        </p:txBody>
      </p:sp>
    </p:spTree>
    <p:extLst>
      <p:ext uri="{BB962C8B-B14F-4D97-AF65-F5344CB8AC3E}">
        <p14:creationId xmlns:p14="http://schemas.microsoft.com/office/powerpoint/2010/main" val="313394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_xmlsignatures/_rels/origin.sigs.rels><?xml version="1.0" encoding="UTF-8" standalone="yes"?>
<Relationships xmlns="http://schemas.openxmlformats.org/package/2006/relationships"><Relationship Id="rId1" Type="http://schemas.openxmlformats.org/package/2006/relationships/digital-signature/signature" Target="sig1.xml"/></Relationships>
</file>

<file path=_xmlsignatures/sig1.xml><?xml version="1.0" encoding="utf-8"?>
<Signature xmlns="http://www.w3.org/2000/09/xmldsig#" Id="idPackageSignature">
  <SignedInfo>
    <CanonicalizationMethod Algorithm="http://www.w3.org/TR/2001/REC-xml-c14n-20010315"/>
    <SignatureMethod Algorithm="http://www.w3.org/2000/09/xmldsig#rsa-sha1"/>
    <Reference Type="http://www.w3.org/2000/09/xmldsig#Object" URI="#idPackageObject">
      <DigestMethod Algorithm="http://www.w3.org/2000/09/xmldsig#sha1"/>
      <DigestValue>AwOXoDv5OGUjJfgfn+C5lho1pLg=</DigestValue>
    </Reference>
    <Reference Type="http://www.w3.org/2000/09/xmldsig#Object" URI="#idOfficeObject">
      <DigestMethod Algorithm="http://www.w3.org/2000/09/xmldsig#sha1"/>
      <DigestValue>CTk4MccOOLXYBIk6TTdzdn+UlWc=</DigestValue>
    </Reference>
    <Reference Type="http://uri.etsi.org/01903#SignedProperties" URI="#idSignedProperties">
      <Transforms>
        <Transform Algorithm="http://www.w3.org/TR/2001/REC-xml-c14n-20010315"/>
      </Transforms>
      <DigestMethod Algorithm="http://www.w3.org/2000/09/xmldsig#sha1"/>
      <DigestValue>NGmfQD3eBMMs8g/NTS1/OQ16vCo=</DigestValue>
    </Reference>
  </SignedInfo>
  <SignatureValue>RkXaul2LHp2jI6eGb0/pDUGgJDUCnkLP37ajGUmFlfoW7sEIEl5Td+a4Np2Cf/lli6PSMirPz0a9
NYUh4AcAH8FxZ0+zN8wPZ0PgQQI13ovKwAKcfPix8gsWmnuoQd+k+k4U5NTJ2igrXbv2eHjVf3ye
CXOJp3ZzvJNxuZ/jZhA=</SignatureValue>
  <KeyInfo>
    <X509Data>
      <X509Certificate>MIICMjCCAZugAwIBAgIQRRNMerNVG59PAzPReP6wSjANBgkqhkiG9w0BAQUFADAhMR8wHQYDVQQDHhYATADqACAASB6jAGkAIAEQAQMAbgBnMB4XDTIxMTIzMTE3MDAwMFoXDTI3MTIzMTE3MDAwMFowITEfMB0GA1UEAx4WAEwA6gAgAEgeowBpACABEAEDAG4AZzCBnzANBgkqhkiG9w0BAQEFAAOBjQAwgYkCgYEAwx/LTpScg5pwdM0GOlyFMccF3aALPgcp2R4fblXXap3s2Ai5o0AtyjSphuUCAUWk3j4J+zY9/+eCuXtOook5fkrBAwx26G3j5QWUjmepSPwZaoaE10/A8R2NcCIW7EACB5lLWBMD8G48PU5+DC9xve4+KeATlPYL+6/M1Al49CECAwEAAaNrMGkwEwYDVR0lBAwwCgYIKwYBBQUHAwMwUgYDVR0BBEswSYAQACo1IxAgD9f7pKH8nAoMA6EjMCExHzAdBgNVBAMeFgBMAOoAIABIHqMAaQAgARABAwBuAGeCEEUTTHqzVRufTwMz0Xj+sEowDQYJKoZIhvcNAQEFBQADgYEAov4PQzXdlrqM+ukOaAgRV0tlu7ZaUjtYJvF0YmpG/YaObYdr4dIXYv8GtRIYkb9cXfN/JtFrGt5MvVZQ1gr4F2JleANBWwtcy9jwiXIJNbiFqfLBAX9W52YxpGBynUT3hRFjPmCXbOEorRnk7PSZOdjFfPecJq1GZo21GbRZMcQ=</X509Certificate>
    </X509Data>
  </KeyInfo>
  <Object Id="idPackageObject">
    <Manifest>
      <Reference URI="/_rels/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zU3xVjYU7a1ax8o9OQBgdxm5bvU=</DigestValue>
      </Reference>
      <Reference URI="/ppt/_rels/presentation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ayAMn+NoCayuLE6J6SRT3VXjfZ4=</DigestValue>
      </Reference>
      <Reference URI="/ppt/presentation.xml?ContentType=application/vnd.openxmlformats-officedocument.presentationml.presentation.main+xml">
        <DigestMethod Algorithm="http://www.w3.org/2000/09/xmldsig#sha1"/>
        <DigestValue>wWzu5T3lsHLdw+I/9QkNcH6r5zw=</DigestValue>
      </Reference>
      <Reference URI="/ppt/presProps.xml?ContentType=application/vnd.openxmlformats-officedocument.presentationml.presProps+xml">
        <DigestMethod Algorithm="http://www.w3.org/2000/09/xmldsig#sha1"/>
        <DigestValue>i8AUZV3VfwSbhhR9VAXpK01IW4k=</DigestValue>
      </Reference>
      <Reference URI="/ppt/slideLayouts/_rels/slideLayout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slideLayout1.xml?ContentType=application/vnd.openxmlformats-officedocument.presentationml.slideLayout+xml">
        <DigestMethod Algorithm="http://www.w3.org/2000/09/xmldsig#sha1"/>
        <DigestValue>gYOhGR7jiblqkmJ0tNTNjJDVA/g=</DigestValue>
      </Reference>
      <Reference URI="/ppt/slideLayouts/slideLayout10.xml?ContentType=application/vnd.openxmlformats-officedocument.presentationml.slideLayout+xml">
        <DigestMethod Algorithm="http://www.w3.org/2000/09/xmldsig#sha1"/>
        <DigestValue>M0bL7TBiFAOGdu5Gwxga06AeGBQ=</DigestValue>
      </Reference>
      <Reference URI="/ppt/slideLayouts/slideLayout11.xml?ContentType=application/vnd.openxmlformats-officedocument.presentationml.slideLayout+xml">
        <DigestMethod Algorithm="http://www.w3.org/2000/09/xmldsig#sha1"/>
        <DigestValue>d2RsDyEvNCK6/1hr10GkjmhhfgE=</DigestValue>
      </Reference>
      <Reference URI="/ppt/slideLayouts/slideLayout2.xml?ContentType=application/vnd.openxmlformats-officedocument.presentationml.slideLayout+xml">
        <DigestMethod Algorithm="http://www.w3.org/2000/09/xmldsig#sha1"/>
        <DigestValue>gsno+3Sciji5IwJX4nJ6Hh2jwN8=</DigestValue>
      </Reference>
      <Reference URI="/ppt/slideLayouts/slideLayout3.xml?ContentType=application/vnd.openxmlformats-officedocument.presentationml.slideLayout+xml">
        <DigestMethod Algorithm="http://www.w3.org/2000/09/xmldsig#sha1"/>
        <DigestValue>PmsuwSbkfbY4+jEe6/lcNZpofhk=</DigestValue>
      </Reference>
      <Reference URI="/ppt/slideLayouts/slideLayout4.xml?ContentType=application/vnd.openxmlformats-officedocument.presentationml.slideLayout+xml">
        <DigestMethod Algorithm="http://www.w3.org/2000/09/xmldsig#sha1"/>
        <DigestValue>Fr8+HLZxMqAOC0ePgG4YMIRP2bY=</DigestValue>
      </Reference>
      <Reference URI="/ppt/slideLayouts/slideLayout5.xml?ContentType=application/vnd.openxmlformats-officedocument.presentationml.slideLayout+xml">
        <DigestMethod Algorithm="http://www.w3.org/2000/09/xmldsig#sha1"/>
        <DigestValue>XC+oPSdAb7w9MJMJRYQDkfab9ak=</DigestValue>
      </Reference>
      <Reference URI="/ppt/slideLayouts/slideLayout6.xml?ContentType=application/vnd.openxmlformats-officedocument.presentationml.slideLayout+xml">
        <DigestMethod Algorithm="http://www.w3.org/2000/09/xmldsig#sha1"/>
        <DigestValue>4iQvStNHsnnMKKf6k/sdgFjV1s4=</DigestValue>
      </Reference>
      <Reference URI="/ppt/slideLayouts/slideLayout7.xml?ContentType=application/vnd.openxmlformats-officedocument.presentationml.slideLayout+xml">
        <DigestMethod Algorithm="http://www.w3.org/2000/09/xmldsig#sha1"/>
        <DigestValue>BQlJCemxNmO3Gk7YxgClkakNmn8=</DigestValue>
      </Reference>
      <Reference URI="/ppt/slideLayouts/slideLayout8.xml?ContentType=application/vnd.openxmlformats-officedocument.presentationml.slideLayout+xml">
        <DigestMethod Algorithm="http://www.w3.org/2000/09/xmldsig#sha1"/>
        <DigestValue>SQPJOqo9FKOP7tMm3p2wF+scw5I=</DigestValue>
      </Reference>
      <Reference URI="/ppt/slideLayouts/slideLayout9.xml?ContentType=application/vnd.openxmlformats-officedocument.presentationml.slideLayout+xml">
        <DigestMethod Algorithm="http://www.w3.org/2000/09/xmldsig#sha1"/>
        <DigestValue>vAj4I8lMW/YAZJKOpTXnH2Fv0dc=</DigestValue>
      </Reference>
      <Reference URI="/ppt/slideMasters/_rels/slide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</Transform>
          <Transform Algorithm="http://www.w3.org/TR/2001/REC-xml-c14n-20010315"/>
        </Transforms>
        <DigestMethod Algorithm="http://www.w3.org/2000/09/xmldsig#sha1"/>
        <DigestValue>FKAuz83PS8d31d6TrfNpQ0KriEI=</DigestValue>
      </Reference>
      <Reference URI="/ppt/slideMasters/slideMaster1.xml?ContentType=application/vnd.openxmlformats-officedocument.presentationml.slideMaster+xml">
        <DigestMethod Algorithm="http://www.w3.org/2000/09/xmldsig#sha1"/>
        <DigestValue>33XgEdkdHj+DCa3F896DrixZCHY=</DigestValue>
      </Reference>
      <Reference URI="/ppt/slides/_rels/slid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Y4xwN4sffvEqfZ8Jv9at7OGSPhE=</DigestValue>
      </Reference>
      <Reference URI="/ppt/slides/slide1.xml?ContentType=application/vnd.openxmlformats-officedocument.presentationml.slide+xml">
        <DigestMethod Algorithm="http://www.w3.org/2000/09/xmldsig#sha1"/>
        <DigestValue>xVmIZsT2EoLPxFbPnpSgoUoqZSI=</DigestValue>
      </Reference>
      <Reference URI="/ppt/tableStyles.xml?ContentType=application/vnd.openxmlformats-officedocument.presentationml.tableStyles+xml">
        <DigestMethod Algorithm="http://www.w3.org/2000/09/xmldsig#sha1"/>
        <DigestValue>Sb/RPtAhmbAEvwoBmllvEndY2SY=</DigestValue>
      </Reference>
      <Reference URI="/ppt/theme/theme1.xml?ContentType=application/vnd.openxmlformats-officedocument.theme+xml">
        <DigestMethod Algorithm="http://www.w3.org/2000/09/xmldsig#sha1"/>
        <DigestValue>XsFql9L9nmdz7ZkPcTGwtypBJ7E=</DigestValue>
      </Reference>
      <Reference URI="/ppt/viewProps.xml?ContentType=application/vnd.openxmlformats-officedocument.presentationml.viewProps+xml">
        <DigestMethod Algorithm="http://www.w3.org/2000/09/xmldsig#sha1"/>
        <DigestValue>4ryQmvFivm58mVEDGhkURCuUA/U=</DigestValue>
      </Reference>
    </Manifest>
    <SignatureProperties>
      <SignatureProperty Id="idSignatureTime" Target="#idPackageSignature">
        <mdssi:SignatureTime xmlns:mdssi="http://schemas.openxmlformats.org/package/2006/digital-signature">
          <mdssi:Format>YYYY-MM-DDThh:mm:ssTZD</mdssi:Format>
          <mdssi:Value>2022-10-14T09:52:14Z</mdssi:Value>
        </mdssi:SignatureTime>
      </SignatureProperty>
    </SignatureProperties>
  </Object>
  <Object Id="idOfficeObject">
    <SignatureProperties>
      <SignatureProperty Id="idOfficeV1Details" Target="#idPackageSignature">
        <SignatureInfoV1 xmlns="http://schemas.microsoft.com/office/2006/digsig">
          <SetupID/>
          <SignatureText/>
          <SignatureImage/>
          <SignatureComments/>
          <WindowsVersion>10.0</WindowsVersion>
          <OfficeVersion>16.0.14026/22</OfficeVersion>
          <ApplicationVersion>16.0.14026</ApplicationVersion>
          <Monitors>1</Monitors>
          <HorizontalResolution>1920</HorizontalResolution>
          <VerticalResolution>1080</VerticalResolution>
          <ColorDepth>32</ColorDepth>
          <SignatureProviderId>{00000000-0000-0000-0000-000000000000}</SignatureProviderId>
          <SignatureProviderUrl/>
          <SignatureProviderDetails>9</SignatureProviderDetails>
          <SignatureType>1</SignatureType>
        </SignatureInfoV1>
      </SignatureProperty>
    </SignatureProperties>
  </Object>
  <Object>
    <xd:QualifyingProperties xmlns:xd="http://uri.etsi.org/01903/v1.3.2#" Target="#idPackageSignature">
      <xd:SignedProperties Id="idSignedProperties">
        <xd:SignedSignatureProperties>
          <xd:SigningTime>2022-10-14T09:52:14Z</xd:SigningTime>
          <xd:SigningCertificate>
            <xd:Cert>
              <xd:CertDigest>
                <DigestMethod Algorithm="http://www.w3.org/2000/09/xmldsig#sha1"/>
                <DigestValue>Gxo6H/L4wEfjHHb/fHqC67AZ5sU=</DigestValue>
              </xd:CertDigest>
              <xd:IssuerSerial>
                <X509IssuerName>CN=Lê Hải Đăng</X509IssuerName>
                <X509SerialNumber>91816936533937767117814980303581524042</X509SerialNumber>
              </xd:IssuerSerial>
            </xd:Cert>
          </xd:SigningCertificate>
          <xd:SignaturePolicyIdentifier>
            <xd:SignaturePolicyImplied/>
          </xd:SignaturePolicyIdentifier>
        </xd:SignedSignatureProperties>
        <xd:SignedDataObjectProperties>
          <xd:CommitmentTypeIndication>
            <xd:CommitmentTypeId>
              <xd:Identifier>http://uri.etsi.org/01903/v1.2.2#ProofOfApproval</xd:Identifier>
              <xd:Description>Approved this document</xd:Description>
            </xd:CommitmentTypeId>
            <xd:AllSignedDataObjects/>
          </xd:CommitmentTypeIndication>
        </xd:SignedDataObjectProperties>
      </xd:SignedProperties>
    </xd:QualifyingProperties>
  </Object>
</Signatur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Lê Hải Đăng - 20110243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Lê Hải Đăng - 20110243</dc:title>
  <dc:creator>Lê Hải Đăng</dc:creator>
  <cp:lastModifiedBy>Lê Hải Đăng</cp:lastModifiedBy>
  <cp:revision>1</cp:revision>
  <dcterms:created xsi:type="dcterms:W3CDTF">2022-10-14T09:49:12Z</dcterms:created>
  <dcterms:modified xsi:type="dcterms:W3CDTF">2022-10-14T09:51:13Z</dcterms:modified>
</cp:coreProperties>
</file>