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5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8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7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1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2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7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4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4E06-2417-409A-9242-5CE4AAF2DCA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ELECTRONIC PIANO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.VnBahamasB" panose="020BE200000000000000" pitchFamily="34" charset="0"/>
              </a:rPr>
              <a:t>GROUP </a:t>
            </a:r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.VnBahamasB" panose="020BE200000000000000" pitchFamily="34" charset="0"/>
              </a:rPr>
              <a:t>1</a:t>
            </a:r>
            <a:r>
              <a:rPr lang="vi-VN" sz="4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.VnBahamasB" panose="020BE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0727" y="4318001"/>
            <a:ext cx="507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Le Minh Hieu 20215048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Tran Sy Hieu 20215053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Nguyen Manh Hieu 20215050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Nguyen Viet Hieu 20215051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 Statement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633" y="1986742"/>
            <a:ext cx="7257011" cy="3624349"/>
          </a:xfrm>
        </p:spPr>
        <p:txBody>
          <a:bodyPr>
            <a:normAutofit fontScale="85000" lnSpcReduction="20000"/>
          </a:bodyPr>
          <a:lstStyle/>
          <a:p>
            <a:pPr marL="45720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latin typeface=".VnBahamasB" panose="020BE200000000000000" pitchFamily="34" charset="0"/>
              </a:rPr>
              <a:t>Piano is a popular musical instrument. In this project, we implemented an application that provides GUI for the user to virtually play an electronic piano</a:t>
            </a:r>
          </a:p>
          <a:p>
            <a:pPr marL="457200" lv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-US" sz="2400" dirty="0">
                <a:latin typeface=".VnBahamasB" panose="020BE200000000000000" pitchFamily="34" charset="0"/>
              </a:rPr>
              <a:t>On the main menu: title of the application, piano GUI , help menu, quit </a:t>
            </a:r>
          </a:p>
          <a:p>
            <a:pPr marL="457200" lvl="0" indent="-307975">
              <a:lnSpc>
                <a:spcPct val="115000"/>
              </a:lnSpc>
              <a:spcBef>
                <a:spcPts val="1600"/>
              </a:spcBef>
              <a:buSzPts val="1250"/>
              <a:buChar char="●"/>
            </a:pPr>
            <a:r>
              <a:rPr lang="en-US" sz="2400" dirty="0">
                <a:latin typeface=".VnBahamasB" panose="020BE200000000000000" pitchFamily="34" charset="0"/>
              </a:rPr>
              <a:t> User can play the piano by interacting with GUI </a:t>
            </a:r>
          </a:p>
          <a:p>
            <a:pPr marL="457200" lvl="0" indent="-307975">
              <a:lnSpc>
                <a:spcPct val="115000"/>
              </a:lnSpc>
              <a:spcBef>
                <a:spcPts val="0"/>
              </a:spcBef>
              <a:buSzPts val="1250"/>
              <a:buChar char="●"/>
            </a:pPr>
            <a:r>
              <a:rPr lang="en-US" sz="2400" dirty="0">
                <a:latin typeface=".VnBahamasB" panose="020BE200000000000000" pitchFamily="34" charset="0"/>
              </a:rPr>
              <a:t> Help menu shows the basic usage and aim of the program </a:t>
            </a:r>
          </a:p>
          <a:p>
            <a:pPr marL="457200" lvl="0" indent="-307975">
              <a:lnSpc>
                <a:spcPct val="115000"/>
              </a:lnSpc>
              <a:spcBef>
                <a:spcPts val="0"/>
              </a:spcBef>
              <a:buSzPts val="1250"/>
              <a:buChar char="●"/>
            </a:pPr>
            <a:r>
              <a:rPr lang="en-US" sz="2400" dirty="0">
                <a:latin typeface=".VnBahamasB" panose="020BE200000000000000" pitchFamily="34" charset="0"/>
              </a:rPr>
              <a:t> Quit exits the program. Remember to ask for </a:t>
            </a:r>
            <a:r>
              <a:rPr lang="en-US" sz="2400" dirty="0" smtClean="0">
                <a:latin typeface=".VnBahamasB" panose="020BE200000000000000" pitchFamily="34" charset="0"/>
              </a:rPr>
              <a:t>confirmation</a:t>
            </a:r>
            <a:endParaRPr lang="vi-VN" sz="2400" dirty="0" smtClean="0"/>
          </a:p>
          <a:p>
            <a:pPr marL="149225" lvl="0" indent="0">
              <a:lnSpc>
                <a:spcPct val="115000"/>
              </a:lnSpc>
              <a:spcBef>
                <a:spcPts val="0"/>
              </a:spcBef>
              <a:buSzPts val="1250"/>
              <a:buNone/>
            </a:pPr>
            <a:r>
              <a:rPr lang="vi-VN" sz="2400" dirty="0"/>
              <a:t> </a:t>
            </a:r>
            <a:r>
              <a:rPr lang="en" sz="2400" dirty="0">
                <a:latin typeface=".VnBahamasB" panose="020BE200000000000000" pitchFamily="34" charset="0"/>
              </a:rPr>
              <a:t>Keyboard: C (Do), D (Re), E (Mi), F (Fa), G (Sol), A (La), B (Xi), ...</a:t>
            </a:r>
            <a:endParaRPr lang="en-US" sz="2400" dirty="0">
              <a:latin typeface=".VnBahamasB" panose="020BE200000000000000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771" y="2167033"/>
            <a:ext cx="4469476" cy="28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8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General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1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56" y="2684113"/>
            <a:ext cx="4982270" cy="3143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47" y="2412612"/>
            <a:ext cx="610637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2194560"/>
            <a:ext cx="785922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4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58" y="2194560"/>
            <a:ext cx="734480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Record 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81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23CE91256A96844AC1A74847DE15B6B" ma:contentTypeVersion="0" ma:contentTypeDescription="Tạo tài liệu mới." ma:contentTypeScope="" ma:versionID="c4e0b9743241d1dd01b880de442819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664b36a7dd7b3722f550d395b0110e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1D94BC-CFF0-40A1-9225-9995FF749D0D}"/>
</file>

<file path=customXml/itemProps2.xml><?xml version="1.0" encoding="utf-8"?>
<ds:datastoreItem xmlns:ds="http://schemas.openxmlformats.org/officeDocument/2006/customXml" ds:itemID="{6A9FE595-CE05-4E05-A173-969A2D4896C3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143</TotalTime>
  <Words>141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.VnBahamasB</vt:lpstr>
      <vt:lpstr>Arial</vt:lpstr>
      <vt:lpstr>Century Gothic</vt:lpstr>
      <vt:lpstr>Times New Roman</vt:lpstr>
      <vt:lpstr>Vapor Trail</vt:lpstr>
      <vt:lpstr>ELECTRONIC PIANO</vt:lpstr>
      <vt:lpstr>Problem Statement</vt:lpstr>
      <vt:lpstr>Use case diagram</vt:lpstr>
      <vt:lpstr>General class diagram</vt:lpstr>
      <vt:lpstr>PowerPoint Presentation</vt:lpstr>
      <vt:lpstr>PowerPoint Presentation</vt:lpstr>
      <vt:lpstr>PowerPoint Presentation</vt:lpstr>
      <vt:lpstr>Record Video demo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PIANO</dc:title>
  <dc:creator>Admin</dc:creator>
  <cp:lastModifiedBy>Admin</cp:lastModifiedBy>
  <cp:revision>4</cp:revision>
  <dcterms:created xsi:type="dcterms:W3CDTF">2024-01-07T19:52:05Z</dcterms:created>
  <dcterms:modified xsi:type="dcterms:W3CDTF">2024-01-07T22:15:23Z</dcterms:modified>
</cp:coreProperties>
</file>