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2"/>
  </p:sldMasterIdLst>
  <p:notesMasterIdLst>
    <p:notesMasterId r:id="rId30"/>
  </p:notesMasterIdLst>
  <p:handoutMasterIdLst>
    <p:handoutMasterId r:id="rId31"/>
  </p:handoutMasterIdLst>
  <p:sldIdLst>
    <p:sldId id="274" r:id="rId3"/>
    <p:sldId id="276" r:id="rId4"/>
    <p:sldId id="420" r:id="rId5"/>
    <p:sldId id="423" r:id="rId6"/>
    <p:sldId id="425" r:id="rId7"/>
    <p:sldId id="418" r:id="rId8"/>
    <p:sldId id="426" r:id="rId9"/>
    <p:sldId id="429" r:id="rId10"/>
    <p:sldId id="432" r:id="rId11"/>
    <p:sldId id="433" r:id="rId12"/>
    <p:sldId id="437" r:id="rId13"/>
    <p:sldId id="438" r:id="rId14"/>
    <p:sldId id="431" r:id="rId15"/>
    <p:sldId id="441" r:id="rId16"/>
    <p:sldId id="442" r:id="rId17"/>
    <p:sldId id="454" r:id="rId18"/>
    <p:sldId id="455" r:id="rId19"/>
    <p:sldId id="458" r:id="rId20"/>
    <p:sldId id="444" r:id="rId21"/>
    <p:sldId id="447" r:id="rId22"/>
    <p:sldId id="411" r:id="rId23"/>
    <p:sldId id="459" r:id="rId24"/>
    <p:sldId id="450" r:id="rId25"/>
    <p:sldId id="451" r:id="rId26"/>
    <p:sldId id="456" r:id="rId27"/>
    <p:sldId id="457" r:id="rId28"/>
    <p:sldId id="349"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Lst>
        </p14:section>
        <p14:section name="SQL Basics" id="{54083675-7767-4D3E-A81A-34053BCA503C}">
          <p14:sldIdLst>
            <p14:sldId id="420"/>
            <p14:sldId id="423"/>
            <p14:sldId id="425"/>
          </p14:sldIdLst>
        </p14:section>
        <p14:section name="Retrieving Data" id="{8C9B2028-B8F2-44DB-8E62-CCC941262FD0}">
          <p14:sldIdLst>
            <p14:sldId id="418"/>
            <p14:sldId id="426"/>
            <p14:sldId id="429"/>
            <p14:sldId id="432"/>
            <p14:sldId id="433"/>
            <p14:sldId id="437"/>
            <p14:sldId id="438"/>
            <p14:sldId id="431"/>
            <p14:sldId id="441"/>
            <p14:sldId id="442"/>
            <p14:sldId id="454"/>
            <p14:sldId id="455"/>
          </p14:sldIdLst>
        </p14:section>
        <p14:section name="Writing Data" id="{A8DE8DEC-D481-4F4E-AD76-C7F7EB860802}">
          <p14:sldIdLst>
            <p14:sldId id="458"/>
            <p14:sldId id="444"/>
            <p14:sldId id="447"/>
            <p14:sldId id="411"/>
          </p14:sldIdLst>
        </p14:section>
        <p14:section name="Updating and Deleting" id="{98F96385-65F2-4689-BF84-EC8DFAD50B98}">
          <p14:sldIdLst>
            <p14:sldId id="459"/>
            <p14:sldId id="450"/>
            <p14:sldId id="451"/>
            <p14:sldId id="456"/>
            <p14:sldId id="457"/>
          </p14:sldIdLst>
        </p14:section>
        <p14:section name="Conclusion" id="{10E03AB1-9AA8-4E86-9A64-D741901E50A2}">
          <p14:sldIdLst>
            <p14:sldId id="34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D9D5C7"/>
    <a:srgbClr val="643F07"/>
    <a:srgbClr val="3BABFF"/>
    <a:srgbClr val="005828"/>
    <a:srgbClr val="00B050"/>
    <a:srgbClr val="003760"/>
    <a:srgbClr val="0070C0"/>
    <a:srgbClr val="C6C0AA"/>
    <a:srgbClr val="FFF0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114" d="100"/>
          <a:sy n="114" d="100"/>
        </p:scale>
        <p:origin x="360" y="114"/>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8.xml"/><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Ho Hoang" userId="bdaa2ca6-9388-4c5e-9437-595bc402494c" providerId="ADAL" clId="{49B8D07E-C2C6-47DA-AD1F-6DC9E3E1E742}"/>
    <pc:docChg chg="undo custSel modSld">
      <pc:chgData name="Thanh Ho Hoang" userId="bdaa2ca6-9388-4c5e-9437-595bc402494c" providerId="ADAL" clId="{49B8D07E-C2C6-47DA-AD1F-6DC9E3E1E742}" dt="2021-12-30T07:01:04.038" v="25" actId="113"/>
      <pc:docMkLst>
        <pc:docMk/>
      </pc:docMkLst>
      <pc:sldChg chg="addSp delSp modSp">
        <pc:chgData name="Thanh Ho Hoang" userId="bdaa2ca6-9388-4c5e-9437-595bc402494c" providerId="ADAL" clId="{49B8D07E-C2C6-47DA-AD1F-6DC9E3E1E742}" dt="2021-12-30T07:00:10.755" v="4" actId="113"/>
        <pc:sldMkLst>
          <pc:docMk/>
          <pc:sldMk cId="1646986932" sldId="276"/>
        </pc:sldMkLst>
        <pc:spChg chg="add del mod">
          <ac:chgData name="Thanh Ho Hoang" userId="bdaa2ca6-9388-4c5e-9437-595bc402494c" providerId="ADAL" clId="{49B8D07E-C2C6-47DA-AD1F-6DC9E3E1E742}" dt="2021-12-30T07:00:10.202" v="3"/>
          <ac:spMkLst>
            <pc:docMk/>
            <pc:sldMk cId="1646986932" sldId="276"/>
            <ac:spMk id="4" creationId="{7B09D35E-7DF3-4DCE-8F1C-CFE9D3D4F092}"/>
          </ac:spMkLst>
        </pc:spChg>
        <pc:spChg chg="mod">
          <ac:chgData name="Thanh Ho Hoang" userId="bdaa2ca6-9388-4c5e-9437-595bc402494c" providerId="ADAL" clId="{49B8D07E-C2C6-47DA-AD1F-6DC9E3E1E742}" dt="2021-12-30T07:00:10.755" v="4" actId="113"/>
          <ac:spMkLst>
            <pc:docMk/>
            <pc:sldMk cId="1646986932" sldId="276"/>
            <ac:spMk id="10" creationId="{57CE2C96-EBB9-43EC-8566-E5ECDB96D5A4}"/>
          </ac:spMkLst>
        </pc:spChg>
      </pc:sldChg>
      <pc:sldChg chg="modSp">
        <pc:chgData name="Thanh Ho Hoang" userId="bdaa2ca6-9388-4c5e-9437-595bc402494c" providerId="ADAL" clId="{49B8D07E-C2C6-47DA-AD1F-6DC9E3E1E742}" dt="2021-12-30T07:01:04.038" v="25" actId="113"/>
        <pc:sldMkLst>
          <pc:docMk/>
          <pc:sldMk cId="2087190546" sldId="349"/>
        </pc:sldMkLst>
        <pc:spChg chg="mod">
          <ac:chgData name="Thanh Ho Hoang" userId="bdaa2ca6-9388-4c5e-9437-595bc402494c" providerId="ADAL" clId="{49B8D07E-C2C6-47DA-AD1F-6DC9E3E1E742}" dt="2021-12-30T07:01:04.038" v="25" actId="113"/>
          <ac:spMkLst>
            <pc:docMk/>
            <pc:sldMk cId="2087190546" sldId="349"/>
            <ac:spMk id="6" creationId="{9A6F92A8-69FA-41AC-B9D6-E48119C0B82B}"/>
          </ac:spMkLst>
        </pc:spChg>
      </pc:sldChg>
      <pc:sldChg chg="modSp">
        <pc:chgData name="Thanh Ho Hoang" userId="bdaa2ca6-9388-4c5e-9437-595bc402494c" providerId="ADAL" clId="{49B8D07E-C2C6-47DA-AD1F-6DC9E3E1E742}" dt="2021-12-30T07:00:49.299" v="20" actId="113"/>
        <pc:sldMkLst>
          <pc:docMk/>
          <pc:sldMk cId="720977763" sldId="411"/>
        </pc:sldMkLst>
        <pc:spChg chg="mod">
          <ac:chgData name="Thanh Ho Hoang" userId="bdaa2ca6-9388-4c5e-9437-595bc402494c" providerId="ADAL" clId="{49B8D07E-C2C6-47DA-AD1F-6DC9E3E1E742}" dt="2021-12-30T07:00:49.299" v="20" actId="113"/>
          <ac:spMkLst>
            <pc:docMk/>
            <pc:sldMk cId="720977763" sldId="411"/>
            <ac:spMk id="8" creationId="{B3F04283-A726-4235-B918-BB27C6095A2E}"/>
          </ac:spMkLst>
        </pc:spChg>
      </pc:sldChg>
      <pc:sldChg chg="modSp">
        <pc:chgData name="Thanh Ho Hoang" userId="bdaa2ca6-9388-4c5e-9437-595bc402494c" providerId="ADAL" clId="{49B8D07E-C2C6-47DA-AD1F-6DC9E3E1E742}" dt="2021-12-30T07:00:12.939" v="5" actId="113"/>
        <pc:sldMkLst>
          <pc:docMk/>
          <pc:sldMk cId="490131648" sldId="423"/>
        </pc:sldMkLst>
        <pc:spChg chg="mod">
          <ac:chgData name="Thanh Ho Hoang" userId="bdaa2ca6-9388-4c5e-9437-595bc402494c" providerId="ADAL" clId="{49B8D07E-C2C6-47DA-AD1F-6DC9E3E1E742}" dt="2021-12-30T07:00:12.939" v="5" actId="113"/>
          <ac:spMkLst>
            <pc:docMk/>
            <pc:sldMk cId="490131648" sldId="423"/>
            <ac:spMk id="8" creationId="{058816CD-F813-4683-838E-A8D916B32A9F}"/>
          </ac:spMkLst>
        </pc:spChg>
      </pc:sldChg>
      <pc:sldChg chg="modSp">
        <pc:chgData name="Thanh Ho Hoang" userId="bdaa2ca6-9388-4c5e-9437-595bc402494c" providerId="ADAL" clId="{49B8D07E-C2C6-47DA-AD1F-6DC9E3E1E742}" dt="2021-12-30T07:00:16.572" v="6" actId="113"/>
        <pc:sldMkLst>
          <pc:docMk/>
          <pc:sldMk cId="3748604494" sldId="425"/>
        </pc:sldMkLst>
        <pc:spChg chg="mod">
          <ac:chgData name="Thanh Ho Hoang" userId="bdaa2ca6-9388-4c5e-9437-595bc402494c" providerId="ADAL" clId="{49B8D07E-C2C6-47DA-AD1F-6DC9E3E1E742}" dt="2021-12-30T07:00:16.572" v="6" actId="113"/>
          <ac:spMkLst>
            <pc:docMk/>
            <pc:sldMk cId="3748604494" sldId="425"/>
            <ac:spMk id="6" creationId="{0D2F9144-9A37-405B-9B65-2339CC861659}"/>
          </ac:spMkLst>
        </pc:spChg>
      </pc:sldChg>
      <pc:sldChg chg="modSp">
        <pc:chgData name="Thanh Ho Hoang" userId="bdaa2ca6-9388-4c5e-9437-595bc402494c" providerId="ADAL" clId="{49B8D07E-C2C6-47DA-AD1F-6DC9E3E1E742}" dt="2021-12-30T07:00:19.576" v="7" actId="113"/>
        <pc:sldMkLst>
          <pc:docMk/>
          <pc:sldMk cId="2273232941" sldId="426"/>
        </pc:sldMkLst>
        <pc:spChg chg="mod">
          <ac:chgData name="Thanh Ho Hoang" userId="bdaa2ca6-9388-4c5e-9437-595bc402494c" providerId="ADAL" clId="{49B8D07E-C2C6-47DA-AD1F-6DC9E3E1E742}" dt="2021-12-30T07:00:19.576" v="7" actId="113"/>
          <ac:spMkLst>
            <pc:docMk/>
            <pc:sldMk cId="2273232941" sldId="426"/>
            <ac:spMk id="81" creationId="{F4F32A6A-BDD4-4601-93F2-EC8203EB1B78}"/>
          </ac:spMkLst>
        </pc:spChg>
      </pc:sldChg>
      <pc:sldChg chg="modSp">
        <pc:chgData name="Thanh Ho Hoang" userId="bdaa2ca6-9388-4c5e-9437-595bc402494c" providerId="ADAL" clId="{49B8D07E-C2C6-47DA-AD1F-6DC9E3E1E742}" dt="2021-12-30T07:00:22.028" v="8" actId="113"/>
        <pc:sldMkLst>
          <pc:docMk/>
          <pc:sldMk cId="1985165512" sldId="429"/>
        </pc:sldMkLst>
        <pc:spChg chg="mod">
          <ac:chgData name="Thanh Ho Hoang" userId="bdaa2ca6-9388-4c5e-9437-595bc402494c" providerId="ADAL" clId="{49B8D07E-C2C6-47DA-AD1F-6DC9E3E1E742}" dt="2021-12-30T07:00:22.028" v="8" actId="113"/>
          <ac:spMkLst>
            <pc:docMk/>
            <pc:sldMk cId="1985165512" sldId="429"/>
            <ac:spMk id="11" creationId="{68C86975-1EAF-4630-BB34-35061BA33D00}"/>
          </ac:spMkLst>
        </pc:spChg>
      </pc:sldChg>
      <pc:sldChg chg="modSp">
        <pc:chgData name="Thanh Ho Hoang" userId="bdaa2ca6-9388-4c5e-9437-595bc402494c" providerId="ADAL" clId="{49B8D07E-C2C6-47DA-AD1F-6DC9E3E1E742}" dt="2021-12-30T07:00:32.851" v="13" actId="113"/>
        <pc:sldMkLst>
          <pc:docMk/>
          <pc:sldMk cId="2844560536" sldId="431"/>
        </pc:sldMkLst>
        <pc:spChg chg="mod">
          <ac:chgData name="Thanh Ho Hoang" userId="bdaa2ca6-9388-4c5e-9437-595bc402494c" providerId="ADAL" clId="{49B8D07E-C2C6-47DA-AD1F-6DC9E3E1E742}" dt="2021-12-30T07:00:32.851" v="13" actId="113"/>
          <ac:spMkLst>
            <pc:docMk/>
            <pc:sldMk cId="2844560536" sldId="431"/>
            <ac:spMk id="12" creationId="{2957DA85-B8FF-40F3-9A8E-427332296F7C}"/>
          </ac:spMkLst>
        </pc:spChg>
      </pc:sldChg>
      <pc:sldChg chg="modSp">
        <pc:chgData name="Thanh Ho Hoang" userId="bdaa2ca6-9388-4c5e-9437-595bc402494c" providerId="ADAL" clId="{49B8D07E-C2C6-47DA-AD1F-6DC9E3E1E742}" dt="2021-12-30T07:00:24.020" v="9" actId="113"/>
        <pc:sldMkLst>
          <pc:docMk/>
          <pc:sldMk cId="852657281" sldId="432"/>
        </pc:sldMkLst>
        <pc:spChg chg="mod">
          <ac:chgData name="Thanh Ho Hoang" userId="bdaa2ca6-9388-4c5e-9437-595bc402494c" providerId="ADAL" clId="{49B8D07E-C2C6-47DA-AD1F-6DC9E3E1E742}" dt="2021-12-30T07:00:24.020" v="9" actId="113"/>
          <ac:spMkLst>
            <pc:docMk/>
            <pc:sldMk cId="852657281" sldId="432"/>
            <ac:spMk id="10" creationId="{A041CBFB-5E2E-4916-A104-CB75BC55F442}"/>
          </ac:spMkLst>
        </pc:spChg>
      </pc:sldChg>
      <pc:sldChg chg="modSp">
        <pc:chgData name="Thanh Ho Hoang" userId="bdaa2ca6-9388-4c5e-9437-595bc402494c" providerId="ADAL" clId="{49B8D07E-C2C6-47DA-AD1F-6DC9E3E1E742}" dt="2021-12-30T07:00:26.528" v="10" actId="113"/>
        <pc:sldMkLst>
          <pc:docMk/>
          <pc:sldMk cId="2600722926" sldId="433"/>
        </pc:sldMkLst>
        <pc:spChg chg="mod">
          <ac:chgData name="Thanh Ho Hoang" userId="bdaa2ca6-9388-4c5e-9437-595bc402494c" providerId="ADAL" clId="{49B8D07E-C2C6-47DA-AD1F-6DC9E3E1E742}" dt="2021-12-30T07:00:26.528" v="10" actId="113"/>
          <ac:spMkLst>
            <pc:docMk/>
            <pc:sldMk cId="2600722926" sldId="433"/>
            <ac:spMk id="6" creationId="{DB60565D-831D-44A1-AF38-44A889E65799}"/>
          </ac:spMkLst>
        </pc:spChg>
      </pc:sldChg>
      <pc:sldChg chg="modSp">
        <pc:chgData name="Thanh Ho Hoang" userId="bdaa2ca6-9388-4c5e-9437-595bc402494c" providerId="ADAL" clId="{49B8D07E-C2C6-47DA-AD1F-6DC9E3E1E742}" dt="2021-12-30T07:00:28.784" v="11" actId="113"/>
        <pc:sldMkLst>
          <pc:docMk/>
          <pc:sldMk cId="546981166" sldId="437"/>
        </pc:sldMkLst>
        <pc:spChg chg="mod">
          <ac:chgData name="Thanh Ho Hoang" userId="bdaa2ca6-9388-4c5e-9437-595bc402494c" providerId="ADAL" clId="{49B8D07E-C2C6-47DA-AD1F-6DC9E3E1E742}" dt="2021-12-30T07:00:28.784" v="11" actId="113"/>
          <ac:spMkLst>
            <pc:docMk/>
            <pc:sldMk cId="546981166" sldId="437"/>
            <ac:spMk id="7" creationId="{F9AB9222-FABF-4927-988B-627631287662}"/>
          </ac:spMkLst>
        </pc:spChg>
      </pc:sldChg>
      <pc:sldChg chg="modSp">
        <pc:chgData name="Thanh Ho Hoang" userId="bdaa2ca6-9388-4c5e-9437-595bc402494c" providerId="ADAL" clId="{49B8D07E-C2C6-47DA-AD1F-6DC9E3E1E742}" dt="2021-12-30T07:00:30.814" v="12" actId="113"/>
        <pc:sldMkLst>
          <pc:docMk/>
          <pc:sldMk cId="3256463480" sldId="438"/>
        </pc:sldMkLst>
        <pc:spChg chg="mod">
          <ac:chgData name="Thanh Ho Hoang" userId="bdaa2ca6-9388-4c5e-9437-595bc402494c" providerId="ADAL" clId="{49B8D07E-C2C6-47DA-AD1F-6DC9E3E1E742}" dt="2021-12-30T07:00:30.814" v="12" actId="113"/>
          <ac:spMkLst>
            <pc:docMk/>
            <pc:sldMk cId="3256463480" sldId="438"/>
            <ac:spMk id="7" creationId="{91628E26-2165-43AA-AB1E-582F9AEC099E}"/>
          </ac:spMkLst>
        </pc:spChg>
      </pc:sldChg>
      <pc:sldChg chg="modSp">
        <pc:chgData name="Thanh Ho Hoang" userId="bdaa2ca6-9388-4c5e-9437-595bc402494c" providerId="ADAL" clId="{49B8D07E-C2C6-47DA-AD1F-6DC9E3E1E742}" dt="2021-12-30T07:00:35.014" v="14" actId="113"/>
        <pc:sldMkLst>
          <pc:docMk/>
          <pc:sldMk cId="2411587612" sldId="441"/>
        </pc:sldMkLst>
        <pc:spChg chg="mod">
          <ac:chgData name="Thanh Ho Hoang" userId="bdaa2ca6-9388-4c5e-9437-595bc402494c" providerId="ADAL" clId="{49B8D07E-C2C6-47DA-AD1F-6DC9E3E1E742}" dt="2021-12-30T07:00:35.014" v="14" actId="113"/>
          <ac:spMkLst>
            <pc:docMk/>
            <pc:sldMk cId="2411587612" sldId="441"/>
            <ac:spMk id="8" creationId="{5D0347AA-38E6-45C5-905B-DB9ED75233B0}"/>
          </ac:spMkLst>
        </pc:spChg>
      </pc:sldChg>
      <pc:sldChg chg="modSp">
        <pc:chgData name="Thanh Ho Hoang" userId="bdaa2ca6-9388-4c5e-9437-595bc402494c" providerId="ADAL" clId="{49B8D07E-C2C6-47DA-AD1F-6DC9E3E1E742}" dt="2021-12-30T07:00:37.609" v="15" actId="113"/>
        <pc:sldMkLst>
          <pc:docMk/>
          <pc:sldMk cId="1185093375" sldId="442"/>
        </pc:sldMkLst>
        <pc:spChg chg="mod">
          <ac:chgData name="Thanh Ho Hoang" userId="bdaa2ca6-9388-4c5e-9437-595bc402494c" providerId="ADAL" clId="{49B8D07E-C2C6-47DA-AD1F-6DC9E3E1E742}" dt="2021-12-30T07:00:37.609" v="15" actId="113"/>
          <ac:spMkLst>
            <pc:docMk/>
            <pc:sldMk cId="1185093375" sldId="442"/>
            <ac:spMk id="7" creationId="{55B3B736-9E91-4CD5-8F6C-3D3721BD4B16}"/>
          </ac:spMkLst>
        </pc:spChg>
      </pc:sldChg>
      <pc:sldChg chg="modSp">
        <pc:chgData name="Thanh Ho Hoang" userId="bdaa2ca6-9388-4c5e-9437-595bc402494c" providerId="ADAL" clId="{49B8D07E-C2C6-47DA-AD1F-6DC9E3E1E742}" dt="2021-12-30T07:00:44.821" v="18" actId="113"/>
        <pc:sldMkLst>
          <pc:docMk/>
          <pc:sldMk cId="767289762" sldId="444"/>
        </pc:sldMkLst>
        <pc:spChg chg="mod">
          <ac:chgData name="Thanh Ho Hoang" userId="bdaa2ca6-9388-4c5e-9437-595bc402494c" providerId="ADAL" clId="{49B8D07E-C2C6-47DA-AD1F-6DC9E3E1E742}" dt="2021-12-30T07:00:44.821" v="18" actId="113"/>
          <ac:spMkLst>
            <pc:docMk/>
            <pc:sldMk cId="767289762" sldId="444"/>
            <ac:spMk id="12" creationId="{5AB1D129-71D0-4225-A361-4712B1E09DFF}"/>
          </ac:spMkLst>
        </pc:spChg>
      </pc:sldChg>
      <pc:sldChg chg="modSp">
        <pc:chgData name="Thanh Ho Hoang" userId="bdaa2ca6-9388-4c5e-9437-595bc402494c" providerId="ADAL" clId="{49B8D07E-C2C6-47DA-AD1F-6DC9E3E1E742}" dt="2021-12-30T07:00:47.154" v="19" actId="113"/>
        <pc:sldMkLst>
          <pc:docMk/>
          <pc:sldMk cId="3028477957" sldId="447"/>
        </pc:sldMkLst>
        <pc:spChg chg="mod">
          <ac:chgData name="Thanh Ho Hoang" userId="bdaa2ca6-9388-4c5e-9437-595bc402494c" providerId="ADAL" clId="{49B8D07E-C2C6-47DA-AD1F-6DC9E3E1E742}" dt="2021-12-30T07:00:47.154" v="19" actId="113"/>
          <ac:spMkLst>
            <pc:docMk/>
            <pc:sldMk cId="3028477957" sldId="447"/>
            <ac:spMk id="14" creationId="{829422D2-5168-4631-8630-B44EA0DBAD53}"/>
          </ac:spMkLst>
        </pc:spChg>
      </pc:sldChg>
      <pc:sldChg chg="modSp">
        <pc:chgData name="Thanh Ho Hoang" userId="bdaa2ca6-9388-4c5e-9437-595bc402494c" providerId="ADAL" clId="{49B8D07E-C2C6-47DA-AD1F-6DC9E3E1E742}" dt="2021-12-30T07:00:51.313" v="21" actId="113"/>
        <pc:sldMkLst>
          <pc:docMk/>
          <pc:sldMk cId="662503170" sldId="450"/>
        </pc:sldMkLst>
        <pc:spChg chg="mod">
          <ac:chgData name="Thanh Ho Hoang" userId="bdaa2ca6-9388-4c5e-9437-595bc402494c" providerId="ADAL" clId="{49B8D07E-C2C6-47DA-AD1F-6DC9E3E1E742}" dt="2021-12-30T07:00:51.313" v="21" actId="113"/>
          <ac:spMkLst>
            <pc:docMk/>
            <pc:sldMk cId="662503170" sldId="450"/>
            <ac:spMk id="7" creationId="{4B105F33-FE6F-46F8-AD8F-813447D689C0}"/>
          </ac:spMkLst>
        </pc:spChg>
      </pc:sldChg>
      <pc:sldChg chg="modSp">
        <pc:chgData name="Thanh Ho Hoang" userId="bdaa2ca6-9388-4c5e-9437-595bc402494c" providerId="ADAL" clId="{49B8D07E-C2C6-47DA-AD1F-6DC9E3E1E742}" dt="2021-12-30T07:00:54.252" v="22" actId="113"/>
        <pc:sldMkLst>
          <pc:docMk/>
          <pc:sldMk cId="1649308056" sldId="451"/>
        </pc:sldMkLst>
        <pc:spChg chg="mod">
          <ac:chgData name="Thanh Ho Hoang" userId="bdaa2ca6-9388-4c5e-9437-595bc402494c" providerId="ADAL" clId="{49B8D07E-C2C6-47DA-AD1F-6DC9E3E1E742}" dt="2021-12-30T07:00:54.252" v="22" actId="113"/>
          <ac:spMkLst>
            <pc:docMk/>
            <pc:sldMk cId="1649308056" sldId="451"/>
            <ac:spMk id="8" creationId="{0CB9502E-CF6E-45BB-A03A-67E3455E36AB}"/>
          </ac:spMkLst>
        </pc:spChg>
      </pc:sldChg>
      <pc:sldChg chg="modSp">
        <pc:chgData name="Thanh Ho Hoang" userId="bdaa2ca6-9388-4c5e-9437-595bc402494c" providerId="ADAL" clId="{49B8D07E-C2C6-47DA-AD1F-6DC9E3E1E742}" dt="2021-12-30T07:00:39.702" v="16" actId="113"/>
        <pc:sldMkLst>
          <pc:docMk/>
          <pc:sldMk cId="3982490429" sldId="454"/>
        </pc:sldMkLst>
        <pc:spChg chg="mod">
          <ac:chgData name="Thanh Ho Hoang" userId="bdaa2ca6-9388-4c5e-9437-595bc402494c" providerId="ADAL" clId="{49B8D07E-C2C6-47DA-AD1F-6DC9E3E1E742}" dt="2021-12-30T07:00:39.702" v="16" actId="113"/>
          <ac:spMkLst>
            <pc:docMk/>
            <pc:sldMk cId="3982490429" sldId="454"/>
            <ac:spMk id="8" creationId="{10C8748C-8E28-492B-AF0F-B8ED09664935}"/>
          </ac:spMkLst>
        </pc:spChg>
      </pc:sldChg>
      <pc:sldChg chg="modSp">
        <pc:chgData name="Thanh Ho Hoang" userId="bdaa2ca6-9388-4c5e-9437-595bc402494c" providerId="ADAL" clId="{49B8D07E-C2C6-47DA-AD1F-6DC9E3E1E742}" dt="2021-12-30T07:00:41.940" v="17" actId="113"/>
        <pc:sldMkLst>
          <pc:docMk/>
          <pc:sldMk cId="1562784955" sldId="455"/>
        </pc:sldMkLst>
        <pc:spChg chg="mod">
          <ac:chgData name="Thanh Ho Hoang" userId="bdaa2ca6-9388-4c5e-9437-595bc402494c" providerId="ADAL" clId="{49B8D07E-C2C6-47DA-AD1F-6DC9E3E1E742}" dt="2021-12-30T07:00:41.940" v="17" actId="113"/>
          <ac:spMkLst>
            <pc:docMk/>
            <pc:sldMk cId="1562784955" sldId="455"/>
            <ac:spMk id="8" creationId="{8E3BD374-CD6C-44AE-9F8B-F156C089629C}"/>
          </ac:spMkLst>
        </pc:spChg>
      </pc:sldChg>
      <pc:sldChg chg="modSp">
        <pc:chgData name="Thanh Ho Hoang" userId="bdaa2ca6-9388-4c5e-9437-595bc402494c" providerId="ADAL" clId="{49B8D07E-C2C6-47DA-AD1F-6DC9E3E1E742}" dt="2021-12-30T07:00:56.240" v="23" actId="113"/>
        <pc:sldMkLst>
          <pc:docMk/>
          <pc:sldMk cId="3681334338" sldId="456"/>
        </pc:sldMkLst>
        <pc:spChg chg="mod">
          <ac:chgData name="Thanh Ho Hoang" userId="bdaa2ca6-9388-4c5e-9437-595bc402494c" providerId="ADAL" clId="{49B8D07E-C2C6-47DA-AD1F-6DC9E3E1E742}" dt="2021-12-30T07:00:56.240" v="23" actId="113"/>
          <ac:spMkLst>
            <pc:docMk/>
            <pc:sldMk cId="3681334338" sldId="456"/>
            <ac:spMk id="7" creationId="{CF6C28C1-1D1D-44A5-8AF2-039BE2D189A1}"/>
          </ac:spMkLst>
        </pc:spChg>
      </pc:sldChg>
      <pc:sldChg chg="modSp">
        <pc:chgData name="Thanh Ho Hoang" userId="bdaa2ca6-9388-4c5e-9437-595bc402494c" providerId="ADAL" clId="{49B8D07E-C2C6-47DA-AD1F-6DC9E3E1E742}" dt="2021-12-30T07:00:59.964" v="24" actId="113"/>
        <pc:sldMkLst>
          <pc:docMk/>
          <pc:sldMk cId="1003622072" sldId="457"/>
        </pc:sldMkLst>
        <pc:spChg chg="mod">
          <ac:chgData name="Thanh Ho Hoang" userId="bdaa2ca6-9388-4c5e-9437-595bc402494c" providerId="ADAL" clId="{49B8D07E-C2C6-47DA-AD1F-6DC9E3E1E742}" dt="2021-12-30T07:00:59.964" v="24" actId="113"/>
          <ac:spMkLst>
            <pc:docMk/>
            <pc:sldMk cId="1003622072" sldId="457"/>
            <ac:spMk id="7" creationId="{07B56061-2FF8-4C68-9310-FBC33AFB2377}"/>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12/30/2021</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12/30/2021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14</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7</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8</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9</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10</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11</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12</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13</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E5C6-614A-460D-860D-20AA1FDF578C}"/>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B7543144-EBD0-4DD2-A04A-1703A1584BA2}"/>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B4B1AB-AD7B-4F16-84ED-3BBCDBC7B7A2}"/>
              </a:ext>
            </a:extLst>
          </p:cNvPr>
          <p:cNvSpPr>
            <a:spLocks noGrp="1"/>
          </p:cNvSpPr>
          <p:nvPr>
            <p:ph type="dt" sz="half" idx="10"/>
          </p:nvPr>
        </p:nvSpPr>
        <p:spPr/>
        <p:txBody>
          <a:bodyPr/>
          <a:lstStyle/>
          <a:p>
            <a:fld id="{FCE65CC6-CBEC-44B0-8BDF-66EEC36A3274}" type="datetime1">
              <a:rPr lang="en-US" smtClean="0"/>
              <a:t>12/30/2021</a:t>
            </a:fld>
            <a:endParaRPr lang="en-US"/>
          </a:p>
        </p:txBody>
      </p:sp>
      <p:sp>
        <p:nvSpPr>
          <p:cNvPr id="5" name="Footer Placeholder 4">
            <a:extLst>
              <a:ext uri="{FF2B5EF4-FFF2-40B4-BE49-F238E27FC236}">
                <a16:creationId xmlns:a16="http://schemas.microsoft.com/office/drawing/2014/main" id="{DB3491B6-AA92-4C33-89E0-4A448D5B1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46AEC-13BC-4BE0-BEA9-4B48A199E687}"/>
              </a:ext>
            </a:extLst>
          </p:cNvPr>
          <p:cNvSpPr>
            <a:spLocks noGrp="1"/>
          </p:cNvSpPr>
          <p:nvPr>
            <p:ph type="sldNum" sz="quarter" idx="12"/>
          </p:nvPr>
        </p:nvSpPr>
        <p:spPr/>
        <p:txBody>
          <a:bodyPr/>
          <a:lstStyle/>
          <a:p>
            <a:fld id="{610D51E2-197D-4C83-8C46-11914BD9B6D3}" type="slidenum">
              <a:rPr lang="en-US" smtClean="0"/>
              <a:t>‹#›</a:t>
            </a:fld>
            <a:endParaRPr lang="en-US"/>
          </a:p>
        </p:txBody>
      </p:sp>
    </p:spTree>
    <p:extLst>
      <p:ext uri="{BB962C8B-B14F-4D97-AF65-F5344CB8AC3E}">
        <p14:creationId xmlns:p14="http://schemas.microsoft.com/office/powerpoint/2010/main" val="85725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60C1-F2FA-4983-BB29-A7B066ADA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3203CD-73C9-4C19-8F58-E42597EEA4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1F273-75CE-4C3A-AE25-000921E21E09}"/>
              </a:ext>
            </a:extLst>
          </p:cNvPr>
          <p:cNvSpPr>
            <a:spLocks noGrp="1"/>
          </p:cNvSpPr>
          <p:nvPr>
            <p:ph type="dt" sz="half" idx="10"/>
          </p:nvPr>
        </p:nvSpPr>
        <p:spPr/>
        <p:txBody>
          <a:bodyPr/>
          <a:lstStyle/>
          <a:p>
            <a:fld id="{214CE8C4-4086-40DD-A22F-4D6FD9B41C28}" type="datetime1">
              <a:rPr lang="en-US" smtClean="0"/>
              <a:t>12/30/2021</a:t>
            </a:fld>
            <a:endParaRPr lang="en-US" dirty="0"/>
          </a:p>
        </p:txBody>
      </p:sp>
      <p:sp>
        <p:nvSpPr>
          <p:cNvPr id="5" name="Footer Placeholder 4">
            <a:extLst>
              <a:ext uri="{FF2B5EF4-FFF2-40B4-BE49-F238E27FC236}">
                <a16:creationId xmlns:a16="http://schemas.microsoft.com/office/drawing/2014/main" id="{47B832BB-715E-4F86-B665-3A7217DAC4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360349-4BC9-4274-94AC-26134C1C624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0781AD63-5296-41FC-9F36-467E764AC16E}"/>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7544D747-CDEF-420F-A91B-DDB7A47CDBB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68263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13944-388F-4795-93CD-2F93BE48B22A}"/>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F4D51B-ED9F-46BA-85B7-CF40FC9F85F2}"/>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8ABD-E01A-4402-ACE9-9201641149C5}"/>
              </a:ext>
            </a:extLst>
          </p:cNvPr>
          <p:cNvSpPr>
            <a:spLocks noGrp="1"/>
          </p:cNvSpPr>
          <p:nvPr>
            <p:ph type="dt" sz="half" idx="10"/>
          </p:nvPr>
        </p:nvSpPr>
        <p:spPr/>
        <p:txBody>
          <a:bodyPr/>
          <a:lstStyle/>
          <a:p>
            <a:fld id="{986BB002-BC75-493B-B45A-5BB3A8DC3C2F}" type="datetime1">
              <a:rPr lang="en-US" smtClean="0"/>
              <a:t>12/30/2021</a:t>
            </a:fld>
            <a:endParaRPr lang="en-US" dirty="0"/>
          </a:p>
        </p:txBody>
      </p:sp>
      <p:sp>
        <p:nvSpPr>
          <p:cNvPr id="5" name="Footer Placeholder 4">
            <a:extLst>
              <a:ext uri="{FF2B5EF4-FFF2-40B4-BE49-F238E27FC236}">
                <a16:creationId xmlns:a16="http://schemas.microsoft.com/office/drawing/2014/main" id="{6E923683-ABFF-4654-BC9F-8604C6E84B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9EFC15-5760-4515-BD3D-3A7A1F958702}"/>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022E46D5-B7F2-4AF5-BEFA-F88A2D0B0941}"/>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1894ABCB-920A-4937-9C24-CD083B58FCB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8877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pic>
        <p:nvPicPr>
          <p:cNvPr id="10" name="Google Shape;20;p3">
            <a:extLst>
              <a:ext uri="{FF2B5EF4-FFF2-40B4-BE49-F238E27FC236}">
                <a16:creationId xmlns:a16="http://schemas.microsoft.com/office/drawing/2014/main" id="{BD08CA0F-F5B8-425B-8D25-99125778157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186B72F4-206C-4366-8E34-88B370A2C10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76433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Google Shape;20;p3">
            <a:extLst>
              <a:ext uri="{FF2B5EF4-FFF2-40B4-BE49-F238E27FC236}">
                <a16:creationId xmlns:a16="http://schemas.microsoft.com/office/drawing/2014/main" id="{0148F543-6B5A-4ABF-B309-2BA82FFF72D6}"/>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E511ABAB-2D79-4954-A1EA-1A53D4A1176C}"/>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0676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ADCF-BD4B-4589-91DC-4D25A719A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A5B4B-8CE4-44FF-B29B-A830731452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767CA-AFA2-4FAC-AD66-8C25F2641117}"/>
              </a:ext>
            </a:extLst>
          </p:cNvPr>
          <p:cNvSpPr>
            <a:spLocks noGrp="1"/>
          </p:cNvSpPr>
          <p:nvPr>
            <p:ph type="dt" sz="half" idx="10"/>
          </p:nvPr>
        </p:nvSpPr>
        <p:spPr/>
        <p:txBody>
          <a:bodyPr/>
          <a:lstStyle/>
          <a:p>
            <a:fld id="{3170D228-6BB2-4C04-940B-35F8DA87F0A8}" type="datetime1">
              <a:rPr lang="en-US" smtClean="0"/>
              <a:t>12/30/2021</a:t>
            </a:fld>
            <a:endParaRPr lang="en-US" dirty="0"/>
          </a:p>
        </p:txBody>
      </p:sp>
      <p:sp>
        <p:nvSpPr>
          <p:cNvPr id="5" name="Footer Placeholder 4">
            <a:extLst>
              <a:ext uri="{FF2B5EF4-FFF2-40B4-BE49-F238E27FC236}">
                <a16:creationId xmlns:a16="http://schemas.microsoft.com/office/drawing/2014/main" id="{4F779C33-810F-4A80-98C9-EDB1F182DA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8ABE6B-190A-429E-A82E-AEFB1735AF0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BFB7ECF5-5611-4594-B46D-7022758F7070}"/>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B2A15DF2-2048-4409-8AC6-65C6331CFD23}"/>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13508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7A05-2A40-4B52-AF55-D7712F867972}"/>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C943A354-FD9E-40A6-931B-C02B3BD46E97}"/>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9706EB-716C-4E7E-BED2-D9049F66F952}"/>
              </a:ext>
            </a:extLst>
          </p:cNvPr>
          <p:cNvSpPr>
            <a:spLocks noGrp="1"/>
          </p:cNvSpPr>
          <p:nvPr>
            <p:ph type="dt" sz="half" idx="10"/>
          </p:nvPr>
        </p:nvSpPr>
        <p:spPr/>
        <p:txBody>
          <a:bodyPr/>
          <a:lstStyle/>
          <a:p>
            <a:fld id="{58259151-B7A3-4E87-9305-EBE47D7CC115}" type="datetime1">
              <a:rPr lang="en-US" smtClean="0"/>
              <a:t>12/30/2021</a:t>
            </a:fld>
            <a:endParaRPr lang="en-US" dirty="0"/>
          </a:p>
        </p:txBody>
      </p:sp>
      <p:sp>
        <p:nvSpPr>
          <p:cNvPr id="5" name="Footer Placeholder 4">
            <a:extLst>
              <a:ext uri="{FF2B5EF4-FFF2-40B4-BE49-F238E27FC236}">
                <a16:creationId xmlns:a16="http://schemas.microsoft.com/office/drawing/2014/main" id="{8318F3DB-2200-4D5E-9712-F6AB32279D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AB3B49-9160-458A-BD61-7719F0F24608}"/>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A4455CBD-696E-41EB-8103-AB990309FDEC}"/>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B4E004B4-6438-4E3A-982E-01476A1A000E}"/>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08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1923-097C-4F3F-86CA-92D3B4658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5453C-C321-4C15-B340-C8BFCF894E1A}"/>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65708-416B-413A-B84F-F1271E54D168}"/>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52ACF0-8175-4032-8855-27A7ABB0DA60}"/>
              </a:ext>
            </a:extLst>
          </p:cNvPr>
          <p:cNvSpPr>
            <a:spLocks noGrp="1"/>
          </p:cNvSpPr>
          <p:nvPr>
            <p:ph type="dt" sz="half" idx="10"/>
          </p:nvPr>
        </p:nvSpPr>
        <p:spPr/>
        <p:txBody>
          <a:bodyPr/>
          <a:lstStyle/>
          <a:p>
            <a:fld id="{80662AAC-AB55-4A74-8F03-8C42F744044E}" type="datetime1">
              <a:rPr lang="en-US" smtClean="0"/>
              <a:t>12/30/2021</a:t>
            </a:fld>
            <a:endParaRPr lang="en-US" dirty="0"/>
          </a:p>
        </p:txBody>
      </p:sp>
      <p:sp>
        <p:nvSpPr>
          <p:cNvPr id="6" name="Footer Placeholder 5">
            <a:extLst>
              <a:ext uri="{FF2B5EF4-FFF2-40B4-BE49-F238E27FC236}">
                <a16:creationId xmlns:a16="http://schemas.microsoft.com/office/drawing/2014/main" id="{FCBEC854-8BFC-4032-A72A-499ADECFE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4A1A0-ED4B-43F3-B6DC-390EF70D6DDF}"/>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F87C57E1-7461-41F2-8F87-055624F4974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F97D2CDD-BBC2-458E-8654-0DF1A925133F}"/>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04400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319-CFB7-422F-8046-7769DD972AE1}"/>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E7094E-2979-4C2C-A467-AA7E79E65BE8}"/>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1E7718-F1AF-4029-A44C-A36F2C1F3714}"/>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CF891-04C4-43E9-A54F-8FDDA6DC0FAB}"/>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E33155-EB43-4FF5-A03E-94C986174D18}"/>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63DB7-2B9D-4690-BE76-31876A8F3BEA}"/>
              </a:ext>
            </a:extLst>
          </p:cNvPr>
          <p:cNvSpPr>
            <a:spLocks noGrp="1"/>
          </p:cNvSpPr>
          <p:nvPr>
            <p:ph type="dt" sz="half" idx="10"/>
          </p:nvPr>
        </p:nvSpPr>
        <p:spPr/>
        <p:txBody>
          <a:bodyPr/>
          <a:lstStyle/>
          <a:p>
            <a:fld id="{35466305-B4B9-46BC-85C7-B3DA3E1C4F94}" type="datetime1">
              <a:rPr lang="en-US" smtClean="0"/>
              <a:t>12/30/2021</a:t>
            </a:fld>
            <a:endParaRPr lang="en-US" dirty="0"/>
          </a:p>
        </p:txBody>
      </p:sp>
      <p:sp>
        <p:nvSpPr>
          <p:cNvPr id="8" name="Footer Placeholder 7">
            <a:extLst>
              <a:ext uri="{FF2B5EF4-FFF2-40B4-BE49-F238E27FC236}">
                <a16:creationId xmlns:a16="http://schemas.microsoft.com/office/drawing/2014/main" id="{CD627E59-47A4-4A22-AE7C-394426E0F26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03B8E8-0F40-4233-AF18-5C0A64CA9A27}"/>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0" name="Google Shape;20;p3">
            <a:extLst>
              <a:ext uri="{FF2B5EF4-FFF2-40B4-BE49-F238E27FC236}">
                <a16:creationId xmlns:a16="http://schemas.microsoft.com/office/drawing/2014/main" id="{15AC66DF-A480-47D4-B31A-4E14B2B909A1}"/>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2E6C8821-FCCB-4D04-9728-B8DABEBEC4E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7430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0DE4-C2B8-45FE-B554-73A24CC8E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B81DF-E05D-4253-A156-821B3FBB91B8}"/>
              </a:ext>
            </a:extLst>
          </p:cNvPr>
          <p:cNvSpPr>
            <a:spLocks noGrp="1"/>
          </p:cNvSpPr>
          <p:nvPr>
            <p:ph type="dt" sz="half" idx="10"/>
          </p:nvPr>
        </p:nvSpPr>
        <p:spPr/>
        <p:txBody>
          <a:bodyPr/>
          <a:lstStyle/>
          <a:p>
            <a:fld id="{6AD64FC9-6D0C-4230-8E80-C3EE1F0F84F2}" type="datetime1">
              <a:rPr lang="en-US" smtClean="0"/>
              <a:t>12/30/2021</a:t>
            </a:fld>
            <a:endParaRPr lang="en-US" dirty="0"/>
          </a:p>
        </p:txBody>
      </p:sp>
      <p:sp>
        <p:nvSpPr>
          <p:cNvPr id="4" name="Footer Placeholder 3">
            <a:extLst>
              <a:ext uri="{FF2B5EF4-FFF2-40B4-BE49-F238E27FC236}">
                <a16:creationId xmlns:a16="http://schemas.microsoft.com/office/drawing/2014/main" id="{FCEFD962-07F6-4B65-AC1A-0A5FD8ECE1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0A3879A-14A5-4FBB-A7DB-3EB60CA64C46}"/>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6" name="Google Shape;20;p3">
            <a:extLst>
              <a:ext uri="{FF2B5EF4-FFF2-40B4-BE49-F238E27FC236}">
                <a16:creationId xmlns:a16="http://schemas.microsoft.com/office/drawing/2014/main" id="{D1A42D5F-A231-4019-B9FE-098F70B067FB}"/>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7" name="Google Shape;21;p3">
            <a:extLst>
              <a:ext uri="{FF2B5EF4-FFF2-40B4-BE49-F238E27FC236}">
                <a16:creationId xmlns:a16="http://schemas.microsoft.com/office/drawing/2014/main" id="{B66560EE-45D2-48C5-944E-CBF143122F72}"/>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90324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01F34-7E37-48CF-97F2-7BEEDEB5CD4C}"/>
              </a:ext>
            </a:extLst>
          </p:cNvPr>
          <p:cNvSpPr>
            <a:spLocks noGrp="1"/>
          </p:cNvSpPr>
          <p:nvPr>
            <p:ph type="dt" sz="half" idx="10"/>
          </p:nvPr>
        </p:nvSpPr>
        <p:spPr/>
        <p:txBody>
          <a:bodyPr/>
          <a:lstStyle/>
          <a:p>
            <a:fld id="{CE8AF61C-74BB-4B90-BF2C-4DFE00D5E9BD}" type="datetime1">
              <a:rPr lang="en-US" smtClean="0"/>
              <a:t>12/30/2021</a:t>
            </a:fld>
            <a:endParaRPr lang="en-US" dirty="0"/>
          </a:p>
        </p:txBody>
      </p:sp>
      <p:sp>
        <p:nvSpPr>
          <p:cNvPr id="3" name="Footer Placeholder 2">
            <a:extLst>
              <a:ext uri="{FF2B5EF4-FFF2-40B4-BE49-F238E27FC236}">
                <a16:creationId xmlns:a16="http://schemas.microsoft.com/office/drawing/2014/main" id="{7C935CC2-72EF-4D78-A6FA-6BA8E1C59A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37B174D-08E8-4AAB-8BE3-091B5C09D7AE}"/>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5" name="Google Shape;20;p3">
            <a:extLst>
              <a:ext uri="{FF2B5EF4-FFF2-40B4-BE49-F238E27FC236}">
                <a16:creationId xmlns:a16="http://schemas.microsoft.com/office/drawing/2014/main" id="{96AB5B4A-56AB-4A3C-9496-A3A7F105744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6" name="Google Shape;21;p3">
            <a:extLst>
              <a:ext uri="{FF2B5EF4-FFF2-40B4-BE49-F238E27FC236}">
                <a16:creationId xmlns:a16="http://schemas.microsoft.com/office/drawing/2014/main" id="{FD5D26AE-938E-43B8-8FEC-E1C4B288935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23749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4912-7BAF-4EC2-B3B7-E056AF9F4042}"/>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70C7DC37-B067-47C2-BF2E-0D3AFC66D28A}"/>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1CFFF-556E-4A10-8C3C-F5BA3BA62CDB}"/>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4F884-717B-4029-BE4C-A59CC82BE6AA}"/>
              </a:ext>
            </a:extLst>
          </p:cNvPr>
          <p:cNvSpPr>
            <a:spLocks noGrp="1"/>
          </p:cNvSpPr>
          <p:nvPr>
            <p:ph type="dt" sz="half" idx="10"/>
          </p:nvPr>
        </p:nvSpPr>
        <p:spPr/>
        <p:txBody>
          <a:bodyPr/>
          <a:lstStyle/>
          <a:p>
            <a:fld id="{A3153A7B-74EF-44A2-8DB0-9654FC87B60E}" type="datetime1">
              <a:rPr lang="en-US" smtClean="0"/>
              <a:t>12/30/2021</a:t>
            </a:fld>
            <a:endParaRPr lang="en-US" dirty="0"/>
          </a:p>
        </p:txBody>
      </p:sp>
      <p:sp>
        <p:nvSpPr>
          <p:cNvPr id="6" name="Footer Placeholder 5">
            <a:extLst>
              <a:ext uri="{FF2B5EF4-FFF2-40B4-BE49-F238E27FC236}">
                <a16:creationId xmlns:a16="http://schemas.microsoft.com/office/drawing/2014/main" id="{5C76CBCC-FEC1-447D-B000-196661BA24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EA5564-2376-4A1B-9A0F-6ED7B0C98EFD}"/>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9B751608-3C57-4CF2-BCA7-8F4F38A0DBD9}"/>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8105C39D-D4CC-4442-9557-613DC062B36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7773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55E7-655E-4482-9B60-D2856385D4C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A43151D6-3802-473E-964D-4E9E131DB1E5}"/>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CB86E3A7-80EE-4CCF-B286-A5B5595302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3497D8-AEFD-404F-BB6E-95DA70712380}"/>
              </a:ext>
            </a:extLst>
          </p:cNvPr>
          <p:cNvSpPr>
            <a:spLocks noGrp="1"/>
          </p:cNvSpPr>
          <p:nvPr>
            <p:ph type="dt" sz="half" idx="10"/>
          </p:nvPr>
        </p:nvSpPr>
        <p:spPr/>
        <p:txBody>
          <a:bodyPr/>
          <a:lstStyle/>
          <a:p>
            <a:fld id="{A9862C82-5DA9-4AC6-819B-343C0193086B}" type="datetime1">
              <a:rPr lang="en-US" smtClean="0"/>
              <a:t>12/30/2021</a:t>
            </a:fld>
            <a:endParaRPr lang="en-US" dirty="0"/>
          </a:p>
        </p:txBody>
      </p:sp>
      <p:sp>
        <p:nvSpPr>
          <p:cNvPr id="6" name="Footer Placeholder 5">
            <a:extLst>
              <a:ext uri="{FF2B5EF4-FFF2-40B4-BE49-F238E27FC236}">
                <a16:creationId xmlns:a16="http://schemas.microsoft.com/office/drawing/2014/main" id="{E165F218-3A86-4EB6-A87A-404590E570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60020B-1C87-4914-939F-1D96B58889D0}"/>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5CCB50DF-1E31-45C1-863F-41173CE92EE7}"/>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475D8F0E-8FEC-4314-AB51-85A1279DD503}"/>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76842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F30CC-DA73-44F3-A5F1-9ED7A75EB77F}"/>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5006D-D419-4198-85C2-6B9DA0B7A7B6}"/>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40D99-9CFA-4169-AB79-221D30D74443}"/>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A3277-BF6E-4D73-9A0C-FA04EBDD387A}" type="datetime1">
              <a:rPr lang="en-US" smtClean="0"/>
              <a:t>12/30/2021</a:t>
            </a:fld>
            <a:endParaRPr lang="en-US" dirty="0"/>
          </a:p>
        </p:txBody>
      </p:sp>
      <p:sp>
        <p:nvSpPr>
          <p:cNvPr id="5" name="Footer Placeholder 4">
            <a:extLst>
              <a:ext uri="{FF2B5EF4-FFF2-40B4-BE49-F238E27FC236}">
                <a16:creationId xmlns:a16="http://schemas.microsoft.com/office/drawing/2014/main" id="{8BF246F1-4BFC-4BC4-863E-34BFDD0D9B46}"/>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DC00A8-F097-4DB1-ACFF-613AF96DB727}"/>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2300C2B7-9B4C-4B87-8BC8-B8A9D2EA05F9}"/>
              </a:ext>
            </a:extLst>
          </p:cNvPr>
          <p:cNvPicPr preferRelativeResize="0"/>
          <p:nvPr userDrawn="1"/>
        </p:nvPicPr>
        <p:blipFill rotWithShape="1">
          <a:blip r:embed="rId15">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A7500918-7080-434F-B871-DA9C0948FAD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0721061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62" r:id="rId13"/>
  </p:sldLayoutIdLst>
  <p:hf sldNum="0"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red, sitting, umbrella, holding&#10;&#10;Description automatically generated">
            <a:extLst>
              <a:ext uri="{FF2B5EF4-FFF2-40B4-BE49-F238E27FC236}">
                <a16:creationId xmlns:a16="http://schemas.microsoft.com/office/drawing/2014/main" id="{CB77981C-B7D5-4906-B57B-784324DC6E47}"/>
              </a:ext>
            </a:extLst>
          </p:cNvPr>
          <p:cNvPicPr>
            <a:picLocks noChangeAspect="1"/>
          </p:cNvPicPr>
          <p:nvPr/>
        </p:nvPicPr>
        <p:blipFill>
          <a:blip r:embed="rId3"/>
          <a:stretch>
            <a:fillRect/>
          </a:stretch>
        </p:blipFill>
        <p:spPr>
          <a:xfrm>
            <a:off x="-1" y="-38100"/>
            <a:ext cx="12188825" cy="6934200"/>
          </a:xfrm>
          <a:prstGeom prst="rect">
            <a:avLst/>
          </a:prstGeom>
        </p:spPr>
      </p:pic>
      <p:sp>
        <p:nvSpPr>
          <p:cNvPr id="20" name="Google Shape;56;p8">
            <a:extLst>
              <a:ext uri="{FF2B5EF4-FFF2-40B4-BE49-F238E27FC236}">
                <a16:creationId xmlns:a16="http://schemas.microsoft.com/office/drawing/2014/main" id="{BDCDEA2A-0069-428C-BC54-4E0C98C910BC}"/>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21" name="Picture 20" descr="A picture containing drawing&#10;&#10;Description automatically generated">
            <a:extLst>
              <a:ext uri="{FF2B5EF4-FFF2-40B4-BE49-F238E27FC236}">
                <a16:creationId xmlns:a16="http://schemas.microsoft.com/office/drawing/2014/main" id="{F9438748-3B3E-4272-A5BF-17997245C761}"/>
              </a:ext>
            </a:extLst>
          </p:cNvPr>
          <p:cNvPicPr>
            <a:picLocks noChangeAspect="1"/>
          </p:cNvPicPr>
          <p:nvPr/>
        </p:nvPicPr>
        <p:blipFill>
          <a:blip r:embed="rId4"/>
          <a:stretch>
            <a:fillRect/>
          </a:stretch>
        </p:blipFill>
        <p:spPr>
          <a:xfrm>
            <a:off x="699150" y="514267"/>
            <a:ext cx="2309253" cy="853976"/>
          </a:xfrm>
          <a:prstGeom prst="rect">
            <a:avLst/>
          </a:prstGeom>
        </p:spPr>
      </p:pic>
      <p:sp>
        <p:nvSpPr>
          <p:cNvPr id="5" name="Title 4"/>
          <p:cNvSpPr>
            <a:spLocks noGrp="1"/>
          </p:cNvSpPr>
          <p:nvPr>
            <p:ph type="ctrTitle" idx="4294967295"/>
          </p:nvPr>
        </p:nvSpPr>
        <p:spPr>
          <a:xfrm>
            <a:off x="2513012" y="2058026"/>
            <a:ext cx="7910299" cy="918512"/>
          </a:xfrm>
        </p:spPr>
        <p:txBody>
          <a:bodyPr/>
          <a:lstStyle/>
          <a:p>
            <a:pPr algn="ctr"/>
            <a:r>
              <a:rPr lang="en-US" b="1" dirty="0">
                <a:solidFill>
                  <a:schemeClr val="bg1"/>
                </a:solidFill>
                <a:latin typeface="Segoe UI" panose="020B0502040204020203" pitchFamily="34" charset="0"/>
                <a:cs typeface="Segoe UI" panose="020B0502040204020203" pitchFamily="34" charset="0"/>
              </a:rPr>
              <a:t>Basic CRUD in SQL Server</a:t>
            </a:r>
          </a:p>
        </p:txBody>
      </p:sp>
      <p:sp>
        <p:nvSpPr>
          <p:cNvPr id="6" name="Subtitle 5"/>
          <p:cNvSpPr>
            <a:spLocks noGrp="1"/>
          </p:cNvSpPr>
          <p:nvPr>
            <p:ph type="subTitle" idx="4294967295"/>
          </p:nvPr>
        </p:nvSpPr>
        <p:spPr>
          <a:xfrm>
            <a:off x="1853776" y="3037162"/>
            <a:ext cx="8977099" cy="1311301"/>
          </a:xfrm>
        </p:spPr>
        <p:txBody>
          <a:bodyPr>
            <a:normAutofit/>
          </a:bodyPr>
          <a:lstStyle/>
          <a:p>
            <a:pPr marL="0" indent="0" algn="ctr">
              <a:buNone/>
            </a:pPr>
            <a:r>
              <a:rPr lang="en-US" b="1" dirty="0">
                <a:solidFill>
                  <a:schemeClr val="bg1"/>
                </a:solidFill>
                <a:latin typeface="Segoe UI" panose="020B0502040204020203" pitchFamily="34" charset="0"/>
                <a:cs typeface="Segoe UI" panose="020B0502040204020203" pitchFamily="34" charset="0"/>
              </a:rPr>
              <a:t>Create, Retrieve, Update, Delete using SQL queries</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50812" y="974726"/>
            <a:ext cx="11542799" cy="5062071"/>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You can concatenate column names or strings using the </a:t>
            </a:r>
            <a:r>
              <a:rPr lang="en-US" sz="2800" b="1" dirty="0">
                <a:solidFill>
                  <a:schemeClr val="accent1"/>
                </a:solidFill>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operator</a:t>
            </a:r>
          </a:p>
          <a:p>
            <a:pPr lvl="1">
              <a:lnSpc>
                <a:spcPct val="100000"/>
              </a:lnSpc>
            </a:pPr>
            <a:r>
              <a:rPr lang="en-US" sz="2800" dirty="0">
                <a:latin typeface="Segoe UI" panose="020B0502040204020203" pitchFamily="34" charset="0"/>
                <a:cs typeface="Segoe UI" panose="020B0502040204020203" pitchFamily="34" charset="0"/>
              </a:rPr>
              <a:t>String literals are enclosed in </a:t>
            </a:r>
            <a:r>
              <a:rPr lang="en-US" sz="2800" dirty="0">
                <a:solidFill>
                  <a:schemeClr val="accent1"/>
                </a:solidFill>
                <a:latin typeface="Segoe UI" panose="020B0502040204020203" pitchFamily="34" charset="0"/>
                <a:cs typeface="Segoe UI" panose="020B0502040204020203" pitchFamily="34" charset="0"/>
              </a:rPr>
              <a:t>single quotes</a:t>
            </a:r>
          </a:p>
          <a:p>
            <a:pPr lvl="1">
              <a:lnSpc>
                <a:spcPct val="100000"/>
              </a:lnSpc>
            </a:pPr>
            <a:r>
              <a:rPr lang="en-US" sz="2800" dirty="0">
                <a:latin typeface="Segoe UI" panose="020B0502040204020203" pitchFamily="34" charset="0"/>
                <a:cs typeface="Segoe UI" panose="020B0502040204020203" pitchFamily="34" charset="0"/>
              </a:rPr>
              <a:t>Table and column names containing special symbols use </a:t>
            </a:r>
            <a:r>
              <a:rPr lang="en-US" sz="2800" dirty="0">
                <a:solidFill>
                  <a:schemeClr val="accent1"/>
                </a:solidFill>
                <a:latin typeface="Segoe UI" panose="020B0502040204020203" pitchFamily="34" charset="0"/>
                <a:cs typeface="Segoe UI" panose="020B0502040204020203" pitchFamily="34" charset="0"/>
              </a:rPr>
              <a:t>brackets</a:t>
            </a:r>
          </a:p>
        </p:txBody>
      </p:sp>
      <p:sp>
        <p:nvSpPr>
          <p:cNvPr id="504836" name="Rectangle 4"/>
          <p:cNvSpPr>
            <a:spLocks noChangeArrowheads="1"/>
          </p:cNvSpPr>
          <p:nvPr/>
        </p:nvSpPr>
        <p:spPr bwMode="auto">
          <a:xfrm>
            <a:off x="1330411" y="2760197"/>
            <a:ext cx="92995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FirstName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 '</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LastName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Full Name</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EmployeeID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No.</a:t>
            </a:r>
            <a:r>
              <a:rPr lang="en-US" sz="2600" b="1" noProof="1">
                <a:solidFill>
                  <a:schemeClr val="accent1"/>
                </a:solidFill>
                <a:latin typeface="Consolas" pitchFamily="49" charset="0"/>
                <a:cs typeface="Consolas" pitchFamily="49" charset="0"/>
              </a:rPr>
              <a:t>]</a:t>
            </a:r>
            <a:endParaRPr lang="en-US" sz="2600" b="1" noProof="1">
              <a:solidFill>
                <a:srgbClr val="FBEEDC"/>
              </a:solidFill>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04628076"/>
              </p:ext>
            </p:extLst>
          </p:nvPr>
        </p:nvGraphicFramePr>
        <p:xfrm>
          <a:off x="3084599" y="4360397"/>
          <a:ext cx="5791200" cy="1784604"/>
        </p:xfrm>
        <a:graphic>
          <a:graphicData uri="http://schemas.openxmlformats.org/drawingml/2006/table">
            <a:tbl>
              <a:tblPr>
                <a:tableStyleId>{8A107856-5554-42FB-B03E-39F5DBC370BA}</a:tableStyleId>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u="none" strike="noStrike" cap="none" normalizeH="0" baseline="0" noProof="1">
                          <a:ln>
                            <a:noFill/>
                          </a:ln>
                          <a:effectLst/>
                        </a:rPr>
                        <a:t>Full</a:t>
                      </a:r>
                      <a:r>
                        <a:rPr kumimoji="1" lang="en-US" sz="2600" u="none" strike="noStrike" cap="none" normalizeH="0" baseline="0" dirty="0">
                          <a:ln>
                            <a:noFill/>
                          </a:ln>
                          <a:effectLst/>
                        </a:rPr>
                        <a:t> </a:t>
                      </a:r>
                      <a:r>
                        <a:rPr kumimoji="1" lang="en-US" sz="2600" u="none" strike="noStrike" cap="none" normalizeH="0" baseline="0" noProof="1">
                          <a:ln>
                            <a:noFill/>
                          </a:ln>
                          <a:effectLst/>
                        </a:rPr>
                        <a:t>Name</a:t>
                      </a:r>
                      <a:endParaRPr kumimoji="1" lang="en-US" sz="26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u="none" strike="noStrike" cap="none" normalizeH="0" baseline="0" dirty="0">
                          <a:ln>
                            <a:noFill/>
                          </a:ln>
                          <a:effectLst/>
                        </a:rPr>
                        <a:t>No.</a:t>
                      </a:r>
                      <a:endParaRPr kumimoji="1" lang="en-US" sz="26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a:ln>
                            <a:noFill/>
                          </a:ln>
                          <a:effectLst/>
                        </a:rPr>
                        <a:t>Guy Gilbert</a:t>
                      </a:r>
                      <a:endParaRPr kumimoji="1" lang="en-US" sz="24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a:ln>
                            <a:noFill/>
                          </a:ln>
                          <a:effectLst/>
                        </a:rPr>
                        <a:t>1</a:t>
                      </a:r>
                      <a:endParaRPr kumimoji="1" lang="bg-BG" sz="24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a:ln>
                            <a:noFill/>
                          </a:ln>
                          <a:effectLst/>
                        </a:rPr>
                        <a:t>Kevin Brown</a:t>
                      </a:r>
                      <a:endParaRPr kumimoji="1" lang="en-US" sz="24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a:ln>
                            <a:noFill/>
                          </a:ln>
                          <a:effectLst/>
                        </a:rPr>
                        <a:t>2</a:t>
                      </a:r>
                      <a:endParaRPr kumimoji="1" lang="bg-BG" sz="24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a:ln>
                            <a:noFill/>
                          </a:ln>
                          <a:effectLst/>
                        </a:rPr>
                        <a:t>…</a:t>
                      </a:r>
                      <a:endParaRPr kumimoji="1" lang="bg-BG" sz="24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6" name="Rectangle 2">
            <a:extLst>
              <a:ext uri="{FF2B5EF4-FFF2-40B4-BE49-F238E27FC236}">
                <a16:creationId xmlns:a16="http://schemas.microsoft.com/office/drawing/2014/main" id="{DB60565D-831D-44A1-AF38-44A889E65799}"/>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Concatenation Operator</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a:xfrm>
            <a:off x="837981" y="1143000"/>
            <a:ext cx="10512862" cy="4351338"/>
          </a:xfrm>
        </p:spPr>
        <p:txBody>
          <a:bodyPr/>
          <a:lstStyle/>
          <a:p>
            <a:pPr>
              <a:spcBef>
                <a:spcPct val="25000"/>
              </a:spcBef>
            </a:pPr>
            <a:r>
              <a:rPr lang="en-US" dirty="0"/>
              <a:t>Use </a:t>
            </a:r>
            <a:r>
              <a:rPr lang="en-US" b="1" dirty="0">
                <a:solidFill>
                  <a:schemeClr val="accent1"/>
                </a:solidFill>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1" y="3050773"/>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DepartmentID</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1</a:t>
            </a:r>
          </a:p>
        </p:txBody>
      </p:sp>
      <p:sp>
        <p:nvSpPr>
          <p:cNvPr id="511004" name="Rectangle 28"/>
          <p:cNvSpPr>
            <a:spLocks noChangeArrowheads="1"/>
          </p:cNvSpPr>
          <p:nvPr/>
        </p:nvSpPr>
        <p:spPr bwMode="auto">
          <a:xfrm>
            <a:off x="2422411" y="4974929"/>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Salary</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&lt;=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20000</a:t>
            </a:r>
          </a:p>
        </p:txBody>
      </p:sp>
      <p:sp>
        <p:nvSpPr>
          <p:cNvPr id="9" name="Rectangle 19"/>
          <p:cNvSpPr>
            <a:spLocks noChangeArrowheads="1"/>
          </p:cNvSpPr>
          <p:nvPr/>
        </p:nvSpPr>
        <p:spPr bwMode="auto">
          <a:xfrm>
            <a:off x="2422412" y="160622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a:t>
            </a:r>
            <a:r>
              <a:rPr lang="en-US" sz="2600" b="1" noProof="1">
                <a:solidFill>
                  <a:schemeClr val="accent1"/>
                </a:solidFill>
                <a:latin typeface="Consolas" pitchFamily="49" charset="0"/>
                <a:cs typeface="Consolas" pitchFamily="49" charset="0"/>
              </a:rPr>
              <a:t>DISTINCT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p:txBody>
      </p:sp>
      <p:sp>
        <p:nvSpPr>
          <p:cNvPr id="7" name="Rectangle 2">
            <a:extLst>
              <a:ext uri="{FF2B5EF4-FFF2-40B4-BE49-F238E27FC236}">
                <a16:creationId xmlns:a16="http://schemas.microsoft.com/office/drawing/2014/main" id="{F9AB9222-FABF-4927-988B-627631287662}"/>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Filtering the Selected Rows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idx="1"/>
          </p:nvPr>
        </p:nvSpPr>
        <p:spPr>
          <a:xfrm>
            <a:off x="912812" y="996398"/>
            <a:ext cx="10512862" cy="4351338"/>
          </a:xfrm>
          <a:noFill/>
          <a:ln/>
        </p:spPr>
        <p:txBody>
          <a:bodyPr>
            <a:normAutofit/>
          </a:bodyPr>
          <a:lstStyle/>
          <a:p>
            <a:r>
              <a:rPr lang="en-US" dirty="0">
                <a:latin typeface="Segoe UI" panose="020B0502040204020203" pitchFamily="34" charset="0"/>
                <a:cs typeface="Segoe UI" panose="020B0502040204020203" pitchFamily="34" charset="0"/>
              </a:rPr>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latin typeface="Segoe UI" panose="020B0502040204020203" pitchFamily="34" charset="0"/>
                <a:cs typeface="Segoe UI" panose="020B0502040204020203" pitchFamily="34" charset="0"/>
              </a:rPr>
              <a:t>and brackets</a:t>
            </a:r>
          </a:p>
          <a:p>
            <a:pPr>
              <a:spcBef>
                <a:spcPts val="8400"/>
              </a:spcBef>
            </a:pPr>
            <a:r>
              <a:rPr lang="en-US" dirty="0">
                <a:latin typeface="Segoe UI" panose="020B0502040204020203" pitchFamily="34" charset="0"/>
                <a:cs typeface="Segoe UI" panose="020B0502040204020203" pitchFamily="34" charset="0"/>
              </a:rPr>
              <a:t>Using</a:t>
            </a:r>
            <a:r>
              <a:rPr lang="en-US" dirty="0"/>
              <a:t>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latin typeface="Segoe UI" panose="020B0502040204020203" pitchFamily="34" charset="0"/>
                <a:cs typeface="Segoe UI" panose="020B0502040204020203" pitchFamily="34" charset="0"/>
              </a:rPr>
              <a:t>operator to specify a range:</a:t>
            </a:r>
          </a:p>
          <a:p>
            <a:pPr>
              <a:spcBef>
                <a:spcPts val="8400"/>
              </a:spcBef>
            </a:pPr>
            <a:r>
              <a:rPr lang="en-US" dirty="0">
                <a:latin typeface="Segoe UI" panose="020B0502040204020203" pitchFamily="34" charset="0"/>
                <a:cs typeface="Segoe UI" panose="020B0502040204020203" pitchFamily="34" charset="0"/>
              </a:rPr>
              <a:t>Using</a:t>
            </a:r>
            <a:r>
              <a:rPr lang="en-US" dirty="0"/>
              <a:t>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latin typeface="Segoe UI" panose="020B0502040204020203" pitchFamily="34" charset="0"/>
                <a:cs typeface="Segoe UI" panose="020B0502040204020203" pitchFamily="34" charset="0"/>
              </a:rPr>
              <a:t>to specify a set of values:</a:t>
            </a:r>
          </a:p>
        </p:txBody>
      </p:sp>
      <p:sp>
        <p:nvSpPr>
          <p:cNvPr id="513028" name="Rectangle 4"/>
          <p:cNvSpPr>
            <a:spLocks noChangeArrowheads="1"/>
          </p:cNvSpPr>
          <p:nvPr/>
        </p:nvSpPr>
        <p:spPr bwMode="auto">
          <a:xfrm>
            <a:off x="1522412" y="3172067"/>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Salary </a:t>
            </a:r>
            <a:r>
              <a:rPr lang="en-US" b="1" noProof="1">
                <a:solidFill>
                  <a:schemeClr val="accent1"/>
                </a:solidFill>
                <a:latin typeface="Consolas" pitchFamily="49" charset="0"/>
                <a:cs typeface="Consolas" pitchFamily="49" charset="0"/>
              </a:rPr>
              <a:t>BETWEEN</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20000</a:t>
            </a:r>
            <a:r>
              <a:rPr lang="en-US" b="1" noProof="1">
                <a:solidFill>
                  <a:srgbClr val="FBEEDC"/>
                </a:solidFill>
                <a:latin typeface="Consolas" pitchFamily="49" charset="0"/>
                <a:cs typeface="Consolas" pitchFamily="49" charset="0"/>
              </a:rPr>
              <a:t> </a:t>
            </a:r>
            <a:r>
              <a:rPr lang="en-US" b="1" noProof="1">
                <a:solidFill>
                  <a:schemeClr val="accent1"/>
                </a:solidFill>
                <a:latin typeface="Consolas" pitchFamily="49" charset="0"/>
                <a:cs typeface="Consolas" pitchFamily="49" charset="0"/>
              </a:rPr>
              <a:t>AND</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22000</a:t>
            </a:r>
          </a:p>
        </p:txBody>
      </p:sp>
      <p:sp>
        <p:nvSpPr>
          <p:cNvPr id="513029" name="Rectangle 5"/>
          <p:cNvSpPr>
            <a:spLocks noChangeArrowheads="1"/>
          </p:cNvSpPr>
          <p:nvPr/>
        </p:nvSpPr>
        <p:spPr bwMode="auto">
          <a:xfrm>
            <a:off x="1522412" y="4572000"/>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accent1"/>
                </a:solidFill>
                <a:latin typeface="Consolas" pitchFamily="49" charset="0"/>
                <a:cs typeface="Consolas" pitchFamily="49" charset="0"/>
              </a:rPr>
              <a:t>IN</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(109, 3, 16)</a:t>
            </a:r>
          </a:p>
        </p:txBody>
      </p:sp>
      <p:sp>
        <p:nvSpPr>
          <p:cNvPr id="8" name="Rectangle 6"/>
          <p:cNvSpPr>
            <a:spLocks noChangeArrowheads="1"/>
          </p:cNvSpPr>
          <p:nvPr/>
        </p:nvSpPr>
        <p:spPr bwMode="auto">
          <a:xfrm>
            <a:off x="1522412" y="1542955"/>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a:t>
            </a:r>
            <a:r>
              <a:rPr lang="en-US" b="1" noProof="1">
                <a:solidFill>
                  <a:schemeClr val="tx2">
                    <a:lumMod val="75000"/>
                  </a:schemeClr>
                </a:solidFill>
                <a:latin typeface="Consolas" pitchFamily="49" charset="0"/>
                <a:cs typeface="Consolas" pitchFamily="49" charset="0"/>
              </a:rPr>
              <a:t>NOT</a:t>
            </a: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a:t>
            </a:r>
            <a:r>
              <a:rPr lang="en-US" b="1" noProof="1">
                <a:solidFill>
                  <a:schemeClr val="accent2">
                    <a:lumMod val="75000"/>
                  </a:schemeClr>
                </a:solidFill>
                <a:latin typeface="Consolas" pitchFamily="49" charset="0"/>
                <a:cs typeface="Consolas" pitchFamily="49" charset="0"/>
              </a:rPr>
              <a:t>ManagerID = 3 </a:t>
            </a:r>
            <a:r>
              <a:rPr lang="en-US" b="1" noProof="1">
                <a:solidFill>
                  <a:schemeClr val="tx2">
                    <a:lumMod val="75000"/>
                  </a:schemeClr>
                </a:solidFill>
                <a:latin typeface="Consolas" pitchFamily="49" charset="0"/>
                <a:cs typeface="Consolas" pitchFamily="49" charset="0"/>
              </a:rPr>
              <a:t>OR</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ManagerID = 4</a:t>
            </a:r>
            <a:r>
              <a:rPr lang="en-US" b="1" noProof="1">
                <a:solidFill>
                  <a:schemeClr val="tx2">
                    <a:lumMod val="75000"/>
                  </a:schemeClr>
                </a:solidFill>
                <a:latin typeface="Consolas" pitchFamily="49" charset="0"/>
                <a:cs typeface="Consolas" pitchFamily="49" charset="0"/>
              </a:rPr>
              <a:t>)</a:t>
            </a:r>
          </a:p>
        </p:txBody>
      </p:sp>
      <p:sp>
        <p:nvSpPr>
          <p:cNvPr id="7" name="Rectangle 2">
            <a:extLst>
              <a:ext uri="{FF2B5EF4-FFF2-40B4-BE49-F238E27FC236}">
                <a16:creationId xmlns:a16="http://schemas.microsoft.com/office/drawing/2014/main" id="{91628E26-2165-43AA-AB1E-582F9AEC099E}"/>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Other Comparison Conditions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8" name="Rectangle 4"/>
          <p:cNvSpPr>
            <a:spLocks noChangeArrowheads="1"/>
          </p:cNvSpPr>
          <p:nvPr/>
        </p:nvSpPr>
        <p:spPr bwMode="auto">
          <a:xfrm>
            <a:off x="2439988" y="4525089"/>
            <a:ext cx="7235824"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tx2">
                    <a:lumMod val="75000"/>
                  </a:schemeClr>
                </a:solidFill>
                <a:latin typeface="Consolas" pitchFamily="49" charset="0"/>
                <a:cs typeface="Consolas" pitchFamily="49" charset="0"/>
              </a:rPr>
              <a:t>IS NULL</a:t>
            </a:r>
          </a:p>
        </p:txBody>
      </p:sp>
      <p:sp>
        <p:nvSpPr>
          <p:cNvPr id="9" name="Rectangle 7"/>
          <p:cNvSpPr>
            <a:spLocks noChangeArrowheads="1"/>
          </p:cNvSpPr>
          <p:nvPr/>
        </p:nvSpPr>
        <p:spPr bwMode="auto">
          <a:xfrm>
            <a:off x="2439988" y="5569803"/>
            <a:ext cx="7235824"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tx2">
                    <a:lumMod val="75000"/>
                  </a:schemeClr>
                </a:solidFill>
                <a:latin typeface="Consolas" pitchFamily="49" charset="0"/>
                <a:cs typeface="Consolas" pitchFamily="49" charset="0"/>
              </a:rPr>
              <a:t>IS NOT NULL</a:t>
            </a:r>
          </a:p>
        </p:txBody>
      </p:sp>
      <p:sp>
        <p:nvSpPr>
          <p:cNvPr id="10" name="Rectangle 8"/>
          <p:cNvSpPr>
            <a:spLocks noChangeArrowheads="1"/>
          </p:cNvSpPr>
          <p:nvPr/>
        </p:nvSpPr>
        <p:spPr bwMode="auto">
          <a:xfrm>
            <a:off x="2439988" y="3207603"/>
            <a:ext cx="7235824" cy="646331"/>
          </a:xfrm>
          <a:prstGeom prst="rect">
            <a:avLst/>
          </a:prstGeom>
          <a:solidFill>
            <a:srgbClr val="D9D5C7">
              <a:alpha val="20000"/>
            </a:srgbClr>
          </a:solidFill>
          <a:ln w="12700">
            <a:solidFill>
              <a:schemeClr val="accent5">
                <a:lumMod val="60000"/>
                <a:lumOff val="40000"/>
              </a:schemeClr>
            </a:solidFill>
          </a:ln>
          <a:effectLst/>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 </a:t>
            </a:r>
            <a:r>
              <a:rPr lang="en-US" b="1" noProof="1">
                <a:solidFill>
                  <a:schemeClr val="accent1"/>
                </a:solidFill>
                <a:latin typeface="Consolas" pitchFamily="49" charset="0"/>
                <a:cs typeface="Consolas" pitchFamily="49" charset="0"/>
              </a:rPr>
              <a:t>NULL</a:t>
            </a:r>
          </a:p>
        </p:txBody>
      </p:sp>
      <p:sp>
        <p:nvSpPr>
          <p:cNvPr id="11" name="AutoShape 22"/>
          <p:cNvSpPr>
            <a:spLocks noChangeArrowheads="1"/>
          </p:cNvSpPr>
          <p:nvPr/>
        </p:nvSpPr>
        <p:spPr bwMode="auto">
          <a:xfrm>
            <a:off x="5730678" y="2080934"/>
            <a:ext cx="3048000" cy="794220"/>
          </a:xfrm>
          <a:prstGeom prst="wedgeRoundRectCallout">
            <a:avLst>
              <a:gd name="adj1" fmla="val -48341"/>
              <a:gd name="adj2" fmla="val 15600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This is always false!</a:t>
            </a:r>
            <a:endParaRPr lang="bg-BG" sz="2800" noProof="1">
              <a:solidFill>
                <a:schemeClr val="bg1"/>
              </a:solidFill>
              <a:latin typeface="Consolas" panose="020B0609020204030204" pitchFamily="49" charset="0"/>
              <a:cs typeface="Consolas" panose="020B0609020204030204" pitchFamily="49" charset="0"/>
            </a:endParaRPr>
          </a:p>
        </p:txBody>
      </p:sp>
      <p:sp>
        <p:nvSpPr>
          <p:cNvPr id="3" name="&quot;Not Allowed&quot; Symbol 2"/>
          <p:cNvSpPr/>
          <p:nvPr/>
        </p:nvSpPr>
        <p:spPr>
          <a:xfrm>
            <a:off x="8761412" y="3623101"/>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Rectangle 2">
            <a:extLst>
              <a:ext uri="{FF2B5EF4-FFF2-40B4-BE49-F238E27FC236}">
                <a16:creationId xmlns:a16="http://schemas.microsoft.com/office/drawing/2014/main" id="{2957DA85-B8FF-40F3-9A8E-427332296F7C}"/>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Comparing with NULL</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a:xfrm>
            <a:off x="837981" y="1143000"/>
            <a:ext cx="10512862" cy="4351338"/>
          </a:xfrm>
        </p:spPr>
        <p:txBody>
          <a:bodyPr/>
          <a:lstStyle/>
          <a:p>
            <a:pPr>
              <a:lnSpc>
                <a:spcPct val="100000"/>
              </a:lnSpc>
            </a:pPr>
            <a:r>
              <a:rPr lang="en-US" dirty="0">
                <a:latin typeface="Segoe UI" panose="020B0502040204020203" pitchFamily="34" charset="0"/>
                <a:cs typeface="Segoe UI" panose="020B0502040204020203" pitchFamily="34" charset="0"/>
              </a:rPr>
              <a:t>Sort rows with the </a:t>
            </a:r>
            <a:r>
              <a:rPr lang="en-US" b="1" dirty="0">
                <a:solidFill>
                  <a:schemeClr val="tx2">
                    <a:lumMod val="75000"/>
                  </a:schemeClr>
                </a:solidFill>
                <a:latin typeface="Segoe UI" panose="020B0502040204020203" pitchFamily="34" charset="0"/>
                <a:cs typeface="Segoe UI" panose="020B0502040204020203" pitchFamily="34" charset="0"/>
              </a:rPr>
              <a:t>ORDER BY </a:t>
            </a:r>
            <a:r>
              <a:rPr lang="en-US" dirty="0">
                <a:latin typeface="Segoe UI" panose="020B0502040204020203" pitchFamily="34" charset="0"/>
                <a:cs typeface="Segoe UI" panose="020B0502040204020203" pitchFamily="34" charset="0"/>
              </a:rPr>
              <a:t>clause</a:t>
            </a:r>
          </a:p>
          <a:p>
            <a:pPr lvl="1">
              <a:lnSpc>
                <a:spcPct val="100000"/>
              </a:lnSpc>
            </a:pPr>
            <a:r>
              <a:rPr lang="en-US" b="1" dirty="0">
                <a:solidFill>
                  <a:schemeClr val="tx2">
                    <a:lumMod val="75000"/>
                  </a:schemeClr>
                </a:solidFill>
                <a:latin typeface="Segoe UI" panose="020B0502040204020203" pitchFamily="34" charset="0"/>
                <a:cs typeface="Segoe UI" panose="020B0502040204020203" pitchFamily="34" charset="0"/>
              </a:rPr>
              <a:t>ASC</a:t>
            </a:r>
            <a:r>
              <a:rPr lang="en-US" dirty="0">
                <a:latin typeface="Segoe UI" panose="020B0502040204020203" pitchFamily="34" charset="0"/>
                <a:cs typeface="Segoe UI" panose="020B0502040204020203" pitchFamily="34" charset="0"/>
              </a:rPr>
              <a:t>: ascending order, default</a:t>
            </a:r>
          </a:p>
          <a:p>
            <a:pPr lvl="1">
              <a:lnSpc>
                <a:spcPct val="100000"/>
              </a:lnSpc>
            </a:pPr>
            <a:r>
              <a:rPr lang="en-US" b="1" dirty="0">
                <a:solidFill>
                  <a:schemeClr val="tx2">
                    <a:lumMod val="75000"/>
                  </a:schemeClr>
                </a:solidFill>
                <a:latin typeface="Segoe UI" panose="020B0502040204020203" pitchFamily="34" charset="0"/>
                <a:cs typeface="Segoe UI" panose="020B0502040204020203" pitchFamily="34" charset="0"/>
              </a:rPr>
              <a:t>DESC</a:t>
            </a:r>
            <a:r>
              <a:rPr lang="en-US" dirty="0">
                <a:latin typeface="Segoe UI" panose="020B0502040204020203" pitchFamily="34" charset="0"/>
                <a:cs typeface="Segoe UI" panose="020B0502040204020203" pitchFamily="34" charset="0"/>
              </a:rPr>
              <a:t>: descending order</a:t>
            </a:r>
          </a:p>
        </p:txBody>
      </p:sp>
      <p:sp>
        <p:nvSpPr>
          <p:cNvPr id="517124" name="Rectangle 4"/>
          <p:cNvSpPr>
            <a:spLocks noChangeArrowheads="1"/>
          </p:cNvSpPr>
          <p:nvPr/>
        </p:nvSpPr>
        <p:spPr bwMode="auto">
          <a:xfrm>
            <a:off x="912811" y="257245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ORDER BY </a:t>
            </a:r>
            <a:r>
              <a:rPr lang="en-US" sz="2600" b="1" noProof="1">
                <a:solidFill>
                  <a:schemeClr val="tx2"/>
                </a:solidFill>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47383107"/>
              </p:ext>
            </p:extLst>
          </p:nvPr>
        </p:nvGraphicFramePr>
        <p:xfrm>
          <a:off x="7615236" y="1507247"/>
          <a:ext cx="3203575" cy="1962912"/>
        </p:xfrm>
        <a:graphic>
          <a:graphicData uri="http://schemas.openxmlformats.org/drawingml/2006/table">
            <a:tbl>
              <a:tblPr>
                <a:tableStyleId>{8A107856-5554-42FB-B03E-39F5DBC370BA}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HireDate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Gilbert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1998-07-31</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Brown</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1999-02-26</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a:ln>
                            <a:noFill/>
                          </a:ln>
                          <a:effectLst/>
                        </a:rPr>
                        <a:t>Tamburello</a:t>
                      </a:r>
                      <a:endParaRPr kumimoji="1" lang="bg-BG" sz="20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1999-12-12</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1" y="42703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ORDER BY </a:t>
            </a:r>
            <a:r>
              <a:rPr lang="en-US" sz="2600" b="1" noProof="1">
                <a:solidFill>
                  <a:schemeClr val="tx2"/>
                </a:solidFill>
                <a:latin typeface="Consolas" pitchFamily="49" charset="0"/>
                <a:cs typeface="Consolas" pitchFamily="49" charset="0"/>
              </a:rPr>
              <a:t>HireDate</a:t>
            </a:r>
            <a:r>
              <a:rPr lang="en-US" sz="2600" b="1" noProof="1">
                <a:solidFill>
                  <a:schemeClr val="tx2">
                    <a:lumMod val="75000"/>
                  </a:schemeClr>
                </a:solidFill>
                <a:latin typeface="Consolas" pitchFamily="49" charset="0"/>
                <a:cs typeface="Consolas" pitchFamily="49" charset="0"/>
              </a:rPr>
              <a:t> DESC</a:t>
            </a:r>
          </a:p>
        </p:txBody>
      </p:sp>
      <p:graphicFrame>
        <p:nvGraphicFramePr>
          <p:cNvPr id="517146" name="Group 26"/>
          <p:cNvGraphicFramePr>
            <a:graphicFrameLocks noGrp="1"/>
          </p:cNvGraphicFramePr>
          <p:nvPr>
            <p:extLst>
              <p:ext uri="{D42A27DB-BD31-4B8C-83A1-F6EECF244321}">
                <p14:modId xmlns:p14="http://schemas.microsoft.com/office/powerpoint/2010/main" val="2105412581"/>
              </p:ext>
            </p:extLst>
          </p:nvPr>
        </p:nvGraphicFramePr>
        <p:xfrm>
          <a:off x="7615236" y="3813175"/>
          <a:ext cx="3203575" cy="1962912"/>
        </p:xfrm>
        <a:graphic>
          <a:graphicData uri="http://schemas.openxmlformats.org/drawingml/2006/table">
            <a:tbl>
              <a:tblPr>
                <a:tableStyleId>{8A107856-5554-42FB-B03E-39F5DBC370BA}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HireDate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Valdez</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a:ln>
                            <a:noFill/>
                          </a:ln>
                          <a:effectLst/>
                        </a:rPr>
                        <a:t>2005-07-01</a:t>
                      </a:r>
                      <a:endParaRPr kumimoji="1" lang="bg-BG" sz="20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Tsoflias</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a:ln>
                            <a:noFill/>
                          </a:ln>
                          <a:effectLst/>
                        </a:rPr>
                        <a:t>2005-07-01</a:t>
                      </a:r>
                      <a:endParaRPr kumimoji="1" lang="bg-BG" sz="20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Abbas</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dirty="0">
                          <a:ln>
                            <a:noFill/>
                          </a:ln>
                          <a:effectLst/>
                        </a:rPr>
                        <a:t>2005-04-15</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8" name="Rectangle 2">
            <a:extLst>
              <a:ext uri="{FF2B5EF4-FFF2-40B4-BE49-F238E27FC236}">
                <a16:creationId xmlns:a16="http://schemas.microsoft.com/office/drawing/2014/main" id="{5D0347AA-38E6-45C5-905B-DB9ED75233B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Sorting with ORDER BY</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1" y="1143000"/>
            <a:ext cx="10512862" cy="4351338"/>
          </a:xfrm>
        </p:spPr>
        <p:txBody>
          <a:bodyPr/>
          <a:lstStyle/>
          <a:p>
            <a:r>
              <a:rPr lang="en-US" dirty="0">
                <a:latin typeface="Segoe UI" panose="020B0502040204020203" pitchFamily="34" charset="0"/>
                <a:cs typeface="Segoe UI" panose="020B0502040204020203" pitchFamily="34" charset="0"/>
              </a:rPr>
              <a:t>Views are virtual tables made from others tables, views or joins between them</a:t>
            </a:r>
          </a:p>
          <a:p>
            <a:pPr lvl="1"/>
            <a:r>
              <a:rPr lang="en-US" dirty="0">
                <a:latin typeface="Segoe UI" panose="020B0502040204020203" pitchFamily="34" charset="0"/>
                <a:cs typeface="Segoe UI" panose="020B0502040204020203" pitchFamily="34" charset="0"/>
              </a:rPr>
              <a:t>Can be used to simplify writing of complex queries or to limit access to data for certain users</a:t>
            </a:r>
          </a:p>
          <a:p>
            <a:r>
              <a:rPr lang="en-US" dirty="0">
                <a:latin typeface="Segoe UI" panose="020B0502040204020203" pitchFamily="34" charset="0"/>
                <a:cs typeface="Segoe UI" panose="020B0502040204020203" pitchFamily="34" charset="0"/>
              </a:rPr>
              <a:t>Examples: Get employee names and salaries, by department</a:t>
            </a:r>
          </a:p>
        </p:txBody>
      </p:sp>
      <p:sp>
        <p:nvSpPr>
          <p:cNvPr id="5" name="Rectangle 4"/>
          <p:cNvSpPr>
            <a:spLocks noChangeArrowheads="1"/>
          </p:cNvSpPr>
          <p:nvPr/>
        </p:nvSpPr>
        <p:spPr bwMode="auto">
          <a:xfrm>
            <a:off x="826012" y="3625294"/>
            <a:ext cx="105367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CREATE VIEW </a:t>
            </a:r>
            <a:r>
              <a:rPr lang="en-US" sz="2600" b="1" noProof="1">
                <a:solidFill>
                  <a:schemeClr val="accent2">
                    <a:lumMod val="75000"/>
                  </a:schemeClr>
                </a:solidFill>
                <a:latin typeface="Consolas" pitchFamily="49" charset="0"/>
                <a:cs typeface="Consolas" pitchFamily="49" charset="0"/>
              </a:rPr>
              <a:t>v_HRResultSet AS</a:t>
            </a:r>
            <a:br>
              <a:rPr lang="en-US" sz="2600" b="1" noProof="1">
                <a:solidFill>
                  <a:srgbClr val="FBEEDC"/>
                </a:solidFill>
                <a:latin typeface="Consolas" pitchFamily="49" charset="0"/>
                <a:cs typeface="Consolas" pitchFamily="49" charset="0"/>
              </a:rPr>
            </a:br>
            <a:r>
              <a:rPr lang="en-US" sz="2600" b="1" noProof="1">
                <a:solidFill>
                  <a:schemeClr val="accent2">
                    <a:lumMod val="75000"/>
                  </a:schemeClr>
                </a:solidFill>
                <a:latin typeface="Consolas" pitchFamily="49" charset="0"/>
                <a:cs typeface="Consolas" pitchFamily="49" charset="0"/>
              </a:rPr>
              <a:t>SELECT FirstName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 '</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LastName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Full Name</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 Salary</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826012" y="4917956"/>
            <a:ext cx="10536798"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 FROM v_HRREsultSet</a:t>
            </a:r>
          </a:p>
        </p:txBody>
      </p:sp>
      <p:sp>
        <p:nvSpPr>
          <p:cNvPr id="7" name="Rectangle 2">
            <a:extLst>
              <a:ext uri="{FF2B5EF4-FFF2-40B4-BE49-F238E27FC236}">
                <a16:creationId xmlns:a16="http://schemas.microsoft.com/office/drawing/2014/main" id="{55B3B736-9E91-4CD5-8F6C-3D3721BD4B16}"/>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Views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1" y="1253331"/>
            <a:ext cx="10512862" cy="4351338"/>
          </a:xfrm>
        </p:spPr>
        <p:txBody>
          <a:bodyPr>
            <a:normAutofit fontScale="92500" lnSpcReduction="20000"/>
          </a:bodyPr>
          <a:lstStyle/>
          <a:p>
            <a:r>
              <a:rPr lang="en-US" dirty="0">
                <a:latin typeface="Segoe UI" panose="020B0502040204020203" pitchFamily="34" charset="0"/>
                <a:cs typeface="Segoe UI" panose="020B0502040204020203" pitchFamily="34" charset="0"/>
              </a:rPr>
              <a:t>Create a </a:t>
            </a:r>
            <a:r>
              <a:rPr lang="en-US" dirty="0">
                <a:solidFill>
                  <a:schemeClr val="accent1"/>
                </a:solidFill>
                <a:latin typeface="Segoe UI" panose="020B0502040204020203" pitchFamily="34" charset="0"/>
                <a:cs typeface="Segoe UI" panose="020B0502040204020203" pitchFamily="34" charset="0"/>
              </a:rPr>
              <a:t>view</a:t>
            </a:r>
            <a:r>
              <a:rPr lang="en-US" dirty="0">
                <a:latin typeface="Segoe UI" panose="020B0502040204020203" pitchFamily="34" charset="0"/>
                <a:cs typeface="Segoe UI" panose="020B0502040204020203" pitchFamily="34" charset="0"/>
              </a:rPr>
              <a:t> that selects all information about the </a:t>
            </a:r>
            <a:r>
              <a:rPr lang="en-US" dirty="0">
                <a:solidFill>
                  <a:schemeClr val="accent1"/>
                </a:solidFill>
                <a:latin typeface="Segoe UI" panose="020B0502040204020203" pitchFamily="34" charset="0"/>
                <a:cs typeface="Segoe UI" panose="020B0502040204020203" pitchFamily="34" charset="0"/>
              </a:rPr>
              <a:t>highest peak</a:t>
            </a:r>
          </a:p>
          <a:p>
            <a:pPr lvl="1"/>
            <a:r>
              <a:rPr lang="en-US" dirty="0">
                <a:latin typeface="Segoe UI" panose="020B0502040204020203" pitchFamily="34" charset="0"/>
                <a:cs typeface="Segoe UI" panose="020B0502040204020203" pitchFamily="34" charset="0"/>
              </a:rPr>
              <a:t>Name the view </a:t>
            </a:r>
            <a:r>
              <a:rPr lang="en-US" b="1" noProof="1">
                <a:solidFill>
                  <a:schemeClr val="accent1"/>
                </a:solidFill>
                <a:latin typeface="Consolas" panose="020B0609020204030204" pitchFamily="49" charset="0"/>
              </a:rPr>
              <a:t>vw_HighestPeak</a:t>
            </a:r>
          </a:p>
          <a:p>
            <a:pPr>
              <a:spcBef>
                <a:spcPts val="26400"/>
              </a:spcBef>
            </a:pPr>
            <a:r>
              <a:rPr lang="en-US" dirty="0">
                <a:latin typeface="Segoe UI" panose="020B0502040204020203" pitchFamily="34" charset="0"/>
                <a:cs typeface="Segoe UI" panose="020B0502040204020203" pitchFamily="34" charset="0"/>
              </a:rPr>
              <a:t>Note: Query </a:t>
            </a:r>
            <a:r>
              <a:rPr lang="en-US" dirty="0">
                <a:solidFill>
                  <a:schemeClr val="accent1"/>
                </a:solidFill>
                <a:latin typeface="Segoe UI" panose="020B0502040204020203" pitchFamily="34" charset="0"/>
                <a:cs typeface="Segoe UI" panose="020B0502040204020203" pitchFamily="34" charset="0"/>
              </a:rPr>
              <a:t>Geography</a:t>
            </a:r>
            <a:r>
              <a:rPr lang="en-US" dirty="0">
                <a:latin typeface="Segoe UI" panose="020B0502040204020203" pitchFamily="34" charset="0"/>
                <a:cs typeface="Segoe UI" panose="020B0502040204020203" pitchFamily="34" charset="0"/>
              </a:rPr>
              <a:t> database</a:t>
            </a:r>
            <a:endParaRPr lang="en-US" b="1" noProof="1">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Rectangle 4"/>
          <p:cNvSpPr>
            <a:spLocks noChangeArrowheads="1"/>
          </p:cNvSpPr>
          <p:nvPr/>
        </p:nvSpPr>
        <p:spPr bwMode="auto">
          <a:xfrm>
            <a:off x="2422411" y="2485886"/>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2" y="4081786"/>
            <a:ext cx="4436478" cy="679920"/>
          </a:xfrm>
          <a:prstGeom prst="rect">
            <a:avLst/>
          </a:prstGeom>
        </p:spPr>
      </p:pic>
      <p:sp>
        <p:nvSpPr>
          <p:cNvPr id="7" name="Arrow: Down 6"/>
          <p:cNvSpPr/>
          <p:nvPr/>
        </p:nvSpPr>
        <p:spPr>
          <a:xfrm>
            <a:off x="5637211" y="3149035"/>
            <a:ext cx="685801" cy="69986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2">
            <a:extLst>
              <a:ext uri="{FF2B5EF4-FFF2-40B4-BE49-F238E27FC236}">
                <a16:creationId xmlns:a16="http://schemas.microsoft.com/office/drawing/2014/main" id="{10C8748C-8E28-492B-AF0F-B8ED09664935}"/>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Problem: Highest Peak</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08212" y="1690689"/>
            <a:ext cx="7772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CREATE VIEW </a:t>
            </a:r>
            <a:r>
              <a:rPr lang="en-US" sz="2800" b="1" noProof="1">
                <a:solidFill>
                  <a:schemeClr val="tx2"/>
                </a:solidFill>
                <a:latin typeface="Consolas" pitchFamily="49" charset="0"/>
                <a:cs typeface="Consolas" pitchFamily="49" charset="0"/>
              </a:rPr>
              <a:t>vw_HighestPeak</a:t>
            </a:r>
          </a:p>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    SELECT TOP </a:t>
            </a:r>
            <a:r>
              <a:rPr lang="en-US" sz="2800" b="1" noProof="1">
                <a:solidFill>
                  <a:schemeClr val="tx2"/>
                </a:solidFill>
                <a:latin typeface="Consolas" pitchFamily="49" charset="0"/>
                <a:cs typeface="Consolas" pitchFamily="49" charset="0"/>
              </a:rPr>
              <a:t>(1) *</a:t>
            </a:r>
          </a:p>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      </a:t>
            </a:r>
            <a:r>
              <a:rPr lang="en-US" sz="2800" b="1" noProof="1">
                <a:solidFill>
                  <a:schemeClr val="accent1"/>
                </a:solidFill>
                <a:latin typeface="Consolas" pitchFamily="49" charset="0"/>
                <a:cs typeface="Consolas" pitchFamily="49" charset="0"/>
              </a:rPr>
              <a:t>FROM</a:t>
            </a:r>
            <a:r>
              <a:rPr lang="en-US" sz="28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  </a:t>
            </a:r>
            <a:r>
              <a:rPr lang="en-US" sz="2800" b="1" noProof="1">
                <a:solidFill>
                  <a:schemeClr val="accent1"/>
                </a:solidFill>
                <a:latin typeface="Consolas" pitchFamily="49" charset="0"/>
                <a:cs typeface="Consolas" pitchFamily="49" charset="0"/>
              </a:rPr>
              <a:t>ORDER BY </a:t>
            </a:r>
            <a:r>
              <a:rPr lang="en-US" sz="2800" b="1" noProof="1">
                <a:solidFill>
                  <a:schemeClr val="tx2"/>
                </a:solidFill>
                <a:latin typeface="Consolas" pitchFamily="49" charset="0"/>
                <a:cs typeface="Consolas" pitchFamily="49" charset="0"/>
              </a:rPr>
              <a:t>Elevation </a:t>
            </a:r>
            <a:r>
              <a:rPr lang="en-US" sz="2800" b="1" noProof="1">
                <a:solidFill>
                  <a:schemeClr val="accent1"/>
                </a:solidFill>
                <a:latin typeface="Consolas" pitchFamily="49" charset="0"/>
                <a:cs typeface="Consolas" pitchFamily="49" charset="0"/>
              </a:rPr>
              <a:t>DESC</a:t>
            </a:r>
          </a:p>
        </p:txBody>
      </p:sp>
      <p:sp>
        <p:nvSpPr>
          <p:cNvPr id="6" name="AutoShape 22"/>
          <p:cNvSpPr>
            <a:spLocks noChangeArrowheads="1"/>
          </p:cNvSpPr>
          <p:nvPr/>
        </p:nvSpPr>
        <p:spPr bwMode="auto">
          <a:xfrm>
            <a:off x="6323012" y="4394658"/>
            <a:ext cx="4876800" cy="640710"/>
          </a:xfrm>
          <a:prstGeom prst="wedgeRoundRectCallout">
            <a:avLst>
              <a:gd name="adj1" fmla="val -38655"/>
              <a:gd name="adj2" fmla="val -137769"/>
              <a:gd name="adj3" fmla="val 16667"/>
            </a:avLst>
          </a:prstGeom>
          <a:solidFill>
            <a:schemeClr val="accent2">
              <a:lumMod val="75000"/>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Greatest value first</a:t>
            </a:r>
            <a:endParaRPr lang="bg-BG" sz="2800" noProof="1">
              <a:solidFill>
                <a:schemeClr val="bg1"/>
              </a:solidFill>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4394658"/>
            <a:ext cx="3810000" cy="640710"/>
          </a:xfrm>
          <a:prstGeom prst="wedgeRoundRectCallout">
            <a:avLst>
              <a:gd name="adj1" fmla="val 39948"/>
              <a:gd name="adj2" fmla="val -135582"/>
              <a:gd name="adj3" fmla="val 16667"/>
            </a:avLst>
          </a:prstGeom>
          <a:solidFill>
            <a:schemeClr val="accent2">
              <a:lumMod val="75000"/>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Sorting column</a:t>
            </a:r>
            <a:endParaRPr lang="bg-BG" sz="2800" noProof="1">
              <a:solidFill>
                <a:schemeClr val="bg1"/>
              </a:solidFill>
              <a:latin typeface="Consolas" panose="020B0609020204030204" pitchFamily="49" charset="0"/>
              <a:cs typeface="Consolas" panose="020B0609020204030204" pitchFamily="49" charset="0"/>
            </a:endParaRPr>
          </a:p>
        </p:txBody>
      </p:sp>
      <p:sp>
        <p:nvSpPr>
          <p:cNvPr id="8" name="Rectangle 2">
            <a:extLst>
              <a:ext uri="{FF2B5EF4-FFF2-40B4-BE49-F238E27FC236}">
                <a16:creationId xmlns:a16="http://schemas.microsoft.com/office/drawing/2014/main" id="{8E3BD374-CD6C-44AE-9F8B-F156C089629C}"/>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Solution: Highest Peak</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lstStyle/>
          <a:p>
            <a:r>
              <a:rPr lang="en-US" b="1" dirty="0">
                <a:solidFill>
                  <a:schemeClr val="bg1"/>
                </a:solidFill>
                <a:latin typeface="Segoe UI" panose="020B0502040204020203" pitchFamily="34" charset="0"/>
                <a:cs typeface="Segoe UI" panose="020B0502040204020203" pitchFamily="34" charset="0"/>
              </a:rPr>
              <a:t>Writing Data in Tables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Using SQL INSERT</a:t>
            </a:r>
          </a:p>
        </p:txBody>
      </p:sp>
    </p:spTree>
    <p:extLst>
      <p:ext uri="{BB962C8B-B14F-4D97-AF65-F5344CB8AC3E}">
        <p14:creationId xmlns:p14="http://schemas.microsoft.com/office/powerpoint/2010/main" val="287781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a:xfrm>
            <a:off x="837983" y="1186660"/>
            <a:ext cx="10512862" cy="4351338"/>
          </a:xfrm>
        </p:spPr>
        <p:txBody>
          <a:bodyPr/>
          <a:lstStyle/>
          <a:p>
            <a:pPr marL="357188" indent="-357188">
              <a:lnSpc>
                <a:spcPct val="100000"/>
              </a:lnSpc>
            </a:pPr>
            <a:r>
              <a:rPr lang="en-US" sz="3000" dirty="0">
                <a:latin typeface="Segoe UI" panose="020B0502040204020203" pitchFamily="34" charset="0"/>
                <a:cs typeface="Segoe UI" panose="020B0502040204020203" pitchFamily="34" charset="0"/>
              </a:rPr>
              <a:t>The SQL </a:t>
            </a:r>
            <a:r>
              <a:rPr lang="en-US" sz="3000" b="1" dirty="0">
                <a:solidFill>
                  <a:schemeClr val="accent1"/>
                </a:solidFill>
                <a:latin typeface="Consolas" pitchFamily="49" charset="0"/>
              </a:rPr>
              <a:t>INSERT</a:t>
            </a:r>
            <a:r>
              <a:rPr lang="en-US" sz="3000" dirty="0"/>
              <a:t> </a:t>
            </a:r>
            <a:r>
              <a:rPr lang="en-US" sz="3000" dirty="0">
                <a:latin typeface="Segoe UI" panose="020B0502040204020203" pitchFamily="34" charset="0"/>
                <a:cs typeface="Segoe UI" panose="020B0502040204020203" pitchFamily="34" charset="0"/>
              </a:rPr>
              <a:t>command</a:t>
            </a:r>
          </a:p>
          <a:p>
            <a:pPr marL="357188" indent="-357188">
              <a:lnSpc>
                <a:spcPct val="100000"/>
              </a:lnSpc>
            </a:pPr>
            <a:endParaRPr lang="en-US" sz="3000" dirty="0">
              <a:solidFill>
                <a:schemeClr val="accent1"/>
              </a:solidFill>
              <a:latin typeface="Segoe UI" panose="020B0502040204020203" pitchFamily="34" charset="0"/>
              <a:cs typeface="Segoe UI" panose="020B0502040204020203" pitchFamily="34" charset="0"/>
            </a:endParaRPr>
          </a:p>
          <a:p>
            <a:pPr marL="357188" indent="-357188">
              <a:lnSpc>
                <a:spcPct val="100000"/>
              </a:lnSpc>
            </a:pPr>
            <a:endParaRPr lang="en-US" sz="3000" dirty="0">
              <a:solidFill>
                <a:schemeClr val="accent1"/>
              </a:solidFill>
              <a:latin typeface="Segoe UI" panose="020B0502040204020203" pitchFamily="34" charset="0"/>
              <a:cs typeface="Segoe UI" panose="020B0502040204020203" pitchFamily="34" charset="0"/>
            </a:endParaRPr>
          </a:p>
          <a:p>
            <a:pPr marL="0" indent="0">
              <a:lnSpc>
                <a:spcPct val="100000"/>
              </a:lnSpc>
              <a:buNone/>
            </a:pPr>
            <a:endParaRPr lang="en-US" sz="3000" dirty="0">
              <a:solidFill>
                <a:schemeClr val="accent1"/>
              </a:solidFill>
              <a:latin typeface="Segoe UI" panose="020B0502040204020203" pitchFamily="34" charset="0"/>
              <a:cs typeface="Segoe UI" panose="020B0502040204020203" pitchFamily="34" charset="0"/>
            </a:endParaRPr>
          </a:p>
          <a:p>
            <a:pPr>
              <a:lnSpc>
                <a:spcPct val="100000"/>
              </a:lnSpc>
            </a:pPr>
            <a:r>
              <a:rPr lang="en-US" sz="3000" dirty="0">
                <a:solidFill>
                  <a:schemeClr val="accent1"/>
                </a:solidFill>
                <a:latin typeface="Segoe UI" panose="020B0502040204020203" pitchFamily="34" charset="0"/>
                <a:cs typeface="Segoe UI" panose="020B0502040204020203" pitchFamily="34" charset="0"/>
              </a:rPr>
              <a:t>Bulk data </a:t>
            </a:r>
            <a:r>
              <a:rPr lang="en-US" sz="3000" dirty="0">
                <a:latin typeface="Segoe UI" panose="020B0502040204020203" pitchFamily="34" charset="0"/>
                <a:cs typeface="Segoe UI" panose="020B0502040204020203" pitchFamily="34" charset="0"/>
              </a:rPr>
              <a:t>can be recorded in a single query, separated by </a:t>
            </a:r>
            <a:r>
              <a:rPr lang="en-US" sz="3000" dirty="0"/>
              <a:t>comma</a:t>
            </a:r>
          </a:p>
        </p:txBody>
      </p:sp>
      <p:sp>
        <p:nvSpPr>
          <p:cNvPr id="6" name="Rectangle 4"/>
          <p:cNvSpPr>
            <a:spLocks noChangeArrowheads="1"/>
          </p:cNvSpPr>
          <p:nvPr/>
        </p:nvSpPr>
        <p:spPr bwMode="auto">
          <a:xfrm>
            <a:off x="682842" y="1712909"/>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Towns</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VALUES</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(33, 'Paris)</a:t>
            </a:r>
          </a:p>
        </p:txBody>
      </p:sp>
      <p:sp>
        <p:nvSpPr>
          <p:cNvPr id="8" name="AutoShape 22"/>
          <p:cNvSpPr>
            <a:spLocks noChangeArrowheads="1"/>
          </p:cNvSpPr>
          <p:nvPr/>
        </p:nvSpPr>
        <p:spPr bwMode="auto">
          <a:xfrm>
            <a:off x="8137308" y="581743"/>
            <a:ext cx="3061134" cy="956145"/>
          </a:xfrm>
          <a:prstGeom prst="wedgeRoundRectCallout">
            <a:avLst>
              <a:gd name="adj1" fmla="val -66946"/>
              <a:gd name="adj2" fmla="val 4223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Values for</a:t>
            </a:r>
          </a:p>
          <a:p>
            <a:pPr algn="ctr"/>
            <a:r>
              <a:rPr lang="en-US" sz="2800" noProof="1">
                <a:solidFill>
                  <a:schemeClr val="bg1"/>
                </a:solidFill>
                <a:latin typeface="Consolas" panose="020B0609020204030204" pitchFamily="49" charset="0"/>
                <a:cs typeface="Consolas" panose="020B0609020204030204" pitchFamily="49" charset="0"/>
              </a:rPr>
              <a:t>all 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2842" y="4532309"/>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     VALUES </a:t>
            </a:r>
            <a:r>
              <a:rPr lang="en-US" sz="2600" b="1" noProof="1">
                <a:solidFill>
                  <a:schemeClr val="accent2">
                    <a:lumMod val="75000"/>
                  </a:schemeClr>
                </a:solidFill>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(2</a:t>
            </a:r>
            <a:r>
              <a:rPr lang="bg-BG" sz="2600" b="1" noProof="1">
                <a:solidFill>
                  <a:schemeClr val="accent2">
                    <a:lumMod val="75000"/>
                  </a:schemeClr>
                </a:solidFill>
                <a:latin typeface="Consolas" pitchFamily="49" charset="0"/>
                <a:cs typeface="Consolas" pitchFamily="49" charset="0"/>
              </a:rPr>
              <a:t>29</a:t>
            </a:r>
            <a:r>
              <a:rPr lang="en-US" sz="2600" b="1" noProof="1">
                <a:solidFill>
                  <a:schemeClr val="accent2">
                    <a:lumMod val="75000"/>
                  </a:schemeClr>
                </a:solidFill>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(2</a:t>
            </a:r>
            <a:r>
              <a:rPr lang="bg-BG" sz="2600" b="1" noProof="1">
                <a:solidFill>
                  <a:schemeClr val="accent2">
                    <a:lumMod val="75000"/>
                  </a:schemeClr>
                </a:solidFill>
                <a:latin typeface="Consolas" pitchFamily="49" charset="0"/>
                <a:cs typeface="Consolas" pitchFamily="49" charset="0"/>
              </a:rPr>
              <a:t>29</a:t>
            </a:r>
            <a:r>
              <a:rPr lang="en-US" sz="2600" b="1" noProof="1">
                <a:solidFill>
                  <a:schemeClr val="accent2">
                    <a:lumMod val="75000"/>
                  </a:schemeClr>
                </a:solidFill>
                <a:latin typeface="Consolas" pitchFamily="49" charset="0"/>
                <a:cs typeface="Consolas" pitchFamily="49" charset="0"/>
              </a:rPr>
              <a:t>, 3), …</a:t>
            </a:r>
          </a:p>
        </p:txBody>
      </p:sp>
      <p:sp>
        <p:nvSpPr>
          <p:cNvPr id="10" name="Rectangle 4"/>
          <p:cNvSpPr>
            <a:spLocks noChangeArrowheads="1"/>
          </p:cNvSpPr>
          <p:nvPr/>
        </p:nvSpPr>
        <p:spPr bwMode="auto">
          <a:xfrm>
            <a:off x="682842" y="2617263"/>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VALUES</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('Reflective Jacket', </a:t>
            </a:r>
            <a:r>
              <a:rPr lang="en-US" sz="2600" b="1" noProof="1">
                <a:solidFill>
                  <a:schemeClr val="accent1"/>
                </a:solidFill>
                <a:latin typeface="Consolas" pitchFamily="49" charset="0"/>
                <a:cs typeface="Consolas" pitchFamily="49" charset="0"/>
              </a:rPr>
              <a:t>GETDATE()</a:t>
            </a:r>
            <a:r>
              <a:rPr lang="en-US" sz="2600" b="1" noProof="1">
                <a:solidFill>
                  <a:schemeClr val="accent2">
                    <a:lumMod val="75000"/>
                  </a:schemeClr>
                </a:solidFill>
                <a:latin typeface="Consolas" pitchFamily="49" charset="0"/>
                <a:cs typeface="Consolas" pitchFamily="49" charset="0"/>
              </a:rPr>
              <a:t>)</a:t>
            </a:r>
          </a:p>
        </p:txBody>
      </p:sp>
      <p:sp>
        <p:nvSpPr>
          <p:cNvPr id="11" name="AutoShape 22"/>
          <p:cNvSpPr>
            <a:spLocks noChangeArrowheads="1"/>
          </p:cNvSpPr>
          <p:nvPr/>
        </p:nvSpPr>
        <p:spPr bwMode="auto">
          <a:xfrm>
            <a:off x="8988642" y="1984375"/>
            <a:ext cx="2362200" cy="1079164"/>
          </a:xfrm>
          <a:prstGeom prst="wedgeRoundRectCallout">
            <a:avLst>
              <a:gd name="adj1" fmla="val -105672"/>
              <a:gd name="adj2" fmla="val -16885"/>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Specify</a:t>
            </a:r>
          </a:p>
          <a:p>
            <a:pPr algn="ctr"/>
            <a:r>
              <a:rPr lang="en-US" sz="2800" noProof="1">
                <a:solidFill>
                  <a:schemeClr val="bg1"/>
                </a:solidFill>
                <a:latin typeface="Consolas" panose="020B0609020204030204" pitchFamily="49" charset="0"/>
                <a:cs typeface="Consolas" panose="020B0609020204030204" pitchFamily="49" charset="0"/>
              </a:rPr>
              <a:t>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12" name="Rectangle 2">
            <a:extLst>
              <a:ext uri="{FF2B5EF4-FFF2-40B4-BE49-F238E27FC236}">
                <a16:creationId xmlns:a16="http://schemas.microsoft.com/office/drawing/2014/main" id="{5AB1D129-71D0-4225-A361-4712B1E09DFF}"/>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Inserting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500"/>
                                        <p:tgtEl>
                                          <p:spTgt spid="9">
                                            <p:txEl>
                                              <p:pRg st="1" end="1"/>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500"/>
                                        <p:tgtEl>
                                          <p:spTgt spid="9">
                                            <p:txEl>
                                              <p:pRg st="2" end="2"/>
                                            </p:txEl>
                                          </p:spTgt>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a:xfrm>
            <a:off x="379412" y="974726"/>
            <a:ext cx="10297676" cy="4419600"/>
          </a:xfrm>
        </p:spPr>
        <p:txBody>
          <a:bodyPr>
            <a:normAutofit/>
          </a:bodyPr>
          <a:lstStyle/>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Query Basics</a:t>
            </a: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Retrieving Data</a:t>
            </a:r>
            <a:endParaRPr lang="bg-BG" dirty="0">
              <a:latin typeface="Segoe UI" panose="020B0502040204020203" pitchFamily="34" charset="0"/>
              <a:cs typeface="Segoe UI" panose="020B0502040204020203" pitchFamily="34" charset="0"/>
            </a:endParaRP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Writing Data</a:t>
            </a:r>
            <a:endParaRPr lang="bg-BG" dirty="0">
              <a:latin typeface="Segoe UI" panose="020B0502040204020203" pitchFamily="34" charset="0"/>
              <a:cs typeface="Segoe UI" panose="020B0502040204020203" pitchFamily="34" charset="0"/>
            </a:endParaRP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Modifying Existing Records</a:t>
            </a:r>
          </a:p>
        </p:txBody>
      </p:sp>
      <p:sp>
        <p:nvSpPr>
          <p:cNvPr id="10" name="Rectangle 2">
            <a:extLst>
              <a:ext uri="{FF2B5EF4-FFF2-40B4-BE49-F238E27FC236}">
                <a16:creationId xmlns:a16="http://schemas.microsoft.com/office/drawing/2014/main" id="{57CE2C96-EBB9-43EC-8566-E5ECDB96D5A4}"/>
              </a:ext>
            </a:extLst>
          </p:cNvPr>
          <p:cNvSpPr>
            <a:spLocks noGrp="1" noChangeArrowheads="1"/>
          </p:cNvSpPr>
          <p:nvPr>
            <p:ph type="title"/>
          </p:nvPr>
        </p:nvSpPr>
        <p:spPr>
          <a:xfrm>
            <a:off x="379412" y="381000"/>
            <a:ext cx="10512862" cy="593726"/>
          </a:xfrm>
        </p:spPr>
        <p:txBody>
          <a:bodyPr>
            <a:normAutofit fontScale="90000"/>
          </a:bodyPr>
          <a:lstStyle/>
          <a:p>
            <a:r>
              <a:rPr lang="en-US" b="1" dirty="0">
                <a:solidFill>
                  <a:srgbClr val="FF5050"/>
                </a:solidFill>
                <a:latin typeface="Times New Roman" panose="02020603050405020304" pitchFamily="18" charset="0"/>
                <a:cs typeface="Times New Roman" panose="02020603050405020304" pitchFamily="18" charset="0"/>
              </a:rPr>
              <a:t>Table of Contents	</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a:xfrm>
            <a:off x="608012" y="1020971"/>
            <a:ext cx="10512862" cy="4351338"/>
          </a:xfrm>
        </p:spPr>
        <p:txBody>
          <a:bodyPr/>
          <a:lstStyle/>
          <a:p>
            <a:pPr marL="357188" indent="-357188">
              <a:lnSpc>
                <a:spcPct val="100000"/>
              </a:lnSpc>
            </a:pPr>
            <a:r>
              <a:rPr lang="en-US" sz="3000" dirty="0">
                <a:latin typeface="Segoe UI" panose="020B0502040204020203" pitchFamily="34" charset="0"/>
                <a:cs typeface="Segoe UI" panose="020B0502040204020203" pitchFamily="34" charset="0"/>
              </a:rPr>
              <a:t>You can use existing records to create a </a:t>
            </a:r>
            <a:r>
              <a:rPr lang="en-US" sz="3000" dirty="0">
                <a:solidFill>
                  <a:schemeClr val="accent1"/>
                </a:solidFill>
                <a:latin typeface="Segoe UI" panose="020B0502040204020203" pitchFamily="34" charset="0"/>
                <a:cs typeface="Segoe UI" panose="020B0502040204020203" pitchFamily="34" charset="0"/>
              </a:rPr>
              <a:t>new table</a:t>
            </a:r>
          </a:p>
          <a:p>
            <a:pPr marL="357188" indent="-357188">
              <a:lnSpc>
                <a:spcPct val="100000"/>
              </a:lnSpc>
              <a:spcBef>
                <a:spcPts val="18000"/>
              </a:spcBef>
            </a:pPr>
            <a:r>
              <a:rPr lang="en-US" sz="3000" dirty="0">
                <a:latin typeface="Segoe UI" panose="020B0502040204020203" pitchFamily="34" charset="0"/>
                <a:cs typeface="Segoe UI" panose="020B0502040204020203" pitchFamily="34" charset="0"/>
              </a:rPr>
              <a:t>Or into an existing table</a:t>
            </a:r>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Name + ' Restructuring', </a:t>
            </a:r>
            <a:r>
              <a:rPr lang="en-US" sz="2600" b="1" noProof="1">
                <a:solidFill>
                  <a:schemeClr val="accent1"/>
                </a:solidFill>
                <a:latin typeface="Consolas" pitchFamily="49" charset="0"/>
                <a:cs typeface="Consolas" pitchFamily="49" charset="0"/>
              </a:rPr>
              <a:t>GETDATE()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Departments</a:t>
            </a:r>
          </a:p>
        </p:txBody>
      </p:sp>
      <p:sp>
        <p:nvSpPr>
          <p:cNvPr id="9" name="Rectangle 4"/>
          <p:cNvSpPr>
            <a:spLocks noChangeArrowheads="1"/>
          </p:cNvSpPr>
          <p:nvPr/>
        </p:nvSpPr>
        <p:spPr bwMode="auto">
          <a:xfrm>
            <a:off x="836613" y="1828800"/>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INTO</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Customers</a:t>
            </a:r>
          </a:p>
        </p:txBody>
      </p:sp>
      <p:sp>
        <p:nvSpPr>
          <p:cNvPr id="10" name="AutoShape 22"/>
          <p:cNvSpPr>
            <a:spLocks noChangeArrowheads="1"/>
          </p:cNvSpPr>
          <p:nvPr/>
        </p:nvSpPr>
        <p:spPr bwMode="auto">
          <a:xfrm>
            <a:off x="5942012" y="2388738"/>
            <a:ext cx="3429000" cy="596911"/>
          </a:xfrm>
          <a:prstGeom prst="wedgeRoundRectCallout">
            <a:avLst>
              <a:gd name="adj1" fmla="val -71224"/>
              <a:gd name="adj2" fmla="val -2584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New table name</a:t>
            </a:r>
            <a:endParaRPr lang="bg-BG" sz="2800" noProof="1">
              <a:solidFill>
                <a:schemeClr val="bg1"/>
              </a:solidFill>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227512" y="3196640"/>
            <a:ext cx="3429000" cy="596911"/>
          </a:xfrm>
          <a:prstGeom prst="wedgeRoundRectCallout">
            <a:avLst>
              <a:gd name="adj1" fmla="val -58454"/>
              <a:gd name="adj2" fmla="val -94884"/>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Existing source</a:t>
            </a:r>
            <a:endParaRPr lang="bg-BG" sz="2800" noProof="1">
              <a:solidFill>
                <a:schemeClr val="bg1"/>
              </a:solidFill>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List of 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14" name="Rectangle 2">
            <a:extLst>
              <a:ext uri="{FF2B5EF4-FFF2-40B4-BE49-F238E27FC236}">
                <a16:creationId xmlns:a16="http://schemas.microsoft.com/office/drawing/2014/main" id="{829422D2-5168-4631-8630-B44EA0DBAD53}"/>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Inserting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2812" y="1066800"/>
            <a:ext cx="10512862" cy="4351338"/>
          </a:xfrm>
        </p:spPr>
        <p:txBody>
          <a:bodyPr>
            <a:normAutofit/>
          </a:bodyPr>
          <a:lstStyle/>
          <a:p>
            <a:r>
              <a:rPr lang="en-US" dirty="0">
                <a:latin typeface="Segoe UI" panose="020B0502040204020203" pitchFamily="34" charset="0"/>
                <a:cs typeface="Segoe UI" panose="020B0502040204020203" pitchFamily="34" charset="0"/>
              </a:rPr>
              <a:t>Sequences are special object in SQL Server</a:t>
            </a:r>
          </a:p>
          <a:p>
            <a:pPr lvl="1"/>
            <a:r>
              <a:rPr lang="en-US" dirty="0">
                <a:latin typeface="Segoe UI" panose="020B0502040204020203" pitchFamily="34" charset="0"/>
                <a:cs typeface="Segoe UI" panose="020B0502040204020203" pitchFamily="34" charset="0"/>
              </a:rPr>
              <a:t>Similar to </a:t>
            </a:r>
            <a:r>
              <a:rPr lang="en-US" b="1" dirty="0">
                <a:solidFill>
                  <a:schemeClr val="accent1"/>
                </a:solidFill>
                <a:latin typeface="Consolas" panose="020B0609020204030204" pitchFamily="49" charset="0"/>
              </a:rPr>
              <a:t>IDENTITY</a:t>
            </a:r>
            <a:r>
              <a:rPr lang="en-US" dirty="0"/>
              <a:t> </a:t>
            </a:r>
            <a:r>
              <a:rPr lang="en-US" dirty="0">
                <a:latin typeface="Segoe UI" panose="020B0502040204020203" pitchFamily="34" charset="0"/>
                <a:cs typeface="Segoe UI" panose="020B0502040204020203" pitchFamily="34" charset="0"/>
              </a:rPr>
              <a:t>fields</a:t>
            </a:r>
          </a:p>
          <a:p>
            <a:r>
              <a:rPr lang="en-US" dirty="0">
                <a:latin typeface="Segoe UI" panose="020B0502040204020203" pitchFamily="34" charset="0"/>
                <a:cs typeface="Segoe UI" panose="020B0502040204020203" pitchFamily="34" charset="0"/>
              </a:rPr>
              <a:t>Returns an </a:t>
            </a:r>
            <a:r>
              <a:rPr lang="en-US" dirty="0">
                <a:solidFill>
                  <a:schemeClr val="accent1"/>
                </a:solidFill>
                <a:latin typeface="Segoe UI" panose="020B0502040204020203" pitchFamily="34" charset="0"/>
                <a:cs typeface="Segoe UI" panose="020B0502040204020203" pitchFamily="34" charset="0"/>
              </a:rPr>
              <a:t>incrementing value </a:t>
            </a:r>
            <a:r>
              <a:rPr lang="en-US" dirty="0">
                <a:latin typeface="Segoe UI" panose="020B0502040204020203" pitchFamily="34" charset="0"/>
                <a:cs typeface="Segoe UI" panose="020B0502040204020203" pitchFamily="34" charset="0"/>
              </a:rPr>
              <a:t>every time it's used</a:t>
            </a:r>
          </a:p>
        </p:txBody>
      </p:sp>
      <p:sp>
        <p:nvSpPr>
          <p:cNvPr id="14" name="Rectangle 4"/>
          <p:cNvSpPr>
            <a:spLocks noChangeArrowheads="1"/>
          </p:cNvSpPr>
          <p:nvPr/>
        </p:nvSpPr>
        <p:spPr bwMode="auto">
          <a:xfrm>
            <a:off x="1674812" y="2703895"/>
            <a:ext cx="88392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CREATE SEQUENCE </a:t>
            </a:r>
            <a:r>
              <a:rPr lang="en-US" sz="2600" b="1" noProof="1">
                <a:solidFill>
                  <a:schemeClr val="tx2"/>
                </a:solidFill>
                <a:latin typeface="Consolas" pitchFamily="49" charset="0"/>
                <a:cs typeface="Consolas" pitchFamily="49" charset="0"/>
              </a:rPr>
              <a:t>seq_Customers_CustomerID </a:t>
            </a:r>
            <a:br>
              <a:rPr lang="en-US" sz="2600" b="1" noProof="1">
                <a:solidFill>
                  <a:schemeClr val="tx2"/>
                </a:solidFill>
                <a:latin typeface="Consolas" pitchFamily="49" charset="0"/>
                <a:cs typeface="Consolas" pitchFamily="49" charset="0"/>
              </a:rPr>
            </a:br>
            <a:r>
              <a:rPr lang="en-US" sz="2600" b="1" noProof="1">
                <a:solidFill>
                  <a:schemeClr val="tx2"/>
                </a:solidFill>
                <a:latin typeface="Consolas" pitchFamily="49" charset="0"/>
                <a:cs typeface="Consolas" pitchFamily="49" charset="0"/>
              </a:rPr>
              <a:t>             AS int</a:t>
            </a:r>
          </a:p>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START WITH </a:t>
            </a:r>
            <a:r>
              <a:rPr lang="en-US" sz="2600" b="1" noProof="1">
                <a:solidFill>
                  <a:schemeClr val="tx2"/>
                </a:solidFill>
                <a:latin typeface="Consolas" pitchFamily="49" charset="0"/>
                <a:cs typeface="Consolas" pitchFamily="49" charset="0"/>
              </a:rPr>
              <a:t>1</a:t>
            </a:r>
          </a:p>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INCREMENT BY</a:t>
            </a:r>
            <a:r>
              <a:rPr lang="en-US" sz="2600" b="1" noProof="1">
                <a:solidFill>
                  <a:schemeClr val="tx2"/>
                </a:solidFill>
                <a:latin typeface="Consolas" pitchFamily="49" charset="0"/>
                <a:cs typeface="Consolas" pitchFamily="49" charset="0"/>
              </a:rPr>
              <a:t> 1</a:t>
            </a:r>
          </a:p>
        </p:txBody>
      </p:sp>
      <p:sp>
        <p:nvSpPr>
          <p:cNvPr id="7" name="Rectangle 4"/>
          <p:cNvSpPr>
            <a:spLocks noChangeArrowheads="1"/>
          </p:cNvSpPr>
          <p:nvPr/>
        </p:nvSpPr>
        <p:spPr bwMode="auto">
          <a:xfrm>
            <a:off x="1666932" y="4395268"/>
            <a:ext cx="88392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SELECT </a:t>
            </a:r>
            <a:r>
              <a:rPr lang="en-US" sz="2600" b="1" noProof="1">
                <a:solidFill>
                  <a:schemeClr val="accent1"/>
                </a:solidFill>
                <a:latin typeface="Consolas" pitchFamily="49" charset="0"/>
                <a:cs typeface="Consolas" pitchFamily="49" charset="0"/>
              </a:rPr>
              <a:t>NEXT VALUE FOR </a:t>
            </a:r>
            <a:r>
              <a:rPr lang="en-US" sz="2600" b="1" noProof="1">
                <a:solidFill>
                  <a:schemeClr val="tx2"/>
                </a:solidFill>
                <a:latin typeface="Consolas" pitchFamily="49" charset="0"/>
                <a:cs typeface="Consolas" pitchFamily="49" charset="0"/>
              </a:rPr>
              <a:t>seq_Customers_CustomerID </a:t>
            </a:r>
          </a:p>
        </p:txBody>
      </p:sp>
      <p:sp>
        <p:nvSpPr>
          <p:cNvPr id="8" name="Rectangle 2">
            <a:extLst>
              <a:ext uri="{FF2B5EF4-FFF2-40B4-BE49-F238E27FC236}">
                <a16:creationId xmlns:a16="http://schemas.microsoft.com/office/drawing/2014/main" id="{B3F04283-A726-4235-B918-BB27C6095A2E}"/>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Sequences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Modifying Existing Records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Using SQL UPDATE and DELETE</a:t>
            </a:r>
          </a:p>
        </p:txBody>
      </p:sp>
    </p:spTree>
    <p:extLst>
      <p:ext uri="{BB962C8B-B14F-4D97-AF65-F5344CB8AC3E}">
        <p14:creationId xmlns:p14="http://schemas.microsoft.com/office/powerpoint/2010/main" val="156254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a:xfrm>
            <a:off x="684212" y="1066800"/>
            <a:ext cx="10512862" cy="4351338"/>
          </a:xfrm>
        </p:spPr>
        <p:txBody>
          <a:bodyPr/>
          <a:lstStyle/>
          <a:p>
            <a:pPr>
              <a:lnSpc>
                <a:spcPct val="100000"/>
              </a:lnSpc>
            </a:pPr>
            <a:r>
              <a:rPr lang="en-US" dirty="0">
                <a:latin typeface="Segoe UI" panose="020B0502040204020203" pitchFamily="34" charset="0"/>
                <a:cs typeface="Segoe UI" panose="020B0502040204020203" pitchFamily="34" charset="0"/>
              </a:rPr>
              <a:t>Deleting specific rows from a table</a:t>
            </a:r>
          </a:p>
          <a:p>
            <a:pPr>
              <a:lnSpc>
                <a:spcPct val="100000"/>
              </a:lnSpc>
              <a:spcBef>
                <a:spcPts val="9600"/>
              </a:spcBef>
            </a:pPr>
            <a:r>
              <a:rPr lang="en-US" dirty="0">
                <a:latin typeface="Segoe UI" panose="020B0502040204020203" pitchFamily="34" charset="0"/>
                <a:cs typeface="Segoe UI" panose="020B0502040204020203" pitchFamily="34" charset="0"/>
              </a:rPr>
              <a:t>Note: Don’t forget the </a:t>
            </a:r>
            <a:r>
              <a:rPr lang="en-US" b="1" dirty="0">
                <a:solidFill>
                  <a:schemeClr val="tx2">
                    <a:lumMod val="75000"/>
                  </a:schemeClr>
                </a:solidFill>
                <a:latin typeface="Segoe UI" panose="020B0502040204020203" pitchFamily="34" charset="0"/>
                <a:cs typeface="Segoe UI" panose="020B0502040204020203" pitchFamily="34" charset="0"/>
              </a:rPr>
              <a:t>WHERE</a:t>
            </a:r>
            <a:r>
              <a:rPr lang="en-US" dirty="0">
                <a:latin typeface="Segoe UI" panose="020B0502040204020203" pitchFamily="34" charset="0"/>
                <a:cs typeface="Segoe UI" panose="020B0502040204020203" pitchFamily="34" charset="0"/>
              </a:rPr>
              <a:t> clause!</a:t>
            </a:r>
          </a:p>
          <a:p>
            <a:pPr>
              <a:lnSpc>
                <a:spcPct val="100000"/>
              </a:lnSpc>
              <a:spcBef>
                <a:spcPts val="4800"/>
              </a:spcBef>
            </a:pPr>
            <a:r>
              <a:rPr lang="en-US" dirty="0">
                <a:latin typeface="Segoe UI" panose="020B0502040204020203" pitchFamily="34" charset="0"/>
                <a:cs typeface="Segoe UI" panose="020B0502040204020203" pitchFamily="34" charset="0"/>
              </a:rPr>
              <a:t>Delete all rows from a table (works faster than </a:t>
            </a:r>
            <a:r>
              <a:rPr lang="en-US" b="1" dirty="0">
                <a:solidFill>
                  <a:schemeClr val="tx2">
                    <a:lumMod val="75000"/>
                  </a:schemeClr>
                </a:solidFill>
                <a:latin typeface="Segoe UI" panose="020B0502040204020203" pitchFamily="34" charset="0"/>
                <a:cs typeface="Segoe UI" panose="020B0502040204020203" pitchFamily="34" charset="0"/>
              </a:rPr>
              <a:t>DELETE)</a:t>
            </a:r>
            <a:endParaRPr lang="en-US" dirty="0">
              <a:latin typeface="Segoe UI" panose="020B0502040204020203" pitchFamily="34" charset="0"/>
              <a:cs typeface="Segoe UI" panose="020B0502040204020203" pitchFamily="34" charset="0"/>
            </a:endParaRPr>
          </a:p>
        </p:txBody>
      </p:sp>
      <p:sp>
        <p:nvSpPr>
          <p:cNvPr id="566276" name="Rectangle 4"/>
          <p:cNvSpPr>
            <a:spLocks noChangeArrowheads="1"/>
          </p:cNvSpPr>
          <p:nvPr/>
        </p:nvSpPr>
        <p:spPr bwMode="auto">
          <a:xfrm>
            <a:off x="1810938" y="1828481"/>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DELETE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Employees WHERE EmployeeID = 1</a:t>
            </a:r>
          </a:p>
        </p:txBody>
      </p:sp>
      <p:sp>
        <p:nvSpPr>
          <p:cNvPr id="566277" name="Rectangle 5"/>
          <p:cNvSpPr>
            <a:spLocks noChangeArrowheads="1"/>
          </p:cNvSpPr>
          <p:nvPr/>
        </p:nvSpPr>
        <p:spPr bwMode="auto">
          <a:xfrm>
            <a:off x="1887134" y="4454524"/>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TRUNCATE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TABLE Users</a:t>
            </a:r>
          </a:p>
        </p:txBody>
      </p:sp>
      <p:sp>
        <p:nvSpPr>
          <p:cNvPr id="9" name="AutoShape 22"/>
          <p:cNvSpPr>
            <a:spLocks noChangeArrowheads="1"/>
          </p:cNvSpPr>
          <p:nvPr/>
        </p:nvSpPr>
        <p:spPr bwMode="auto">
          <a:xfrm>
            <a:off x="8097201" y="2503737"/>
            <a:ext cx="2705333" cy="679926"/>
          </a:xfrm>
          <a:prstGeom prst="wedgeRoundRectCallout">
            <a:avLst>
              <a:gd name="adj1" fmla="val -35526"/>
              <a:gd name="adj2" fmla="val -8657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Condition</a:t>
            </a:r>
            <a:endParaRPr lang="bg-BG" sz="2800" noProof="1">
              <a:solidFill>
                <a:schemeClr val="bg1"/>
              </a:solidFill>
              <a:latin typeface="Consolas" panose="020B0609020204030204" pitchFamily="49" charset="0"/>
              <a:cs typeface="Consolas" panose="020B0609020204030204" pitchFamily="49" charset="0"/>
            </a:endParaRPr>
          </a:p>
        </p:txBody>
      </p:sp>
      <p:sp>
        <p:nvSpPr>
          <p:cNvPr id="7" name="Rectangle 2">
            <a:extLst>
              <a:ext uri="{FF2B5EF4-FFF2-40B4-BE49-F238E27FC236}">
                <a16:creationId xmlns:a16="http://schemas.microsoft.com/office/drawing/2014/main" id="{4B105F33-FE6F-46F8-AD8F-813447D689C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Deleting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idx="1"/>
          </p:nvPr>
        </p:nvSpPr>
        <p:spPr>
          <a:xfrm>
            <a:off x="912812" y="1143000"/>
            <a:ext cx="10512862" cy="4351338"/>
          </a:xfrm>
        </p:spPr>
        <p:txBody>
          <a:bodyPr>
            <a:noAutofit/>
          </a:bodyPr>
          <a:lstStyle/>
          <a:p>
            <a:pPr marL="357188" indent="-357188">
              <a:lnSpc>
                <a:spcPct val="100000"/>
              </a:lnSpc>
            </a:pPr>
            <a:r>
              <a:rPr lang="en-US" sz="2400" dirty="0">
                <a:latin typeface="Segoe UI" panose="020B0502040204020203" pitchFamily="34" charset="0"/>
                <a:cs typeface="Segoe UI" panose="020B0502040204020203" pitchFamily="34" charset="0"/>
              </a:rPr>
              <a:t>The SQL </a:t>
            </a:r>
            <a:r>
              <a:rPr lang="en-US" sz="2400" b="1" dirty="0">
                <a:solidFill>
                  <a:schemeClr val="tx2">
                    <a:lumMod val="75000"/>
                  </a:schemeClr>
                </a:solidFill>
                <a:latin typeface="Segoe UI" panose="020B0502040204020203" pitchFamily="34" charset="0"/>
                <a:cs typeface="Segoe UI" panose="020B0502040204020203" pitchFamily="34" charset="0"/>
              </a:rPr>
              <a:t>UPDATE</a:t>
            </a:r>
            <a:r>
              <a:rPr lang="en-US" sz="2400" dirty="0">
                <a:latin typeface="Segoe UI" panose="020B0502040204020203" pitchFamily="34" charset="0"/>
                <a:cs typeface="Segoe UI" panose="020B0502040204020203" pitchFamily="34" charset="0"/>
              </a:rPr>
              <a:t> command</a:t>
            </a:r>
          </a:p>
          <a:p>
            <a:pPr marL="357188" indent="-357188">
              <a:lnSpc>
                <a:spcPct val="100000"/>
              </a:lnSpc>
              <a:spcBef>
                <a:spcPts val="30000"/>
              </a:spcBef>
            </a:pPr>
            <a:r>
              <a:rPr lang="en-US" sz="2400" dirty="0">
                <a:latin typeface="Segoe UI" panose="020B0502040204020203" pitchFamily="34" charset="0"/>
                <a:cs typeface="Segoe UI" panose="020B0502040204020203" pitchFamily="34" charset="0"/>
              </a:rPr>
              <a:t>Note: Don’t forget the </a:t>
            </a:r>
            <a:r>
              <a:rPr lang="en-US" sz="2400" b="1" dirty="0">
                <a:solidFill>
                  <a:schemeClr val="tx2">
                    <a:lumMod val="75000"/>
                  </a:schemeClr>
                </a:solidFill>
                <a:latin typeface="Segoe UI" panose="020B0502040204020203" pitchFamily="34" charset="0"/>
                <a:cs typeface="Segoe UI" panose="020B0502040204020203" pitchFamily="34" charset="0"/>
              </a:rPr>
              <a:t>WHERE</a:t>
            </a:r>
            <a:r>
              <a:rPr lang="en-US" sz="2400" dirty="0">
                <a:latin typeface="Segoe UI" panose="020B0502040204020203" pitchFamily="34" charset="0"/>
                <a:cs typeface="Segoe UI" panose="020B0502040204020203" pitchFamily="34" charset="0"/>
              </a:rPr>
              <a:t> clause!</a:t>
            </a:r>
          </a:p>
        </p:txBody>
      </p:sp>
      <p:sp>
        <p:nvSpPr>
          <p:cNvPr id="562180" name="Rectangle 4"/>
          <p:cNvSpPr>
            <a:spLocks noChangeArrowheads="1"/>
          </p:cNvSpPr>
          <p:nvPr/>
        </p:nvSpPr>
        <p:spPr bwMode="auto">
          <a:xfrm>
            <a:off x="1671714" y="1739335"/>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UPDATE</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   SET</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LastName = 'Brown'</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WHERE EmployeeID = 1</a:t>
            </a:r>
          </a:p>
        </p:txBody>
      </p:sp>
      <p:sp>
        <p:nvSpPr>
          <p:cNvPr id="6" name="Rectangle 4"/>
          <p:cNvSpPr>
            <a:spLocks noChangeArrowheads="1"/>
          </p:cNvSpPr>
          <p:nvPr/>
        </p:nvSpPr>
        <p:spPr bwMode="auto">
          <a:xfrm>
            <a:off x="1671714" y="3415735"/>
            <a:ext cx="884539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UPDATE</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   SET</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Salary = Salary * 1.10,</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WHERE DepartmentID = 3</a:t>
            </a:r>
          </a:p>
        </p:txBody>
      </p:sp>
      <p:sp>
        <p:nvSpPr>
          <p:cNvPr id="7" name="AutoShape 22"/>
          <p:cNvSpPr>
            <a:spLocks noChangeArrowheads="1"/>
          </p:cNvSpPr>
          <p:nvPr/>
        </p:nvSpPr>
        <p:spPr bwMode="auto">
          <a:xfrm>
            <a:off x="6402310" y="1370653"/>
            <a:ext cx="2514600" cy="679926"/>
          </a:xfrm>
          <a:prstGeom prst="wedgeRoundRectCallout">
            <a:avLst>
              <a:gd name="adj1" fmla="val -72612"/>
              <a:gd name="adj2" fmla="val 62969"/>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New values</a:t>
            </a:r>
            <a:endParaRPr lang="bg-BG" sz="2800" noProof="1">
              <a:solidFill>
                <a:schemeClr val="bg1"/>
              </a:solidFill>
              <a:latin typeface="Consolas" panose="020B0609020204030204" pitchFamily="49" charset="0"/>
              <a:cs typeface="Consolas" panose="020B0609020204030204" pitchFamily="49" charset="0"/>
            </a:endParaRPr>
          </a:p>
        </p:txBody>
      </p:sp>
      <p:sp>
        <p:nvSpPr>
          <p:cNvPr id="8" name="Rectangle 2">
            <a:extLst>
              <a:ext uri="{FF2B5EF4-FFF2-40B4-BE49-F238E27FC236}">
                <a16:creationId xmlns:a16="http://schemas.microsoft.com/office/drawing/2014/main" id="{0CB9502E-CF6E-45BB-A03A-67E3455E36AB}"/>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Updating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1143000"/>
            <a:ext cx="10512862" cy="4351338"/>
          </a:xfrm>
        </p:spPr>
        <p:txBody>
          <a:bodyPr/>
          <a:lstStyle/>
          <a:p>
            <a:r>
              <a:rPr lang="en-US" dirty="0">
                <a:latin typeface="Segoe UI" panose="020B0502040204020203" pitchFamily="34" charset="0"/>
                <a:cs typeface="Segoe UI" panose="020B0502040204020203" pitchFamily="34" charset="0"/>
              </a:rPr>
              <a:t>Mark all unfinished Projects as being completed today</a:t>
            </a:r>
          </a:p>
          <a:p>
            <a:pPr lvl="1"/>
            <a:r>
              <a:rPr lang="en-US" dirty="0">
                <a:latin typeface="Segoe UI" panose="020B0502040204020203" pitchFamily="34" charset="0"/>
                <a:cs typeface="Segoe UI" panose="020B0502040204020203" pitchFamily="34" charset="0"/>
              </a:rPr>
              <a:t>Hint: Unfinished projects have their </a:t>
            </a:r>
            <a:r>
              <a:rPr lang="en-US" noProof="1">
                <a:latin typeface="Segoe UI" panose="020B0502040204020203" pitchFamily="34" charset="0"/>
                <a:cs typeface="Segoe UI" panose="020B0502040204020203" pitchFamily="34" charset="0"/>
              </a:rPr>
              <a:t>EndDate</a:t>
            </a:r>
            <a:r>
              <a:rPr lang="en-US" dirty="0">
                <a:latin typeface="Segoe UI" panose="020B0502040204020203" pitchFamily="34" charset="0"/>
                <a:cs typeface="Segoe UI" panose="020B0502040204020203" pitchFamily="34" charset="0"/>
              </a:rPr>
              <a:t> set to </a:t>
            </a:r>
            <a:r>
              <a:rPr lang="en-US" dirty="0">
                <a:solidFill>
                  <a:schemeClr val="accent1"/>
                </a:solidFill>
                <a:latin typeface="Segoe UI" panose="020B0502040204020203" pitchFamily="34" charset="0"/>
                <a:cs typeface="Segoe UI" panose="020B0502040204020203" pitchFamily="34" charset="0"/>
              </a:rPr>
              <a:t>NULL</a:t>
            </a:r>
          </a:p>
        </p:txBody>
      </p:sp>
      <p:graphicFrame>
        <p:nvGraphicFramePr>
          <p:cNvPr id="8" name="Group 5"/>
          <p:cNvGraphicFramePr>
            <a:graphicFrameLocks noGrp="1"/>
          </p:cNvGraphicFramePr>
          <p:nvPr>
            <p:extLst>
              <p:ext uri="{D42A27DB-BD31-4B8C-83A1-F6EECF244321}">
                <p14:modId xmlns:p14="http://schemas.microsoft.com/office/powerpoint/2010/main" val="3377619748"/>
              </p:ext>
            </p:extLst>
          </p:nvPr>
        </p:nvGraphicFramePr>
        <p:xfrm>
          <a:off x="1446544" y="2307463"/>
          <a:ext cx="3848100" cy="1962912"/>
        </p:xfrm>
        <a:graphic>
          <a:graphicData uri="http://schemas.openxmlformats.org/drawingml/2006/table">
            <a:tbl>
              <a:tblPr>
                <a:tableStyleId>{8A107856-5554-42FB-B03E-39F5DBC370BA}</a:tableStyleId>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EndDate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Classic Vest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HL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LL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086518214"/>
              </p:ext>
            </p:extLst>
          </p:nvPr>
        </p:nvGraphicFramePr>
        <p:xfrm>
          <a:off x="6512142" y="2307463"/>
          <a:ext cx="3848100" cy="1962912"/>
        </p:xfrm>
        <a:graphic>
          <a:graphicData uri="http://schemas.openxmlformats.org/drawingml/2006/table">
            <a:tbl>
              <a:tblPr>
                <a:tableStyleId>{8A107856-5554-42FB-B03E-39F5DBC370BA}</a:tableStyleId>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EndDate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Classic Vest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HL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LL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0" name="Arrow: Right 9"/>
          <p:cNvSpPr/>
          <p:nvPr/>
        </p:nvSpPr>
        <p:spPr>
          <a:xfrm>
            <a:off x="5484812" y="2869819"/>
            <a:ext cx="838200" cy="5591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2">
            <a:extLst>
              <a:ext uri="{FF2B5EF4-FFF2-40B4-BE49-F238E27FC236}">
                <a16:creationId xmlns:a16="http://schemas.microsoft.com/office/drawing/2014/main" id="{CF6C28C1-1D1D-44A5-8AF2-039BE2D189A1}"/>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Problem: Update Projects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3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052714" y="1705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solidFill>
                  <a:schemeClr val="accent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solidFill>
                  <a:schemeClr val="accent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accent1"/>
                </a:solidFill>
                <a:latin typeface="Consolas" pitchFamily="49" charset="0"/>
                <a:cs typeface="Consolas" pitchFamily="49" charset="0"/>
              </a:rPr>
              <a:t>IS NULL</a:t>
            </a:r>
          </a:p>
        </p:txBody>
      </p:sp>
      <p:sp>
        <p:nvSpPr>
          <p:cNvPr id="6" name="AutoShape 22"/>
          <p:cNvSpPr>
            <a:spLocks noChangeArrowheads="1"/>
          </p:cNvSpPr>
          <p:nvPr/>
        </p:nvSpPr>
        <p:spPr bwMode="auto">
          <a:xfrm>
            <a:off x="5865812" y="3886200"/>
            <a:ext cx="3962400" cy="1066800"/>
          </a:xfrm>
          <a:prstGeom prst="wedgeRoundRectCallout">
            <a:avLst>
              <a:gd name="adj1" fmla="val -45723"/>
              <a:gd name="adj2" fmla="val -105715"/>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cs typeface="Consolas" panose="020B0609020204030204" pitchFamily="49" charset="0"/>
              </a:rPr>
              <a:t>Filter only records</a:t>
            </a:r>
          </a:p>
          <a:p>
            <a:pPr algn="ctr"/>
            <a:r>
              <a:rPr lang="en-US" sz="2800" noProof="1">
                <a:solidFill>
                  <a:schemeClr val="bg1"/>
                </a:solidFill>
                <a:cs typeface="Consolas" panose="020B0609020204030204" pitchFamily="49" charset="0"/>
              </a:rPr>
              <a:t>with </a:t>
            </a:r>
            <a:r>
              <a:rPr lang="en-US" sz="2800" noProof="1">
                <a:solidFill>
                  <a:schemeClr val="accent1">
                    <a:lumMod val="75000"/>
                  </a:schemeClr>
                </a:solidFill>
                <a:cs typeface="Consolas" panose="020B0609020204030204" pitchFamily="49" charset="0"/>
              </a:rPr>
              <a:t>no value</a:t>
            </a:r>
            <a:endParaRPr lang="bg-BG" sz="2800" noProof="1">
              <a:solidFill>
                <a:schemeClr val="accent1">
                  <a:lumMod val="75000"/>
                </a:schemeClr>
              </a:solidFill>
              <a:cs typeface="Consolas" panose="020B0609020204030204" pitchFamily="49" charset="0"/>
            </a:endParaRPr>
          </a:p>
        </p:txBody>
      </p:sp>
      <p:sp>
        <p:nvSpPr>
          <p:cNvPr id="7" name="Rectangle 2">
            <a:extLst>
              <a:ext uri="{FF2B5EF4-FFF2-40B4-BE49-F238E27FC236}">
                <a16:creationId xmlns:a16="http://schemas.microsoft.com/office/drawing/2014/main" id="{07B56061-2FF8-4C68-9310-FBC33AFB2377}"/>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Solution: Update Projects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7981" y="1143000"/>
            <a:ext cx="10512862" cy="4351338"/>
          </a:xfrm>
        </p:spPr>
        <p:txBody>
          <a:bodyPr>
            <a:noAutofit/>
          </a:bodyPr>
          <a:lstStyle/>
          <a:p>
            <a:pPr>
              <a:lnSpc>
                <a:spcPct val="100000"/>
              </a:lnSpc>
            </a:pPr>
            <a:r>
              <a:rPr lang="en-US" sz="3200" dirty="0">
                <a:latin typeface="Segoe UI" panose="020B0502040204020203" pitchFamily="34" charset="0"/>
                <a:cs typeface="Segoe UI" panose="020B0502040204020203" pitchFamily="34" charset="0"/>
              </a:rPr>
              <a:t>T-SQL is the language of SQL Server</a:t>
            </a:r>
          </a:p>
          <a:p>
            <a:pPr>
              <a:lnSpc>
                <a:spcPct val="100000"/>
              </a:lnSpc>
              <a:spcBef>
                <a:spcPts val="13800"/>
              </a:spcBef>
            </a:pPr>
            <a:r>
              <a:rPr lang="en-US" sz="3200" dirty="0">
                <a:latin typeface="Segoe UI" panose="020B0502040204020203" pitchFamily="34" charset="0"/>
                <a:cs typeface="Segoe UI" panose="020B0502040204020203" pitchFamily="34" charset="0"/>
              </a:rPr>
              <a:t>Queries provide a flexible and powerful</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method to manipulate records</a:t>
            </a:r>
          </a:p>
        </p:txBody>
      </p:sp>
      <p:sp>
        <p:nvSpPr>
          <p:cNvPr id="8" name="Rectangle 5"/>
          <p:cNvSpPr>
            <a:spLocks noChangeArrowheads="1"/>
          </p:cNvSpPr>
          <p:nvPr/>
        </p:nvSpPr>
        <p:spPr bwMode="auto">
          <a:xfrm>
            <a:off x="1370012" y="1981200"/>
            <a:ext cx="6349235"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latin typeface="Consolas" pitchFamily="49" charset="0"/>
                <a:cs typeface="Consolas" pitchFamily="49" charset="0"/>
              </a:rPr>
              <a:t>SELECT</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FROM</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WHERE</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StartDate = '1/1/2006'</a:t>
            </a:r>
          </a:p>
        </p:txBody>
      </p:sp>
      <p:sp>
        <p:nvSpPr>
          <p:cNvPr id="6" name="Rectangle 2">
            <a:extLst>
              <a:ext uri="{FF2B5EF4-FFF2-40B4-BE49-F238E27FC236}">
                <a16:creationId xmlns:a16="http://schemas.microsoft.com/office/drawing/2014/main" id="{9A6F92A8-69FA-41AC-B9D6-E48119C0B82B}"/>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Summary</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lstStyle/>
          <a:p>
            <a:r>
              <a:rPr lang="en-US" b="1" dirty="0">
                <a:solidFill>
                  <a:schemeClr val="bg1"/>
                </a:solidFill>
                <a:latin typeface="Segoe UI" panose="020B0502040204020203" pitchFamily="34" charset="0"/>
                <a:cs typeface="Segoe UI" panose="020B0502040204020203" pitchFamily="34" charset="0"/>
              </a:rPr>
              <a:t>Query Basics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SQL and T-SQL Introduction</a:t>
            </a:r>
          </a:p>
        </p:txBody>
      </p:sp>
    </p:spTree>
    <p:extLst>
      <p:ext uri="{BB962C8B-B14F-4D97-AF65-F5344CB8AC3E}">
        <p14:creationId xmlns:p14="http://schemas.microsoft.com/office/powerpoint/2010/main" val="58713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ChangeArrowheads="1"/>
          </p:cNvSpPr>
          <p:nvPr/>
        </p:nvSpPr>
        <p:spPr bwMode="auto">
          <a:xfrm>
            <a:off x="684212" y="1011777"/>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FirstName, LastName, JobTitle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Employees</a:t>
            </a:r>
          </a:p>
        </p:txBody>
      </p:sp>
      <p:sp>
        <p:nvSpPr>
          <p:cNvPr id="484356" name="Rectangle 4"/>
          <p:cNvSpPr>
            <a:spLocks noChangeArrowheads="1"/>
          </p:cNvSpPr>
          <p:nvPr/>
        </p:nvSpPr>
        <p:spPr bwMode="auto">
          <a:xfrm>
            <a:off x="684212" y="2500991"/>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INSERT</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INTO</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VALUES</a:t>
            </a:r>
            <a:r>
              <a:rPr lang="en-US" sz="2600" b="1" noProof="1">
                <a:solidFill>
                  <a:schemeClr val="accent2">
                    <a:lumMod val="75000"/>
                  </a:schemeClr>
                </a:solidFill>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2626" y="1761077"/>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 </a:t>
            </a:r>
            <a:r>
              <a:rPr lang="en-US" sz="2600" b="1" noProof="1">
                <a:solidFill>
                  <a:schemeClr val="tx2">
                    <a:lumMod val="75000"/>
                  </a:schemeClr>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484358" name="Rectangle 6"/>
          <p:cNvSpPr>
            <a:spLocks noChangeArrowheads="1"/>
          </p:cNvSpPr>
          <p:nvPr/>
        </p:nvSpPr>
        <p:spPr bwMode="auto">
          <a:xfrm>
            <a:off x="682626" y="3658044"/>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UPDATE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SET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484359" name="Rectangle 7"/>
          <p:cNvSpPr>
            <a:spLocks noChangeArrowheads="1"/>
          </p:cNvSpPr>
          <p:nvPr/>
        </p:nvSpPr>
        <p:spPr bwMode="auto">
          <a:xfrm>
            <a:off x="682626" y="5190077"/>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DELETE</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8" name="Rectangle 2">
            <a:extLst>
              <a:ext uri="{FF2B5EF4-FFF2-40B4-BE49-F238E27FC236}">
                <a16:creationId xmlns:a16="http://schemas.microsoft.com/office/drawing/2014/main" id="{058816CD-F813-4683-838E-A8D916B32A9F}"/>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SQL – Examples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ChangeArrowheads="1"/>
          </p:cNvSpPr>
          <p:nvPr/>
        </p:nvSpPr>
        <p:spPr bwMode="auto">
          <a:xfrm>
            <a:off x="539806" y="106680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latin typeface="Consolas" pitchFamily="49" charset="0"/>
                <a:cs typeface="Consolas" pitchFamily="49" charset="0"/>
              </a:rPr>
              <a:t>CREATE</a:t>
            </a:r>
            <a:r>
              <a:rPr lang="en-US" sz="2200" b="1" noProof="1">
                <a:solidFill>
                  <a:schemeClr val="tx1">
                    <a:lumMod val="20000"/>
                    <a:lumOff val="80000"/>
                  </a:schemeClr>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PROCEDURE </a:t>
            </a:r>
            <a:r>
              <a:rPr lang="en-US" sz="2200" b="1" noProof="1">
                <a:solidFill>
                  <a:schemeClr val="accent2">
                    <a:lumMod val="75000"/>
                  </a:schemeClr>
                </a:solidFill>
                <a:latin typeface="Consolas" pitchFamily="49" charset="0"/>
                <a:cs typeface="Consolas" pitchFamily="49" charset="0"/>
              </a:rPr>
              <a:t>EmpDump</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DECLARE </a:t>
            </a:r>
            <a:r>
              <a:rPr lang="en-US" sz="2200" b="1" noProof="1">
                <a:solidFill>
                  <a:schemeClr val="accent2">
                    <a:lumMod val="75000"/>
                  </a:schemeClr>
                </a:solidFill>
                <a:latin typeface="Consolas" pitchFamily="49" charset="0"/>
                <a:cs typeface="Consolas" pitchFamily="49" charset="0"/>
              </a:rPr>
              <a:t>@EmpId</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a:t>
            </a:r>
            <a:r>
              <a:rPr lang="en-US" sz="2200" b="1" noProof="1">
                <a:solidFill>
                  <a:schemeClr val="accent2">
                    <a:lumMod val="75000"/>
                  </a:schemeClr>
                </a:solidFill>
                <a:latin typeface="Consolas" pitchFamily="49" charset="0"/>
                <a:cs typeface="Consolas" pitchFamily="49" charset="0"/>
              </a:rPr>
              <a:t>, @EmpFName </a:t>
            </a:r>
            <a:r>
              <a:rPr lang="en-US" sz="2200" b="1" noProof="1">
                <a:solidFill>
                  <a:schemeClr val="tx2">
                    <a:lumMod val="75000"/>
                  </a:schemeClr>
                </a:solidFill>
                <a:latin typeface="Consolas" pitchFamily="49" charset="0"/>
                <a:cs typeface="Consolas" pitchFamily="49" charset="0"/>
              </a:rPr>
              <a:t>NVARCHAR(100)</a:t>
            </a:r>
            <a:r>
              <a:rPr lang="en-US" sz="2200" b="1" noProof="1">
                <a:solidFill>
                  <a:schemeClr val="accent2">
                    <a:lumMod val="75000"/>
                  </a:schemeClr>
                </a:solidFill>
                <a:latin typeface="Consolas" pitchFamily="49" charset="0"/>
                <a:cs typeface="Consolas" pitchFamily="49" charset="0"/>
              </a:rPr>
              <a:t>, @EmpLName</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DECLARE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SELECT </a:t>
            </a:r>
            <a:r>
              <a:rPr lang="en-US" sz="2200" b="1" noProof="1">
                <a:solidFill>
                  <a:schemeClr val="accent2">
                    <a:lumMod val="75000"/>
                  </a:schemeClr>
                </a:solidFill>
                <a:latin typeface="Consolas" pitchFamily="49" charset="0"/>
                <a:cs typeface="Consolas" pitchFamily="49" charset="0"/>
              </a:rPr>
              <a:t>EmployeeID, FirstName, LastName</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FROM </a:t>
            </a:r>
            <a:r>
              <a:rPr lang="en-US" sz="2200" b="1" noProof="1">
                <a:solidFill>
                  <a:schemeClr val="accent2">
                    <a:lumMod val="75000"/>
                  </a:schemeClr>
                </a:solidFill>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OPEN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FETCH NEXT FROM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INTO </a:t>
            </a:r>
            <a:r>
              <a:rPr lang="en-US" sz="2200" b="1" noProof="1">
                <a:solidFill>
                  <a:schemeClr val="accent2">
                    <a:lumMod val="75000"/>
                  </a:schemeClr>
                </a:solidFill>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WHILE </a:t>
            </a:r>
            <a:r>
              <a:rPr lang="en-US" sz="2200" b="1" noProof="1">
                <a:solidFill>
                  <a:schemeClr val="accent2">
                    <a:lumMod val="75000"/>
                  </a:schemeClr>
                </a:solidFill>
                <a:latin typeface="Consolas" pitchFamily="49" charset="0"/>
                <a:cs typeface="Consolas" pitchFamily="49" charset="0"/>
              </a:rPr>
              <a:t>(@@FETCH_STATUS = 0) </a:t>
            </a:r>
            <a:r>
              <a:rPr lang="en-US" sz="2200" b="1" noProof="1">
                <a:solidFill>
                  <a:schemeClr val="tx2">
                    <a:lumMod val="75000"/>
                  </a:schemeClr>
                </a:solidFill>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accent2">
                    <a:lumMod val="75000"/>
                  </a:schemeClr>
                </a:solidFill>
                <a:latin typeface="Consolas" pitchFamily="49" charset="0"/>
                <a:cs typeface="Consolas" pitchFamily="49" charset="0"/>
              </a:rPr>
              <a:t>PRINT CAST(@EmpId AS VARCHAR(10)) + ' ' </a:t>
            </a:r>
          </a:p>
          <a:p>
            <a:pPr eaLnBrk="0" hangingPunct="0">
              <a:lnSpc>
                <a:spcPct val="105000"/>
              </a:lnSpc>
              <a:buClr>
                <a:schemeClr val="accent5">
                  <a:lumMod val="40000"/>
                  <a:lumOff val="60000"/>
                </a:schemeClr>
              </a:buClr>
              <a:buSzPct val="70000"/>
            </a:pPr>
            <a:r>
              <a:rPr lang="en-US" sz="2200" b="1" noProof="1">
                <a:solidFill>
                  <a:schemeClr val="accent2">
                    <a:lumMod val="75000"/>
                  </a:schemeClr>
                </a:solidFill>
                <a:latin typeface="Consolas" pitchFamily="49" charset="0"/>
                <a:cs typeface="Consolas" pitchFamily="49" charset="0"/>
              </a:rPr>
              <a:t>      + @EmpFName + ' ' +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FETCH NEXT FROM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INTO </a:t>
            </a:r>
            <a:r>
              <a:rPr lang="en-US" sz="2200" b="1" noProof="1">
                <a:solidFill>
                  <a:schemeClr val="accent2">
                    <a:lumMod val="75000"/>
                  </a:schemeClr>
                </a:solidFill>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CLOSE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DEALLOCATE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latin typeface="Consolas" pitchFamily="49" charset="0"/>
                <a:cs typeface="Consolas" pitchFamily="49" charset="0"/>
              </a:rPr>
              <a:t>GO</a:t>
            </a:r>
          </a:p>
        </p:txBody>
      </p:sp>
      <p:sp>
        <p:nvSpPr>
          <p:cNvPr id="6" name="Rectangle 2">
            <a:extLst>
              <a:ext uri="{FF2B5EF4-FFF2-40B4-BE49-F238E27FC236}">
                <a16:creationId xmlns:a16="http://schemas.microsoft.com/office/drawing/2014/main" id="{0D2F9144-9A37-405B-9B65-2339CC861659}"/>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T-SQL – Examples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604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95E97045-A1C0-47EC-A67D-0E3E658B0E4B}"/>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A1B4752-1EAC-485F-B137-4AC5D3A212E2}"/>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0B85E4A3-3234-44BE-ACF6-5826B54EDF3A}"/>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828800"/>
            <a:ext cx="9141619" cy="995363"/>
          </a:xfrm>
        </p:spPr>
        <p:txBody>
          <a:bodyPr/>
          <a:lstStyle/>
          <a:p>
            <a:r>
              <a:rPr lang="en-US" b="1" dirty="0">
                <a:solidFill>
                  <a:schemeClr val="bg1"/>
                </a:solidFill>
                <a:latin typeface="Segoe UI" panose="020B0502040204020203" pitchFamily="34" charset="0"/>
                <a:cs typeface="Segoe UI" panose="020B0502040204020203" pitchFamily="34" charset="0"/>
              </a:rPr>
              <a:t>Retrieving Data</a:t>
            </a:r>
          </a:p>
        </p:txBody>
      </p:sp>
      <p:sp>
        <p:nvSpPr>
          <p:cNvPr id="6" name="Text Placeholder 5"/>
          <p:cNvSpPr>
            <a:spLocks noGrp="1"/>
          </p:cNvSpPr>
          <p:nvPr>
            <p:ph type="subTitle" idx="1"/>
          </p:nvPr>
        </p:nvSpPr>
        <p:spPr>
          <a:xfrm>
            <a:off x="1523602" y="2916239"/>
            <a:ext cx="9141619" cy="1655762"/>
          </a:xfrm>
        </p:spPr>
        <p:txBody>
          <a:bodyPr/>
          <a:lstStyle/>
          <a:p>
            <a:r>
              <a:rPr lang="en-US" b="1" dirty="0">
                <a:solidFill>
                  <a:schemeClr val="bg1"/>
                </a:solidFill>
                <a:latin typeface="Segoe UI" panose="020B0502040204020203" pitchFamily="34" charset="0"/>
                <a:cs typeface="Segoe UI" panose="020B0502040204020203" pitchFamily="34" charset="0"/>
              </a:rPr>
              <a:t>Using SQL SELECT</a:t>
            </a:r>
          </a:p>
        </p:txBody>
      </p:sp>
    </p:spTree>
    <p:extLst>
      <p:ext uri="{BB962C8B-B14F-4D97-AF65-F5344CB8AC3E}">
        <p14:creationId xmlns:p14="http://schemas.microsoft.com/office/powerpoint/2010/main" val="415362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999237" y="967735"/>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rPr>
                <a:t>Selection</a:t>
              </a:r>
            </a:p>
            <a:p>
              <a:pPr>
                <a:lnSpc>
                  <a:spcPct val="100000"/>
                </a:lnSpc>
              </a:pPr>
              <a:r>
                <a:rPr lang="en-US" sz="2800" b="1" dirty="0">
                  <a:solidFill>
                    <a:schemeClr val="accent2">
                      <a:lumMod val="75000"/>
                    </a:schemeClr>
                  </a:solidFill>
                </a:rPr>
                <a:t>Take a subset of the rows</a:t>
              </a:r>
            </a:p>
          </p:txBody>
        </p:sp>
      </p:grpSp>
      <p:grpSp>
        <p:nvGrpSpPr>
          <p:cNvPr id="10" name="Group 9"/>
          <p:cNvGrpSpPr/>
          <p:nvPr/>
        </p:nvGrpSpPr>
        <p:grpSpPr>
          <a:xfrm>
            <a:off x="935113" y="977259"/>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rPr>
                <a:t>Projection</a:t>
              </a:r>
              <a:endParaRPr lang="en-US" sz="2800" b="1" dirty="0">
                <a:solidFill>
                  <a:schemeClr val="tx2">
                    <a:lumMod val="75000"/>
                  </a:schemeClr>
                </a:solidFill>
              </a:endParaRPr>
            </a:p>
            <a:p>
              <a:pPr>
                <a:lnSpc>
                  <a:spcPct val="100000"/>
                </a:lnSpc>
              </a:pPr>
              <a:r>
                <a:rPr lang="en-US" sz="2800" b="1" dirty="0">
                  <a:solidFill>
                    <a:schemeClr val="accent2">
                      <a:lumMod val="75000"/>
                    </a:schemeClr>
                  </a:solidFill>
                </a:rPr>
                <a:t>Take a subset of the columns</a:t>
              </a:r>
            </a:p>
          </p:txBody>
        </p:sp>
      </p:grpSp>
      <p:grpSp>
        <p:nvGrpSpPr>
          <p:cNvPr id="12" name="Group 11"/>
          <p:cNvGrpSpPr/>
          <p:nvPr/>
        </p:nvGrpSpPr>
        <p:grpSpPr>
          <a:xfrm>
            <a:off x="935113" y="4186676"/>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0070C0"/>
                  </a:solidFill>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0070C0"/>
                  </a:solidFill>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rPr>
                <a:t>Join</a:t>
              </a:r>
            </a:p>
            <a:p>
              <a:pPr>
                <a:lnSpc>
                  <a:spcPct val="100000"/>
                </a:lnSpc>
              </a:pPr>
              <a:r>
                <a:rPr lang="en-US" sz="2800" b="1" dirty="0">
                  <a:solidFill>
                    <a:schemeClr val="accent2">
                      <a:lumMod val="75000"/>
                    </a:schemeClr>
                  </a:solidFill>
                </a:rPr>
                <a:t>Combine tables by</a:t>
              </a:r>
            </a:p>
            <a:p>
              <a:pPr>
                <a:lnSpc>
                  <a:spcPct val="100000"/>
                </a:lnSpc>
              </a:pPr>
              <a:r>
                <a:rPr lang="en-US" sz="2800" b="1" dirty="0">
                  <a:solidFill>
                    <a:schemeClr val="accent2">
                      <a:lumMod val="75000"/>
                    </a:schemeClr>
                  </a:solidFill>
                </a:rPr>
                <a:t>some column</a:t>
              </a:r>
            </a:p>
          </p:txBody>
        </p:sp>
      </p:grpSp>
      <p:sp>
        <p:nvSpPr>
          <p:cNvPr id="81" name="Rectangle 2">
            <a:extLst>
              <a:ext uri="{FF2B5EF4-FFF2-40B4-BE49-F238E27FC236}">
                <a16:creationId xmlns:a16="http://schemas.microsoft.com/office/drawing/2014/main" id="{F4F32A6A-BDD4-4601-93F2-EC8203EB1B78}"/>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Capabilities of SQL SELECT </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2001" y="908043"/>
            <a:ext cx="11617412" cy="5570355"/>
          </a:xfrm>
        </p:spPr>
        <p:txBody>
          <a:bodyPr/>
          <a:lstStyle/>
          <a:p>
            <a:pPr>
              <a:lnSpc>
                <a:spcPct val="100000"/>
              </a:lnSpc>
            </a:pPr>
            <a:r>
              <a:rPr lang="en-US" dirty="0">
                <a:latin typeface="Segoe UI" panose="020B0502040204020203" pitchFamily="34" charset="0"/>
                <a:cs typeface="Segoe UI" panose="020B0502040204020203" pitchFamily="34" charset="0"/>
              </a:rPr>
              <a:t>Selecting all columns from the "Departments" table</a:t>
            </a: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sz="2400" dirty="0">
              <a:latin typeface="Segoe UI" panose="020B0502040204020203" pitchFamily="34" charset="0"/>
              <a:cs typeface="Segoe UI" panose="020B0502040204020203" pitchFamily="34" charset="0"/>
            </a:endParaRPr>
          </a:p>
          <a:p>
            <a:pPr>
              <a:lnSpc>
                <a:spcPct val="100000"/>
              </a:lnSpc>
            </a:pPr>
            <a:endParaRPr lang="en-US" sz="2400" dirty="0">
              <a:latin typeface="Segoe UI" panose="020B0502040204020203" pitchFamily="34" charset="0"/>
              <a:cs typeface="Segoe UI" panose="020B0502040204020203" pitchFamily="34" charset="0"/>
            </a:endParaRPr>
          </a:p>
          <a:p>
            <a:pPr>
              <a:lnSpc>
                <a:spcPct val="100000"/>
              </a:lnSpc>
              <a:spcBef>
                <a:spcPts val="1800"/>
              </a:spcBef>
            </a:pPr>
            <a:r>
              <a:rPr lang="en-US" dirty="0">
                <a:latin typeface="Segoe UI" panose="020B0502040204020203" pitchFamily="34" charset="0"/>
                <a:cs typeface="Segoe UI" panose="020B0502040204020203" pitchFamily="34" charset="0"/>
              </a:rPr>
              <a:t>Selecting specific columns</a:t>
            </a:r>
          </a:p>
        </p:txBody>
      </p:sp>
      <p:sp>
        <p:nvSpPr>
          <p:cNvPr id="496644" name="Rectangle 4"/>
          <p:cNvSpPr>
            <a:spLocks noChangeArrowheads="1"/>
          </p:cNvSpPr>
          <p:nvPr/>
        </p:nvSpPr>
        <p:spPr bwMode="auto">
          <a:xfrm>
            <a:off x="2362200" y="1641907"/>
            <a:ext cx="728811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Departments</a:t>
            </a:r>
          </a:p>
        </p:txBody>
      </p:sp>
      <p:sp>
        <p:nvSpPr>
          <p:cNvPr id="496645" name="Rectangle 5"/>
          <p:cNvSpPr>
            <a:spLocks noChangeArrowheads="1"/>
          </p:cNvSpPr>
          <p:nvPr/>
        </p:nvSpPr>
        <p:spPr bwMode="auto">
          <a:xfrm>
            <a:off x="1371600" y="5017373"/>
            <a:ext cx="472438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rPr>
              <a:t>SELECT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accent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704607312"/>
              </p:ext>
            </p:extLst>
          </p:nvPr>
        </p:nvGraphicFramePr>
        <p:xfrm>
          <a:off x="2362200" y="2355843"/>
          <a:ext cx="7288117" cy="1789176"/>
        </p:xfrm>
        <a:graphic>
          <a:graphicData uri="http://schemas.openxmlformats.org/drawingml/2006/table">
            <a:tbl>
              <a:tblPr>
                <a:tableStyleId>{8A107856-5554-42FB-B03E-39F5DBC370BA}</a:tableStyleId>
              </a:tblPr>
              <a:tblGrid>
                <a:gridCol w="1832575">
                  <a:extLst>
                    <a:ext uri="{9D8B030D-6E8A-4147-A177-3AD203B41FA5}">
                      <a16:colId xmlns:a16="http://schemas.microsoft.com/office/drawing/2014/main" val="20000"/>
                    </a:ext>
                  </a:extLst>
                </a:gridCol>
                <a:gridCol w="3896369">
                  <a:extLst>
                    <a:ext uri="{9D8B030D-6E8A-4147-A177-3AD203B41FA5}">
                      <a16:colId xmlns:a16="http://schemas.microsoft.com/office/drawing/2014/main" val="20001"/>
                    </a:ext>
                  </a:extLst>
                </a:gridCol>
                <a:gridCol w="1559173">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DepartmentID</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Name</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ManagerID</a:t>
                      </a:r>
                      <a:endParaRPr kumimoji="1" lang="en-US" sz="20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Engineering</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12</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Tool design</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4</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3</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Sales</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273</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4281440826"/>
              </p:ext>
            </p:extLst>
          </p:nvPr>
        </p:nvGraphicFramePr>
        <p:xfrm>
          <a:off x="7024248" y="4523439"/>
          <a:ext cx="3735885" cy="1789176"/>
        </p:xfrm>
        <a:graphic>
          <a:graphicData uri="http://schemas.openxmlformats.org/drawingml/2006/table">
            <a:tbl>
              <a:tblPr>
                <a:tableStyleId>{8A107856-5554-42FB-B03E-39F5DBC370BA}</a:tableStyleId>
              </a:tblPr>
              <a:tblGrid>
                <a:gridCol w="1788866">
                  <a:extLst>
                    <a:ext uri="{9D8B030D-6E8A-4147-A177-3AD203B41FA5}">
                      <a16:colId xmlns:a16="http://schemas.microsoft.com/office/drawing/2014/main" val="20000"/>
                    </a:ext>
                  </a:extLst>
                </a:gridCol>
                <a:gridCol w="1947019">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DepartmentID</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Name</a:t>
                      </a:r>
                      <a:endParaRPr kumimoji="1" lang="en-US" sz="20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Engineering</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Tool design</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3</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Sales</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9" name="AutoShape 22"/>
          <p:cNvSpPr>
            <a:spLocks noChangeArrowheads="1"/>
          </p:cNvSpPr>
          <p:nvPr/>
        </p:nvSpPr>
        <p:spPr bwMode="auto">
          <a:xfrm>
            <a:off x="723900" y="2597132"/>
            <a:ext cx="3224582" cy="749311"/>
          </a:xfrm>
          <a:prstGeom prst="wedgeRoundRectCallout">
            <a:avLst>
              <a:gd name="adj1" fmla="val 42340"/>
              <a:gd name="adj2" fmla="val -12490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bg1"/>
                </a:solidFill>
                <a:latin typeface="Consolas" panose="020B0609020204030204" pitchFamily="49" charset="0"/>
                <a:cs typeface="Consolas" panose="020B0609020204030204" pitchFamily="49" charset="0"/>
              </a:rPr>
              <a:t>List of columns</a:t>
            </a:r>
          </a:p>
          <a:p>
            <a:pPr algn="ctr"/>
            <a:r>
              <a:rPr lang="en-US" sz="2000" noProof="1">
                <a:solidFill>
                  <a:schemeClr val="bg1"/>
                </a:solidFill>
                <a:latin typeface="Consolas" panose="020B0609020204030204" pitchFamily="49" charset="0"/>
                <a:cs typeface="Consolas" panose="020B0609020204030204" pitchFamily="49" charset="0"/>
              </a:rPr>
              <a:t>(</a:t>
            </a:r>
            <a:r>
              <a:rPr lang="en-US" sz="2000" b="1" noProof="1">
                <a:solidFill>
                  <a:schemeClr val="accent1"/>
                </a:solidFill>
                <a:latin typeface="Consolas" panose="020B0609020204030204" pitchFamily="49" charset="0"/>
                <a:cs typeface="Consolas" panose="020B0609020204030204" pitchFamily="49" charset="0"/>
              </a:rPr>
              <a:t>*</a:t>
            </a:r>
            <a:r>
              <a:rPr lang="en-US" sz="2000" noProof="1">
                <a:solidFill>
                  <a:schemeClr val="bg1"/>
                </a:solidFill>
                <a:latin typeface="Consolas" panose="020B0609020204030204" pitchFamily="49" charset="0"/>
                <a:cs typeface="Consolas" panose="020B0609020204030204" pitchFamily="49" charset="0"/>
              </a:rPr>
              <a:t> for everything)</a:t>
            </a:r>
            <a:endParaRPr lang="bg-BG" sz="2000" noProof="1">
              <a:solidFill>
                <a:schemeClr val="bg1"/>
              </a:solidFill>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6189536" y="2285680"/>
            <a:ext cx="2449932" cy="409572"/>
          </a:xfrm>
          <a:prstGeom prst="wedgeRoundRectCallout">
            <a:avLst>
              <a:gd name="adj1" fmla="val -45213"/>
              <a:gd name="adj2" fmla="val -13098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bg1"/>
                </a:solidFill>
                <a:latin typeface="Consolas" panose="020B0609020204030204" pitchFamily="49" charset="0"/>
                <a:cs typeface="Consolas" panose="020B0609020204030204" pitchFamily="49" charset="0"/>
              </a:rPr>
              <a:t>Table name</a:t>
            </a:r>
            <a:endParaRPr lang="bg-BG" sz="2000" noProof="1">
              <a:solidFill>
                <a:schemeClr val="bg1"/>
              </a:solidFill>
              <a:latin typeface="Consolas" panose="020B0609020204030204" pitchFamily="49" charset="0"/>
              <a:cs typeface="Consolas" panose="020B0609020204030204" pitchFamily="49" charset="0"/>
            </a:endParaRPr>
          </a:p>
        </p:txBody>
      </p:sp>
      <p:sp>
        <p:nvSpPr>
          <p:cNvPr id="3" name="Arrow: Right 2"/>
          <p:cNvSpPr/>
          <p:nvPr/>
        </p:nvSpPr>
        <p:spPr>
          <a:xfrm>
            <a:off x="6210300" y="5227994"/>
            <a:ext cx="763531" cy="47131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2">
            <a:extLst>
              <a:ext uri="{FF2B5EF4-FFF2-40B4-BE49-F238E27FC236}">
                <a16:creationId xmlns:a16="http://schemas.microsoft.com/office/drawing/2014/main" id="{68C86975-1EAF-4630-BB34-35061BA33D0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SELECT – Example</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6" end="6"/>
                                            </p:txEl>
                                          </p:spTgt>
                                        </p:tgtEl>
                                        <p:attrNameLst>
                                          <p:attrName>style.visibility</p:attrName>
                                        </p:attrNameLst>
                                      </p:cBhvr>
                                      <p:to>
                                        <p:strVal val="visible"/>
                                      </p:to>
                                    </p:set>
                                    <p:animEffect transition="in" filter="fade">
                                      <p:cBhvr>
                                        <p:cTn id="33" dur="500"/>
                                        <p:tgtEl>
                                          <p:spTgt spid="49664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876081" y="1143000"/>
            <a:ext cx="10512862" cy="4351338"/>
          </a:xfrm>
        </p:spPr>
        <p:txBody>
          <a:bodyPr>
            <a:normAutofit/>
          </a:bodyPr>
          <a:lstStyle/>
          <a:p>
            <a:pPr>
              <a:lnSpc>
                <a:spcPct val="100000"/>
              </a:lnSpc>
            </a:pPr>
            <a:r>
              <a:rPr lang="en-US" sz="3200" dirty="0">
                <a:solidFill>
                  <a:schemeClr val="tx2">
                    <a:lumMod val="75000"/>
                  </a:schemeClr>
                </a:solidFill>
                <a:latin typeface="Segoe UI" panose="020B0502040204020203" pitchFamily="34" charset="0"/>
                <a:cs typeface="Segoe UI" panose="020B0502040204020203" pitchFamily="34" charset="0"/>
              </a:rPr>
              <a:t>Aliases</a:t>
            </a:r>
            <a:r>
              <a:rPr lang="en-US" sz="3200" dirty="0">
                <a:latin typeface="Segoe UI" panose="020B0502040204020203" pitchFamily="34" charset="0"/>
                <a:cs typeface="Segoe UI" panose="020B0502040204020203" pitchFamily="34" charset="0"/>
              </a:rPr>
              <a:t> rename a table or a column heading</a:t>
            </a:r>
          </a:p>
          <a:p>
            <a:pPr>
              <a:lnSpc>
                <a:spcPct val="100000"/>
              </a:lnSpc>
              <a:spcBef>
                <a:spcPts val="22200"/>
              </a:spcBef>
            </a:pPr>
            <a:r>
              <a:rPr lang="en-US" sz="3200" dirty="0">
                <a:latin typeface="Segoe UI" panose="020B0502040204020203" pitchFamily="34" charset="0"/>
                <a:cs typeface="Segoe UI" panose="020B0502040204020203" pitchFamily="34" charset="0"/>
              </a:rPr>
              <a:t>You can shorten fields or clarify abbreviations</a:t>
            </a:r>
          </a:p>
        </p:txBody>
      </p:sp>
      <p:sp>
        <p:nvSpPr>
          <p:cNvPr id="502788" name="Rectangle 4"/>
          <p:cNvSpPr>
            <a:spLocks noChangeArrowheads="1"/>
          </p:cNvSpPr>
          <p:nvPr/>
        </p:nvSpPr>
        <p:spPr bwMode="auto">
          <a:xfrm>
            <a:off x="1979612" y="1778134"/>
            <a:ext cx="83058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EmployeeID </a:t>
            </a:r>
            <a:r>
              <a:rPr lang="en-US" b="1" noProof="1">
                <a:solidFill>
                  <a:schemeClr val="tx2">
                    <a:lumMod val="75000"/>
                  </a:schemeClr>
                </a:solidFill>
                <a:latin typeface="Consolas" pitchFamily="49" charset="0"/>
                <a:cs typeface="Consolas" pitchFamily="49" charset="0"/>
              </a:rPr>
              <a:t>AS</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ID, FirstName, LastName</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661184690"/>
              </p:ext>
            </p:extLst>
          </p:nvPr>
        </p:nvGraphicFramePr>
        <p:xfrm>
          <a:off x="3195638" y="2819400"/>
          <a:ext cx="5794372" cy="1707477"/>
        </p:xfrm>
        <a:graphic>
          <a:graphicData uri="http://schemas.openxmlformats.org/drawingml/2006/table">
            <a:tbl>
              <a:tblPr>
                <a:tableStyleId>{8A107856-5554-42FB-B03E-39F5DBC370BA}</a:tableStyleId>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ID</a:t>
                      </a:r>
                      <a:endParaRPr kumimoji="1" lang="en-US" sz="24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FirstName</a:t>
                      </a:r>
                      <a:endParaRPr kumimoji="1" lang="en-US" sz="24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1</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Guy</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Gilbert</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2</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Kevin</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Brown</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1979612" y="5181600"/>
            <a:ext cx="8305800" cy="104910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latin typeface="Consolas" panose="020B0609020204030204" pitchFamily="49" charset="0"/>
              </a:rPr>
              <a:t>SELECT</a:t>
            </a:r>
            <a:r>
              <a:rPr lang="en-US" b="1" dirty="0">
                <a:solidFill>
                  <a:schemeClr val="tx2"/>
                </a:solidFill>
                <a:latin typeface="Consolas" panose="020B0609020204030204" pitchFamily="49" charset="0"/>
              </a:rPr>
              <a:t> </a:t>
            </a:r>
            <a:r>
              <a:rPr lang="en-US" b="1" noProof="1">
                <a:solidFill>
                  <a:schemeClr val="tx2"/>
                </a:solidFill>
                <a:latin typeface="Consolas" panose="020B0609020204030204" pitchFamily="49" charset="0"/>
              </a:rPr>
              <a:t>c.Duration</a:t>
            </a:r>
            <a:r>
              <a:rPr lang="en-US" b="1" dirty="0">
                <a:solidFill>
                  <a:schemeClr val="accent2">
                    <a:lumMod val="75000"/>
                  </a:schemeClr>
                </a:solidFill>
                <a:latin typeface="Consolas" panose="020B0609020204030204" pitchFamily="49" charset="0"/>
              </a:rPr>
              <a:t>,</a:t>
            </a:r>
          </a:p>
          <a:p>
            <a:r>
              <a:rPr lang="en-US" b="1" dirty="0">
                <a:solidFill>
                  <a:schemeClr val="accent2">
                    <a:lumMod val="75000"/>
                  </a:schemeClr>
                </a:solidFill>
                <a:latin typeface="Consolas" panose="020B0609020204030204" pitchFamily="49" charset="0"/>
              </a:rPr>
              <a:t>       </a:t>
            </a:r>
            <a:r>
              <a:rPr lang="en-US" b="1" noProof="1">
                <a:solidFill>
                  <a:schemeClr val="accent2">
                    <a:lumMod val="75000"/>
                  </a:schemeClr>
                </a:solidFill>
                <a:latin typeface="Consolas" panose="020B0609020204030204" pitchFamily="49" charset="0"/>
              </a:rPr>
              <a:t>c.ACG </a:t>
            </a:r>
            <a:r>
              <a:rPr lang="en-US" b="1" dirty="0">
                <a:solidFill>
                  <a:schemeClr val="tx2">
                    <a:lumMod val="75000"/>
                  </a:schemeClr>
                </a:solidFill>
                <a:latin typeface="Consolas" panose="020B0609020204030204" pitchFamily="49" charset="0"/>
              </a:rPr>
              <a:t>AS</a:t>
            </a:r>
            <a:r>
              <a:rPr lang="en-US" b="1" dirty="0">
                <a:solidFill>
                  <a:srgbClr val="FBEEDC"/>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'Access Control Gateway'</a:t>
            </a:r>
          </a:p>
          <a:p>
            <a:r>
              <a:rPr lang="en-US" b="1" dirty="0">
                <a:solidFill>
                  <a:schemeClr val="accent2">
                    <a:lumMod val="75000"/>
                  </a:schemeClr>
                </a:solidFill>
                <a:latin typeface="Consolas" panose="020B0609020204030204" pitchFamily="49" charset="0"/>
              </a:rPr>
              <a:t>  </a:t>
            </a:r>
            <a:r>
              <a:rPr lang="en-GB" b="1" dirty="0">
                <a:solidFill>
                  <a:schemeClr val="accent2">
                    <a:lumMod val="75000"/>
                  </a:schemeClr>
                </a:solidFill>
                <a:latin typeface="Consolas" panose="020B0609020204030204" pitchFamily="49" charset="0"/>
              </a:rPr>
              <a:t>FROM Calls </a:t>
            </a:r>
            <a:r>
              <a:rPr lang="en-GB" b="1" dirty="0">
                <a:solidFill>
                  <a:schemeClr val="tx2">
                    <a:lumMod val="75000"/>
                  </a:schemeClr>
                </a:solidFill>
                <a:latin typeface="Consolas" panose="020B0609020204030204" pitchFamily="49" charset="0"/>
              </a:rPr>
              <a:t>AS</a:t>
            </a:r>
            <a:r>
              <a:rPr lang="en-GB" b="1" dirty="0">
                <a:solidFill>
                  <a:srgbClr val="FBEEDC"/>
                </a:solidFill>
                <a:latin typeface="Consolas" panose="020B0609020204030204" pitchFamily="49" charset="0"/>
              </a:rPr>
              <a:t> </a:t>
            </a:r>
            <a:r>
              <a:rPr lang="en-GB" b="1" dirty="0">
                <a:solidFill>
                  <a:schemeClr val="accent2">
                    <a:lumMod val="75000"/>
                  </a:schemeClr>
                </a:solidFill>
                <a:latin typeface="Consolas" panose="020B0609020204030204" pitchFamily="49" charset="0"/>
              </a:rPr>
              <a:t>c</a:t>
            </a:r>
          </a:p>
        </p:txBody>
      </p:sp>
      <p:sp>
        <p:nvSpPr>
          <p:cNvPr id="9" name="AutoShape 22"/>
          <p:cNvSpPr>
            <a:spLocks noChangeArrowheads="1"/>
          </p:cNvSpPr>
          <p:nvPr/>
        </p:nvSpPr>
        <p:spPr bwMode="auto">
          <a:xfrm>
            <a:off x="4646612" y="2667000"/>
            <a:ext cx="1676400" cy="914403"/>
          </a:xfrm>
          <a:prstGeom prst="wedgeRoundRectCallout">
            <a:avLst>
              <a:gd name="adj1" fmla="val -36091"/>
              <a:gd name="adj2" fmla="val -113033"/>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Display name</a:t>
            </a:r>
            <a:endParaRPr lang="bg-BG" sz="2800" noProof="1">
              <a:solidFill>
                <a:schemeClr val="bg1"/>
              </a:solidFill>
              <a:latin typeface="Consolas" panose="020B0609020204030204" pitchFamily="49" charset="0"/>
              <a:cs typeface="Consolas" panose="020B0609020204030204" pitchFamily="49" charset="0"/>
            </a:endParaRPr>
          </a:p>
        </p:txBody>
      </p:sp>
      <p:sp>
        <p:nvSpPr>
          <p:cNvPr id="10" name="Rectangle 2">
            <a:extLst>
              <a:ext uri="{FF2B5EF4-FFF2-40B4-BE49-F238E27FC236}">
                <a16:creationId xmlns:a16="http://schemas.microsoft.com/office/drawing/2014/main" id="{A041CBFB-5E2E-4916-A104-CB75BC55F442}"/>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Column Aliases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B2D4C9A1D66B45AAC7DF823AC34687" ma:contentTypeVersion="9" ma:contentTypeDescription="Create a new document." ma:contentTypeScope="" ma:versionID="0466c91e75b0043766871b21af5d4650">
  <xsd:schema xmlns:xsd="http://www.w3.org/2001/XMLSchema" xmlns:xs="http://www.w3.org/2001/XMLSchema" xmlns:p="http://schemas.microsoft.com/office/2006/metadata/properties" xmlns:ns2="9eef95c9-828c-409c-a7e4-d6f8945e3a00" xmlns:ns3="0327e4cb-458d-4bcc-91c2-6b295fda8f37" targetNamespace="http://schemas.microsoft.com/office/2006/metadata/properties" ma:root="true" ma:fieldsID="70f0d2433bfe180acf2716bb0bd3a7b7" ns2:_="" ns3:_="">
    <xsd:import namespace="9eef95c9-828c-409c-a7e4-d6f8945e3a00"/>
    <xsd:import namespace="0327e4cb-458d-4bcc-91c2-6b295fda8f37"/>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ef95c9-828c-409c-a7e4-d6f8945e3a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3b64ef9-597b-4c99-8f75-8e42860b9f9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327e4cb-458d-4bcc-91c2-6b295fda8f37"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d658e49a-7a2f-4051-9567-0c1652778040}" ma:internalName="TaxCatchAll" ma:showField="CatchAllData" ma:web="0327e4cb-458d-4bcc-91c2-6b295fda8f3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327e4cb-458d-4bcc-91c2-6b295fda8f37" xsi:nil="true"/>
    <lcf76f155ced4ddcb4097134ff3c332f xmlns="9eef95c9-828c-409c-a7e4-d6f8945e3a0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419EB91-046A-45F3-9FE3-E49C9ED8BC32}"/>
</file>

<file path=customXml/itemProps2.xml><?xml version="1.0" encoding="utf-8"?>
<ds:datastoreItem xmlns:ds="http://schemas.openxmlformats.org/officeDocument/2006/customXml" ds:itemID="{AE9B471B-6CBE-4BDD-A192-CFF19B5B71BA}"/>
</file>

<file path=customXml/itemProps3.xml><?xml version="1.0" encoding="utf-8"?>
<ds:datastoreItem xmlns:ds="http://schemas.openxmlformats.org/officeDocument/2006/customXml" ds:itemID="{ACA45DFF-3C16-4CD8-B059-A92A7188AD25}"/>
</file>

<file path=docProps/app.xml><?xml version="1.0" encoding="utf-8"?>
<Properties xmlns="http://schemas.openxmlformats.org/officeDocument/2006/extended-properties" xmlns:vt="http://schemas.openxmlformats.org/officeDocument/2006/docPropsVTypes">
  <Template/>
  <TotalTime>942</TotalTime>
  <Words>2393</Words>
  <Application>Microsoft Office PowerPoint</Application>
  <PresentationFormat>Custom</PresentationFormat>
  <Paragraphs>373</Paragraphs>
  <Slides>27</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Calibri Light</vt:lpstr>
      <vt:lpstr>Consolas</vt:lpstr>
      <vt:lpstr>Courier New</vt:lpstr>
      <vt:lpstr>Sarabun Light</vt:lpstr>
      <vt:lpstr>Segoe UI</vt:lpstr>
      <vt:lpstr>Times</vt:lpstr>
      <vt:lpstr>Times New Roman</vt:lpstr>
      <vt:lpstr>Office Theme</vt:lpstr>
      <vt:lpstr>Basic CRUD in SQL Server</vt:lpstr>
      <vt:lpstr>Table of Contents </vt:lpstr>
      <vt:lpstr>Query Basics</vt:lpstr>
      <vt:lpstr>PowerPoint Presentation</vt:lpstr>
      <vt:lpstr>PowerPoint Presentation</vt:lpstr>
      <vt:lpstr>Retrieving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Data in Tables</vt:lpstr>
      <vt:lpstr>PowerPoint Presentation</vt:lpstr>
      <vt:lpstr>PowerPoint Presentation</vt:lpstr>
      <vt:lpstr>PowerPoint Presentation</vt:lpstr>
      <vt:lpstr>Modifying Existing Records</vt:lpstr>
      <vt:lpstr>PowerPoint Presentation</vt:lpstr>
      <vt:lpstr>PowerPoint Presentation</vt:lpstr>
      <vt:lpstr>PowerPoint Presentation</vt:lpstr>
      <vt:lpstr>PowerPoint Presentation</vt:lpstr>
      <vt:lpstr>PowerPoint Presentation</vt:lpstr>
    </vt:vector>
  </TitlesOfParts>
  <Manager/>
  <Company>Neurond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thanh.ho@orientsoftware.com</dc:creator>
  <cp:keywords/>
  <cp:lastModifiedBy>Thanh Ho Hoang</cp:lastModifiedBy>
  <cp:revision>100</cp:revision>
  <dcterms:created xsi:type="dcterms:W3CDTF">2014-01-02T17:00:34Z</dcterms:created>
  <dcterms:modified xsi:type="dcterms:W3CDTF">2021-12-30T07:01:06Z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ContentTypeId">
    <vt:lpwstr>0x01010074B2D4C9A1D66B45AAC7DF823AC34687</vt:lpwstr>
  </property>
  <property fmtid="{D5CDD505-2E9C-101B-9397-08002B2CF9AE}" pid="4" name="MediaServiceImageTags">
    <vt:lpwstr/>
  </property>
</Properties>
</file>