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29"/>
  </p:notesMasterIdLst>
  <p:handoutMasterIdLst>
    <p:handoutMasterId r:id="rId30"/>
  </p:handoutMasterIdLst>
  <p:sldIdLst>
    <p:sldId id="452" r:id="rId3"/>
    <p:sldId id="404" r:id="rId4"/>
    <p:sldId id="410" r:id="rId5"/>
    <p:sldId id="448" r:id="rId6"/>
    <p:sldId id="451" r:id="rId7"/>
    <p:sldId id="414" r:id="rId8"/>
    <p:sldId id="411" r:id="rId9"/>
    <p:sldId id="412" r:id="rId10"/>
    <p:sldId id="443" r:id="rId11"/>
    <p:sldId id="446" r:id="rId12"/>
    <p:sldId id="420" r:id="rId13"/>
    <p:sldId id="419" r:id="rId14"/>
    <p:sldId id="423" r:id="rId15"/>
    <p:sldId id="422" r:id="rId16"/>
    <p:sldId id="426" r:id="rId17"/>
    <p:sldId id="425" r:id="rId18"/>
    <p:sldId id="429" r:id="rId19"/>
    <p:sldId id="428" r:id="rId20"/>
    <p:sldId id="432" r:id="rId21"/>
    <p:sldId id="431" r:id="rId22"/>
    <p:sldId id="444" r:id="rId23"/>
    <p:sldId id="436" r:id="rId24"/>
    <p:sldId id="447" r:id="rId25"/>
    <p:sldId id="435" r:id="rId26"/>
    <p:sldId id="439" r:id="rId27"/>
    <p:sldId id="438"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 id="438"/>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105" d="100"/>
          <a:sy n="105" d="100"/>
        </p:scale>
        <p:origin x="138" y="31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Ho Hoang" userId="bdaa2ca6-9388-4c5e-9437-595bc402494c" providerId="ADAL" clId="{07A5DC23-27F4-4DA8-A529-26B0ABEE0DB7}"/>
    <pc:docChg chg="undo custSel delSld modSld sldOrd modMainMaster modSection">
      <pc:chgData name="Thanh Ho Hoang" userId="bdaa2ca6-9388-4c5e-9437-595bc402494c" providerId="ADAL" clId="{07A5DC23-27F4-4DA8-A529-26B0ABEE0DB7}" dt="2021-12-29T07:57:22.310" v="771"/>
      <pc:docMkLst>
        <pc:docMk/>
      </pc:docMkLst>
      <pc:sldChg chg="addSp delSp modSp">
        <pc:chgData name="Thanh Ho Hoang" userId="bdaa2ca6-9388-4c5e-9437-595bc402494c" providerId="ADAL" clId="{07A5DC23-27F4-4DA8-A529-26B0ABEE0DB7}" dt="2021-12-28T12:15:25.243" v="193" actId="2711"/>
        <pc:sldMkLst>
          <pc:docMk/>
          <pc:sldMk cId="3132167009" sldId="404"/>
        </pc:sldMkLst>
        <pc:spChg chg="del">
          <ac:chgData name="Thanh Ho Hoang" userId="bdaa2ca6-9388-4c5e-9437-595bc402494c" providerId="ADAL" clId="{07A5DC23-27F4-4DA8-A529-26B0ABEE0DB7}" dt="2021-12-28T12:05:27.644" v="78" actId="478"/>
          <ac:spMkLst>
            <pc:docMk/>
            <pc:sldMk cId="3132167009" sldId="404"/>
            <ac:spMk id="2" creationId="{00000000-0000-0000-0000-000000000000}"/>
          </ac:spMkLst>
        </pc:spChg>
        <pc:spChg chg="add del mod">
          <ac:chgData name="Thanh Ho Hoang" userId="bdaa2ca6-9388-4c5e-9437-595bc402494c" providerId="ADAL" clId="{07A5DC23-27F4-4DA8-A529-26B0ABEE0DB7}" dt="2021-12-28T12:14:51.301" v="188" actId="478"/>
          <ac:spMkLst>
            <pc:docMk/>
            <pc:sldMk cId="3132167009" sldId="404"/>
            <ac:spMk id="4" creationId="{8C436BAF-4BD3-4B6D-8855-F3CFD19444E5}"/>
          </ac:spMkLst>
        </pc:spChg>
        <pc:spChg chg="add">
          <ac:chgData name="Thanh Ho Hoang" userId="bdaa2ca6-9388-4c5e-9437-595bc402494c" providerId="ADAL" clId="{07A5DC23-27F4-4DA8-A529-26B0ABEE0DB7}" dt="2021-12-28T12:14:49.129" v="187"/>
          <ac:spMkLst>
            <pc:docMk/>
            <pc:sldMk cId="3132167009" sldId="404"/>
            <ac:spMk id="8" creationId="{CF439F8F-D8E1-414F-9F61-F3AEB3F79FA4}"/>
          </ac:spMkLst>
        </pc:spChg>
        <pc:spChg chg="del">
          <ac:chgData name="Thanh Ho Hoang" userId="bdaa2ca6-9388-4c5e-9437-595bc402494c" providerId="ADAL" clId="{07A5DC23-27F4-4DA8-A529-26B0ABEE0DB7}" dt="2021-12-28T12:14:48.624" v="186" actId="478"/>
          <ac:spMkLst>
            <pc:docMk/>
            <pc:sldMk cId="3132167009" sldId="404"/>
            <ac:spMk id="444418" creationId="{00000000-0000-0000-0000-000000000000}"/>
          </ac:spMkLst>
        </pc:spChg>
        <pc:spChg chg="mod">
          <ac:chgData name="Thanh Ho Hoang" userId="bdaa2ca6-9388-4c5e-9437-595bc402494c" providerId="ADAL" clId="{07A5DC23-27F4-4DA8-A529-26B0ABEE0DB7}" dt="2021-12-28T12:15:25.243" v="193" actId="2711"/>
          <ac:spMkLst>
            <pc:docMk/>
            <pc:sldMk cId="3132167009" sldId="404"/>
            <ac:spMk id="444419" creationId="{00000000-0000-0000-0000-000000000000}"/>
          </ac:spMkLst>
        </pc:spChg>
        <pc:picChg chg="del">
          <ac:chgData name="Thanh Ho Hoang" userId="bdaa2ca6-9388-4c5e-9437-595bc402494c" providerId="ADAL" clId="{07A5DC23-27F4-4DA8-A529-26B0ABEE0DB7}" dt="2021-12-28T11:54:48.069" v="33" actId="478"/>
          <ac:picMkLst>
            <pc:docMk/>
            <pc:sldMk cId="3132167009" sldId="404"/>
            <ac:picMk id="10" creationId="{00000000-0000-0000-0000-000000000000}"/>
          </ac:picMkLst>
        </pc:picChg>
      </pc:sldChg>
      <pc:sldChg chg="del">
        <pc:chgData name="Thanh Ho Hoang" userId="bdaa2ca6-9388-4c5e-9437-595bc402494c" providerId="ADAL" clId="{07A5DC23-27F4-4DA8-A529-26B0ABEE0DB7}" dt="2021-12-28T11:54:54.491" v="34" actId="2696"/>
        <pc:sldMkLst>
          <pc:docMk/>
          <pc:sldMk cId="2040835360" sldId="405"/>
        </pc:sldMkLst>
      </pc:sldChg>
      <pc:sldChg chg="addSp delSp modSp">
        <pc:chgData name="Thanh Ho Hoang" userId="bdaa2ca6-9388-4c5e-9437-595bc402494c" providerId="ADAL" clId="{07A5DC23-27F4-4DA8-A529-26B0ABEE0DB7}" dt="2021-12-28T12:15:32.131" v="194" actId="113"/>
        <pc:sldMkLst>
          <pc:docMk/>
          <pc:sldMk cId="2070578743" sldId="410"/>
        </pc:sldMkLst>
        <pc:spChg chg="mod">
          <ac:chgData name="Thanh Ho Hoang" userId="bdaa2ca6-9388-4c5e-9437-595bc402494c" providerId="ADAL" clId="{07A5DC23-27F4-4DA8-A529-26B0ABEE0DB7}" dt="2021-12-28T12:11:33.940" v="126" actId="113"/>
          <ac:spMkLst>
            <pc:docMk/>
            <pc:sldMk cId="2070578743" sldId="410"/>
            <ac:spMk id="5" creationId="{00000000-0000-0000-0000-000000000000}"/>
          </ac:spMkLst>
        </pc:spChg>
        <pc:spChg chg="mod">
          <ac:chgData name="Thanh Ho Hoang" userId="bdaa2ca6-9388-4c5e-9437-595bc402494c" providerId="ADAL" clId="{07A5DC23-27F4-4DA8-A529-26B0ABEE0DB7}" dt="2021-12-28T12:15:32.131" v="194" actId="113"/>
          <ac:spMkLst>
            <pc:docMk/>
            <pc:sldMk cId="2070578743" sldId="410"/>
            <ac:spMk id="6" creationId="{00000000-0000-0000-0000-000000000000}"/>
          </ac:spMkLst>
        </pc:spChg>
        <pc:spChg chg="add del ord">
          <ac:chgData name="Thanh Ho Hoang" userId="bdaa2ca6-9388-4c5e-9437-595bc402494c" providerId="ADAL" clId="{07A5DC23-27F4-4DA8-A529-26B0ABEE0DB7}" dt="2021-12-28T12:11:01.929" v="118"/>
          <ac:spMkLst>
            <pc:docMk/>
            <pc:sldMk cId="2070578743" sldId="410"/>
            <ac:spMk id="8" creationId="{829054E8-5E7B-4A52-8C21-7DE8CCAA4BD9}"/>
          </ac:spMkLst>
        </pc:spChg>
        <pc:spChg chg="add del ord">
          <ac:chgData name="Thanh Ho Hoang" userId="bdaa2ca6-9388-4c5e-9437-595bc402494c" providerId="ADAL" clId="{07A5DC23-27F4-4DA8-A529-26B0ABEE0DB7}" dt="2021-12-28T12:11:01.929" v="118"/>
          <ac:spMkLst>
            <pc:docMk/>
            <pc:sldMk cId="2070578743" sldId="410"/>
            <ac:spMk id="9" creationId="{AC99674F-18E2-4F41-A5F4-2CB5F3CE50B3}"/>
          </ac:spMkLst>
        </pc:spChg>
        <pc:spChg chg="add del ord">
          <ac:chgData name="Thanh Ho Hoang" userId="bdaa2ca6-9388-4c5e-9437-595bc402494c" providerId="ADAL" clId="{07A5DC23-27F4-4DA8-A529-26B0ABEE0DB7}" dt="2021-12-28T12:11:01.929" v="118"/>
          <ac:spMkLst>
            <pc:docMk/>
            <pc:sldMk cId="2070578743" sldId="410"/>
            <ac:spMk id="10" creationId="{14A4BF8C-6C37-4904-8C0B-DCF8F43CF04F}"/>
          </ac:spMkLst>
        </pc:spChg>
        <pc:spChg chg="add del ord">
          <ac:chgData name="Thanh Ho Hoang" userId="bdaa2ca6-9388-4c5e-9437-595bc402494c" providerId="ADAL" clId="{07A5DC23-27F4-4DA8-A529-26B0ABEE0DB7}" dt="2021-12-28T12:11:01.929" v="118"/>
          <ac:spMkLst>
            <pc:docMk/>
            <pc:sldMk cId="2070578743" sldId="410"/>
            <ac:spMk id="11" creationId="{8FEA6513-2C4D-4A80-924C-6B957374F151}"/>
          </ac:spMkLst>
        </pc:spChg>
        <pc:spChg chg="add del ord">
          <ac:chgData name="Thanh Ho Hoang" userId="bdaa2ca6-9388-4c5e-9437-595bc402494c" providerId="ADAL" clId="{07A5DC23-27F4-4DA8-A529-26B0ABEE0DB7}" dt="2021-12-28T12:11:01.929" v="118"/>
          <ac:spMkLst>
            <pc:docMk/>
            <pc:sldMk cId="2070578743" sldId="410"/>
            <ac:spMk id="14" creationId="{D1B1001F-4A18-45D0-B0AC-B9A305B37323}"/>
          </ac:spMkLst>
        </pc:spChg>
        <pc:spChg chg="add ord">
          <ac:chgData name="Thanh Ho Hoang" userId="bdaa2ca6-9388-4c5e-9437-595bc402494c" providerId="ADAL" clId="{07A5DC23-27F4-4DA8-A529-26B0ABEE0DB7}" dt="2021-12-28T12:11:05.344" v="120" actId="167"/>
          <ac:spMkLst>
            <pc:docMk/>
            <pc:sldMk cId="2070578743" sldId="410"/>
            <ac:spMk id="17" creationId="{B75CE52D-002D-4D5C-AE41-F608346517F6}"/>
          </ac:spMkLst>
        </pc:spChg>
        <pc:picChg chg="del">
          <ac:chgData name="Thanh Ho Hoang" userId="bdaa2ca6-9388-4c5e-9437-595bc402494c" providerId="ADAL" clId="{07A5DC23-27F4-4DA8-A529-26B0ABEE0DB7}" dt="2021-12-28T12:04:01.199" v="60" actId="478"/>
          <ac:picMkLst>
            <pc:docMk/>
            <pc:sldMk cId="2070578743" sldId="410"/>
            <ac:picMk id="7" creationId="{00000000-0000-0000-0000-000000000000}"/>
          </ac:picMkLst>
        </pc:picChg>
        <pc:picChg chg="add del ord">
          <ac:chgData name="Thanh Ho Hoang" userId="bdaa2ca6-9388-4c5e-9437-595bc402494c" providerId="ADAL" clId="{07A5DC23-27F4-4DA8-A529-26B0ABEE0DB7}" dt="2021-12-28T12:11:01.929" v="118"/>
          <ac:picMkLst>
            <pc:docMk/>
            <pc:sldMk cId="2070578743" sldId="410"/>
            <ac:picMk id="12" creationId="{C6CA161B-D611-4829-959B-BB04E3985A7F}"/>
          </ac:picMkLst>
        </pc:picChg>
        <pc:picChg chg="add del ord">
          <ac:chgData name="Thanh Ho Hoang" userId="bdaa2ca6-9388-4c5e-9437-595bc402494c" providerId="ADAL" clId="{07A5DC23-27F4-4DA8-A529-26B0ABEE0DB7}" dt="2021-12-28T12:11:01.929" v="118"/>
          <ac:picMkLst>
            <pc:docMk/>
            <pc:sldMk cId="2070578743" sldId="410"/>
            <ac:picMk id="13" creationId="{BA3493F8-9120-4F0E-A863-5C0D33240F0A}"/>
          </ac:picMkLst>
        </pc:picChg>
        <pc:picChg chg="add mod ord">
          <ac:chgData name="Thanh Ho Hoang" userId="bdaa2ca6-9388-4c5e-9437-595bc402494c" providerId="ADAL" clId="{07A5DC23-27F4-4DA8-A529-26B0ABEE0DB7}" dt="2021-12-28T12:11:12.489" v="121" actId="1076"/>
          <ac:picMkLst>
            <pc:docMk/>
            <pc:sldMk cId="2070578743" sldId="410"/>
            <ac:picMk id="15" creationId="{9E4521D2-5B02-4F1D-ABF6-02C17E80548F}"/>
          </ac:picMkLst>
        </pc:picChg>
        <pc:picChg chg="add ord">
          <ac:chgData name="Thanh Ho Hoang" userId="bdaa2ca6-9388-4c5e-9437-595bc402494c" providerId="ADAL" clId="{07A5DC23-27F4-4DA8-A529-26B0ABEE0DB7}" dt="2021-12-28T12:11:05.344" v="120" actId="167"/>
          <ac:picMkLst>
            <pc:docMk/>
            <pc:sldMk cId="2070578743" sldId="410"/>
            <ac:picMk id="16" creationId="{759CF9B7-557F-4181-9F8D-266291177C92}"/>
          </ac:picMkLst>
        </pc:picChg>
      </pc:sldChg>
      <pc:sldChg chg="addSp delSp modSp">
        <pc:chgData name="Thanh Ho Hoang" userId="bdaa2ca6-9388-4c5e-9437-595bc402494c" providerId="ADAL" clId="{07A5DC23-27F4-4DA8-A529-26B0ABEE0DB7}" dt="2021-12-28T12:23:33.294" v="293" actId="1076"/>
        <pc:sldMkLst>
          <pc:docMk/>
          <pc:sldMk cId="588000928" sldId="411"/>
        </pc:sldMkLst>
        <pc:spChg chg="add del mod">
          <ac:chgData name="Thanh Ho Hoang" userId="bdaa2ca6-9388-4c5e-9437-595bc402494c" providerId="ADAL" clId="{07A5DC23-27F4-4DA8-A529-26B0ABEE0DB7}" dt="2021-12-28T12:20:48.762" v="242" actId="478"/>
          <ac:spMkLst>
            <pc:docMk/>
            <pc:sldMk cId="588000928" sldId="411"/>
            <ac:spMk id="3" creationId="{F524CC5F-4A47-4D2F-9279-7A35336E4EAC}"/>
          </ac:spMkLst>
        </pc:spChg>
        <pc:spChg chg="add del mod">
          <ac:chgData name="Thanh Ho Hoang" userId="bdaa2ca6-9388-4c5e-9437-595bc402494c" providerId="ADAL" clId="{07A5DC23-27F4-4DA8-A529-26B0ABEE0DB7}" dt="2021-12-28T12:20:47.418" v="241" actId="478"/>
          <ac:spMkLst>
            <pc:docMk/>
            <pc:sldMk cId="588000928" sldId="411"/>
            <ac:spMk id="4" creationId="{00000000-0000-0000-0000-000000000000}"/>
          </ac:spMkLst>
        </pc:spChg>
        <pc:spChg chg="mod">
          <ac:chgData name="Thanh Ho Hoang" userId="bdaa2ca6-9388-4c5e-9437-595bc402494c" providerId="ADAL" clId="{07A5DC23-27F4-4DA8-A529-26B0ABEE0DB7}" dt="2021-12-28T12:23:24.757" v="292" actId="255"/>
          <ac:spMkLst>
            <pc:docMk/>
            <pc:sldMk cId="588000928" sldId="411"/>
            <ac:spMk id="5" creationId="{00000000-0000-0000-0000-000000000000}"/>
          </ac:spMkLst>
        </pc:spChg>
        <pc:spChg chg="del">
          <ac:chgData name="Thanh Ho Hoang" userId="bdaa2ca6-9388-4c5e-9437-595bc402494c" providerId="ADAL" clId="{07A5DC23-27F4-4DA8-A529-26B0ABEE0DB7}" dt="2021-12-28T12:05:39.237" v="82" actId="478"/>
          <ac:spMkLst>
            <pc:docMk/>
            <pc:sldMk cId="588000928" sldId="411"/>
            <ac:spMk id="6" creationId="{00000000-0000-0000-0000-000000000000}"/>
          </ac:spMkLst>
        </pc:spChg>
        <pc:spChg chg="del">
          <ac:chgData name="Thanh Ho Hoang" userId="bdaa2ca6-9388-4c5e-9437-595bc402494c" providerId="ADAL" clId="{07A5DC23-27F4-4DA8-A529-26B0ABEE0DB7}" dt="2021-12-28T11:59:23.808" v="41" actId="478"/>
          <ac:spMkLst>
            <pc:docMk/>
            <pc:sldMk cId="588000928" sldId="411"/>
            <ac:spMk id="10"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3"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4"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5" creationId="{00000000-0000-0000-0000-000000000000}"/>
          </ac:spMkLst>
        </pc:spChg>
        <pc:spChg chg="add mod">
          <ac:chgData name="Thanh Ho Hoang" userId="bdaa2ca6-9388-4c5e-9437-595bc402494c" providerId="ADAL" clId="{07A5DC23-27F4-4DA8-A529-26B0ABEE0DB7}" dt="2021-12-28T12:20:54.313" v="244" actId="14100"/>
          <ac:spMkLst>
            <pc:docMk/>
            <pc:sldMk cId="588000928" sldId="411"/>
            <ac:spMk id="16" creationId="{3C78D5AA-8849-4B61-8123-1FB89CC68506}"/>
          </ac:spMkLst>
        </pc:spChg>
        <pc:graphicFrameChg chg="mod">
          <ac:chgData name="Thanh Ho Hoang" userId="bdaa2ca6-9388-4c5e-9437-595bc402494c" providerId="ADAL" clId="{07A5DC23-27F4-4DA8-A529-26B0ABEE0DB7}" dt="2021-12-28T12:23:33.294" v="293" actId="1076"/>
          <ac:graphicFrameMkLst>
            <pc:docMk/>
            <pc:sldMk cId="588000928" sldId="411"/>
            <ac:graphicFrameMk id="11" creationId="{00000000-0000-0000-0000-000000000000}"/>
          </ac:graphicFrameMkLst>
        </pc:graphicFrameChg>
        <pc:graphicFrameChg chg="mod">
          <ac:chgData name="Thanh Ho Hoang" userId="bdaa2ca6-9388-4c5e-9437-595bc402494c" providerId="ADAL" clId="{07A5DC23-27F4-4DA8-A529-26B0ABEE0DB7}" dt="2021-12-28T12:23:33.294" v="293" actId="1076"/>
          <ac:graphicFrameMkLst>
            <pc:docMk/>
            <pc:sldMk cId="588000928" sldId="411"/>
            <ac:graphicFrameMk id="12" creationId="{00000000-0000-0000-0000-000000000000}"/>
          </ac:graphicFrameMkLst>
        </pc:graphicFrameChg>
      </pc:sldChg>
      <pc:sldChg chg="addSp delSp modSp">
        <pc:chgData name="Thanh Ho Hoang" userId="bdaa2ca6-9388-4c5e-9437-595bc402494c" providerId="ADAL" clId="{07A5DC23-27F4-4DA8-A529-26B0ABEE0DB7}" dt="2021-12-28T12:23:13.846" v="290" actId="1076"/>
        <pc:sldMkLst>
          <pc:docMk/>
          <pc:sldMk cId="179794034" sldId="412"/>
        </pc:sldMkLst>
        <pc:spChg chg="add del mod">
          <ac:chgData name="Thanh Ho Hoang" userId="bdaa2ca6-9388-4c5e-9437-595bc402494c" providerId="ADAL" clId="{07A5DC23-27F4-4DA8-A529-26B0ABEE0DB7}" dt="2021-12-28T12:22:02.437" v="273" actId="478"/>
          <ac:spMkLst>
            <pc:docMk/>
            <pc:sldMk cId="179794034" sldId="412"/>
            <ac:spMk id="3" creationId="{467668C7-C349-4154-825C-427DD70B2E72}"/>
          </ac:spMkLst>
        </pc:spChg>
        <pc:spChg chg="add del">
          <ac:chgData name="Thanh Ho Hoang" userId="bdaa2ca6-9388-4c5e-9437-595bc402494c" providerId="ADAL" clId="{07A5DC23-27F4-4DA8-A529-26B0ABEE0DB7}" dt="2021-12-28T12:22:04.296" v="275"/>
          <ac:spMkLst>
            <pc:docMk/>
            <pc:sldMk cId="179794034" sldId="412"/>
            <ac:spMk id="4" creationId="{33ECDD7E-46F3-4C15-A9D0-B1F1A121C7BA}"/>
          </ac:spMkLst>
        </pc:spChg>
        <pc:spChg chg="del">
          <ac:chgData name="Thanh Ho Hoang" userId="bdaa2ca6-9388-4c5e-9437-595bc402494c" providerId="ADAL" clId="{07A5DC23-27F4-4DA8-A529-26B0ABEE0DB7}" dt="2021-12-28T12:05:42.146" v="83" actId="478"/>
          <ac:spMkLst>
            <pc:docMk/>
            <pc:sldMk cId="179794034" sldId="412"/>
            <ac:spMk id="5"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8" creationId="{00000000-0000-0000-0000-000000000000}"/>
          </ac:spMkLst>
        </pc:spChg>
        <pc:spChg chg="mod">
          <ac:chgData name="Thanh Ho Hoang" userId="bdaa2ca6-9388-4c5e-9437-595bc402494c" providerId="ADAL" clId="{07A5DC23-27F4-4DA8-A529-26B0ABEE0DB7}" dt="2021-12-28T12:23:13.846" v="290" actId="1076"/>
          <ac:spMkLst>
            <pc:docMk/>
            <pc:sldMk cId="179794034" sldId="412"/>
            <ac:spMk id="9"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0"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1"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2"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3" creationId="{00000000-0000-0000-0000-000000000000}"/>
          </ac:spMkLst>
        </pc:spChg>
        <pc:spChg chg="del">
          <ac:chgData name="Thanh Ho Hoang" userId="bdaa2ca6-9388-4c5e-9437-595bc402494c" providerId="ADAL" clId="{07A5DC23-27F4-4DA8-A529-26B0ABEE0DB7}" dt="2021-12-28T11:59:38.883" v="42" actId="478"/>
          <ac:spMkLst>
            <pc:docMk/>
            <pc:sldMk cId="179794034" sldId="412"/>
            <ac:spMk id="14" creationId="{00000000-0000-0000-0000-000000000000}"/>
          </ac:spMkLst>
        </pc:spChg>
        <pc:spChg chg="add mod">
          <ac:chgData name="Thanh Ho Hoang" userId="bdaa2ca6-9388-4c5e-9437-595bc402494c" providerId="ADAL" clId="{07A5DC23-27F4-4DA8-A529-26B0ABEE0DB7}" dt="2021-12-28T12:22:20.964" v="284" actId="20577"/>
          <ac:spMkLst>
            <pc:docMk/>
            <pc:sldMk cId="179794034" sldId="412"/>
            <ac:spMk id="15" creationId="{122BD484-ED78-4C91-8B82-6C86FAB67A6D}"/>
          </ac:spMkLst>
        </pc:spChg>
        <pc:spChg chg="del">
          <ac:chgData name="Thanh Ho Hoang" userId="bdaa2ca6-9388-4c5e-9437-595bc402494c" providerId="ADAL" clId="{07A5DC23-27F4-4DA8-A529-26B0ABEE0DB7}" dt="2021-12-28T12:21:56.812" v="272" actId="478"/>
          <ac:spMkLst>
            <pc:docMk/>
            <pc:sldMk cId="179794034" sldId="412"/>
            <ac:spMk id="465922" creationId="{00000000-0000-0000-0000-000000000000}"/>
          </ac:spMkLst>
        </pc:spChg>
      </pc:sldChg>
      <pc:sldChg chg="addSp delSp modSp modAnim">
        <pc:chgData name="Thanh Ho Hoang" userId="bdaa2ca6-9388-4c5e-9437-595bc402494c" providerId="ADAL" clId="{07A5DC23-27F4-4DA8-A529-26B0ABEE0DB7}" dt="2021-12-28T12:20:15.943" v="236" actId="20577"/>
        <pc:sldMkLst>
          <pc:docMk/>
          <pc:sldMk cId="1985548227" sldId="414"/>
        </pc:sldMkLst>
        <pc:spChg chg="add del mod">
          <ac:chgData name="Thanh Ho Hoang" userId="bdaa2ca6-9388-4c5e-9437-595bc402494c" providerId="ADAL" clId="{07A5DC23-27F4-4DA8-A529-26B0ABEE0DB7}" dt="2021-12-28T12:19:39.282" v="225" actId="478"/>
          <ac:spMkLst>
            <pc:docMk/>
            <pc:sldMk cId="1985548227" sldId="414"/>
            <ac:spMk id="3" creationId="{AE59E42A-4B7A-416D-89F1-5CD8945031A2}"/>
          </ac:spMkLst>
        </pc:spChg>
        <pc:spChg chg="del">
          <ac:chgData name="Thanh Ho Hoang" userId="bdaa2ca6-9388-4c5e-9437-595bc402494c" providerId="ADAL" clId="{07A5DC23-27F4-4DA8-A529-26B0ABEE0DB7}" dt="2021-12-28T12:05:36.617" v="81" actId="478"/>
          <ac:spMkLst>
            <pc:docMk/>
            <pc:sldMk cId="1985548227" sldId="414"/>
            <ac:spMk id="5" creationId="{00000000-0000-0000-0000-000000000000}"/>
          </ac:spMkLst>
        </pc:spChg>
        <pc:spChg chg="mod">
          <ac:chgData name="Thanh Ho Hoang" userId="bdaa2ca6-9388-4c5e-9437-595bc402494c" providerId="ADAL" clId="{07A5DC23-27F4-4DA8-A529-26B0ABEE0DB7}" dt="2021-12-28T12:20:01.652" v="233" actId="1076"/>
          <ac:spMkLst>
            <pc:docMk/>
            <pc:sldMk cId="1985548227" sldId="414"/>
            <ac:spMk id="9" creationId="{00000000-0000-0000-0000-000000000000}"/>
          </ac:spMkLst>
        </pc:spChg>
        <pc:spChg chg="mod">
          <ac:chgData name="Thanh Ho Hoang" userId="bdaa2ca6-9388-4c5e-9437-595bc402494c" providerId="ADAL" clId="{07A5DC23-27F4-4DA8-A529-26B0ABEE0DB7}" dt="2021-12-28T12:19:52.773" v="231" actId="1076"/>
          <ac:spMkLst>
            <pc:docMk/>
            <pc:sldMk cId="1985548227" sldId="414"/>
            <ac:spMk id="10" creationId="{00000000-0000-0000-0000-000000000000}"/>
          </ac:spMkLst>
        </pc:spChg>
        <pc:spChg chg="add mod">
          <ac:chgData name="Thanh Ho Hoang" userId="bdaa2ca6-9388-4c5e-9437-595bc402494c" providerId="ADAL" clId="{07A5DC23-27F4-4DA8-A529-26B0ABEE0DB7}" dt="2021-12-28T12:19:43.310" v="230" actId="20577"/>
          <ac:spMkLst>
            <pc:docMk/>
            <pc:sldMk cId="1985548227" sldId="414"/>
            <ac:spMk id="11" creationId="{E472D5D7-329E-48A8-A42C-6F798C69C46A}"/>
          </ac:spMkLst>
        </pc:spChg>
        <pc:spChg chg="mod">
          <ac:chgData name="Thanh Ho Hoang" userId="bdaa2ca6-9388-4c5e-9437-595bc402494c" providerId="ADAL" clId="{07A5DC23-27F4-4DA8-A529-26B0ABEE0DB7}" dt="2021-12-28T12:20:15.943" v="236" actId="20577"/>
          <ac:spMkLst>
            <pc:docMk/>
            <pc:sldMk cId="1985548227" sldId="414"/>
            <ac:spMk id="12" creationId="{00000000-0000-0000-0000-000000000000}"/>
          </ac:spMkLst>
        </pc:spChg>
        <pc:spChg chg="mod">
          <ac:chgData name="Thanh Ho Hoang" userId="bdaa2ca6-9388-4c5e-9437-595bc402494c" providerId="ADAL" clId="{07A5DC23-27F4-4DA8-A529-26B0ABEE0DB7}" dt="2021-12-28T12:19:52.773" v="231" actId="1076"/>
          <ac:spMkLst>
            <pc:docMk/>
            <pc:sldMk cId="1985548227" sldId="414"/>
            <ac:spMk id="13" creationId="{00000000-0000-0000-0000-000000000000}"/>
          </ac:spMkLst>
        </pc:spChg>
        <pc:spChg chg="mod">
          <ac:chgData name="Thanh Ho Hoang" userId="bdaa2ca6-9388-4c5e-9437-595bc402494c" providerId="ADAL" clId="{07A5DC23-27F4-4DA8-A529-26B0ABEE0DB7}" dt="2021-12-28T12:19:58.952" v="232" actId="1076"/>
          <ac:spMkLst>
            <pc:docMk/>
            <pc:sldMk cId="1985548227" sldId="414"/>
            <ac:spMk id="14" creationId="{00000000-0000-0000-0000-000000000000}"/>
          </ac:spMkLst>
        </pc:spChg>
        <pc:spChg chg="del">
          <ac:chgData name="Thanh Ho Hoang" userId="bdaa2ca6-9388-4c5e-9437-595bc402494c" providerId="ADAL" clId="{07A5DC23-27F4-4DA8-A529-26B0ABEE0DB7}" dt="2021-12-28T12:19:37.627" v="224" actId="478"/>
          <ac:spMkLst>
            <pc:docMk/>
            <pc:sldMk cId="1985548227" sldId="414"/>
            <ac:spMk id="465922" creationId="{00000000-0000-0000-0000-000000000000}"/>
          </ac:spMkLst>
        </pc:spChg>
      </pc:sldChg>
      <pc:sldChg chg="addSp delSp modSp">
        <pc:chgData name="Thanh Ho Hoang" userId="bdaa2ca6-9388-4c5e-9437-595bc402494c" providerId="ADAL" clId="{07A5DC23-27F4-4DA8-A529-26B0ABEE0DB7}" dt="2021-12-29T07:39:21.722" v="569" actId="1076"/>
        <pc:sldMkLst>
          <pc:docMk/>
          <pc:sldMk cId="963602004" sldId="419"/>
        </pc:sldMkLst>
        <pc:spChg chg="del">
          <ac:chgData name="Thanh Ho Hoang" userId="bdaa2ca6-9388-4c5e-9437-595bc402494c" providerId="ADAL" clId="{07A5DC23-27F4-4DA8-A529-26B0ABEE0DB7}" dt="2021-12-28T12:05:49.324" v="84" actId="478"/>
          <ac:spMkLst>
            <pc:docMk/>
            <pc:sldMk cId="963602004" sldId="419"/>
            <ac:spMk id="5"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8" creationId="{00000000-0000-0000-0000-000000000000}"/>
          </ac:spMkLst>
        </pc:spChg>
        <pc:spChg chg="del mod">
          <ac:chgData name="Thanh Ho Hoang" userId="bdaa2ca6-9388-4c5e-9437-595bc402494c" providerId="ADAL" clId="{07A5DC23-27F4-4DA8-A529-26B0ABEE0DB7}" dt="2021-12-29T07:38:12.213" v="552" actId="478"/>
          <ac:spMkLst>
            <pc:docMk/>
            <pc:sldMk cId="963602004" sldId="419"/>
            <ac:spMk id="9"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10" creationId="{00000000-0000-0000-0000-000000000000}"/>
          </ac:spMkLst>
        </pc:spChg>
        <pc:spChg chg="add mod">
          <ac:chgData name="Thanh Ho Hoang" userId="bdaa2ca6-9388-4c5e-9437-595bc402494c" providerId="ADAL" clId="{07A5DC23-27F4-4DA8-A529-26B0ABEE0DB7}" dt="2021-12-29T07:38:53.997" v="565" actId="1036"/>
          <ac:spMkLst>
            <pc:docMk/>
            <pc:sldMk cId="963602004" sldId="419"/>
            <ac:spMk id="11" creationId="{D88E5F40-E82B-476F-A77F-881AA0582E23}"/>
          </ac:spMkLst>
        </pc:spChg>
        <pc:spChg chg="mod">
          <ac:chgData name="Thanh Ho Hoang" userId="bdaa2ca6-9388-4c5e-9437-595bc402494c" providerId="ADAL" clId="{07A5DC23-27F4-4DA8-A529-26B0ABEE0DB7}" dt="2021-12-29T07:39:21.722" v="569" actId="1076"/>
          <ac:spMkLst>
            <pc:docMk/>
            <pc:sldMk cId="963602004" sldId="419"/>
            <ac:spMk id="12"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13" creationId="{00000000-0000-0000-0000-000000000000}"/>
          </ac:spMkLst>
        </pc:spChg>
        <pc:spChg chg="add del">
          <ac:chgData name="Thanh Ho Hoang" userId="bdaa2ca6-9388-4c5e-9437-595bc402494c" providerId="ADAL" clId="{07A5DC23-27F4-4DA8-A529-26B0ABEE0DB7}" dt="2021-12-29T07:37:54.261" v="547"/>
          <ac:spMkLst>
            <pc:docMk/>
            <pc:sldMk cId="963602004" sldId="419"/>
            <ac:spMk id="14" creationId="{DBAF0023-E192-4EFB-8C76-1F37C1D7AFB5}"/>
          </ac:spMkLst>
        </pc:spChg>
        <pc:spChg chg="add mod">
          <ac:chgData name="Thanh Ho Hoang" userId="bdaa2ca6-9388-4c5e-9437-595bc402494c" providerId="ADAL" clId="{07A5DC23-27F4-4DA8-A529-26B0ABEE0DB7}" dt="2021-12-29T07:39:21.722" v="569" actId="1076"/>
          <ac:spMkLst>
            <pc:docMk/>
            <pc:sldMk cId="963602004" sldId="419"/>
            <ac:spMk id="15" creationId="{E755B022-FD2E-4FA1-A210-D5A4DFBB292D}"/>
          </ac:spMkLst>
        </pc:spChg>
        <pc:spChg chg="del mod">
          <ac:chgData name="Thanh Ho Hoang" userId="bdaa2ca6-9388-4c5e-9437-595bc402494c" providerId="ADAL" clId="{07A5DC23-27F4-4DA8-A529-26B0ABEE0DB7}" dt="2021-12-29T07:39:15.719" v="568" actId="478"/>
          <ac:spMkLst>
            <pc:docMk/>
            <pc:sldMk cId="963602004" sldId="419"/>
            <ac:spMk id="465922" creationId="{00000000-0000-0000-0000-000000000000}"/>
          </ac:spMkLst>
        </pc:spChg>
      </pc:sldChg>
      <pc:sldChg chg="addSp delSp modSp">
        <pc:chgData name="Thanh Ho Hoang" userId="bdaa2ca6-9388-4c5e-9437-595bc402494c" providerId="ADAL" clId="{07A5DC23-27F4-4DA8-A529-26B0ABEE0DB7}" dt="2021-12-29T07:37:28.710" v="543" actId="255"/>
        <pc:sldMkLst>
          <pc:docMk/>
          <pc:sldMk cId="2076844235" sldId="420"/>
        </pc:sldMkLst>
        <pc:spChg chg="add del">
          <ac:chgData name="Thanh Ho Hoang" userId="bdaa2ca6-9388-4c5e-9437-595bc402494c" providerId="ADAL" clId="{07A5DC23-27F4-4DA8-A529-26B0ABEE0DB7}" dt="2021-12-29T07:14:51.137" v="307"/>
          <ac:spMkLst>
            <pc:docMk/>
            <pc:sldMk cId="2076844235" sldId="420"/>
            <ac:spMk id="2" creationId="{852886A5-0BEC-47D2-ABD0-6EDA46742D2D}"/>
          </ac:spMkLst>
        </pc:spChg>
        <pc:spChg chg="del">
          <ac:chgData name="Thanh Ho Hoang" userId="bdaa2ca6-9388-4c5e-9437-595bc402494c" providerId="ADAL" clId="{07A5DC23-27F4-4DA8-A529-26B0ABEE0DB7}" dt="2021-12-28T12:05:51.084" v="85" actId="478"/>
          <ac:spMkLst>
            <pc:docMk/>
            <pc:sldMk cId="2076844235" sldId="420"/>
            <ac:spMk id="5" creationId="{00000000-0000-0000-0000-000000000000}"/>
          </ac:spMkLst>
        </pc:spChg>
        <pc:spChg chg="mod">
          <ac:chgData name="Thanh Ho Hoang" userId="bdaa2ca6-9388-4c5e-9437-595bc402494c" providerId="ADAL" clId="{07A5DC23-27F4-4DA8-A529-26B0ABEE0DB7}" dt="2021-12-29T07:37:28.710" v="543" actId="255"/>
          <ac:spMkLst>
            <pc:docMk/>
            <pc:sldMk cId="2076844235" sldId="420"/>
            <ac:spMk id="9" creationId="{00000000-0000-0000-0000-000000000000}"/>
          </ac:spMkLst>
        </pc:spChg>
        <pc:spChg chg="add">
          <ac:chgData name="Thanh Ho Hoang" userId="bdaa2ca6-9388-4c5e-9437-595bc402494c" providerId="ADAL" clId="{07A5DC23-27F4-4DA8-A529-26B0ABEE0DB7}" dt="2021-12-29T07:14:56.411" v="308"/>
          <ac:spMkLst>
            <pc:docMk/>
            <pc:sldMk cId="2076844235" sldId="420"/>
            <ac:spMk id="12" creationId="{76DA6149-1BAD-491A-AE1B-FE0A0E074876}"/>
          </ac:spMkLst>
        </pc:spChg>
        <pc:spChg chg="del mod">
          <ac:chgData name="Thanh Ho Hoang" userId="bdaa2ca6-9388-4c5e-9437-595bc402494c" providerId="ADAL" clId="{07A5DC23-27F4-4DA8-A529-26B0ABEE0DB7}" dt="2021-12-29T07:15:02.201" v="310" actId="478"/>
          <ac:spMkLst>
            <pc:docMk/>
            <pc:sldMk cId="2076844235" sldId="420"/>
            <ac:spMk id="465922" creationId="{00000000-0000-0000-0000-000000000000}"/>
          </ac:spMkLst>
        </pc:spChg>
      </pc:sldChg>
      <pc:sldChg chg="addSp delSp modSp">
        <pc:chgData name="Thanh Ho Hoang" userId="bdaa2ca6-9388-4c5e-9437-595bc402494c" providerId="ADAL" clId="{07A5DC23-27F4-4DA8-A529-26B0ABEE0DB7}" dt="2021-12-29T07:35:21.374" v="536" actId="20577"/>
        <pc:sldMkLst>
          <pc:docMk/>
          <pc:sldMk cId="662523639" sldId="422"/>
        </pc:sldMkLst>
        <pc:spChg chg="add del mod">
          <ac:chgData name="Thanh Ho Hoang" userId="bdaa2ca6-9388-4c5e-9437-595bc402494c" providerId="ADAL" clId="{07A5DC23-27F4-4DA8-A529-26B0ABEE0DB7}" dt="2021-12-29T07:34:10.415" v="498" actId="478"/>
          <ac:spMkLst>
            <pc:docMk/>
            <pc:sldMk cId="662523639" sldId="422"/>
            <ac:spMk id="3" creationId="{719B1BFB-5803-440A-9B32-ADB76F99F3BA}"/>
          </ac:spMkLst>
        </pc:spChg>
        <pc:spChg chg="del">
          <ac:chgData name="Thanh Ho Hoang" userId="bdaa2ca6-9388-4c5e-9437-595bc402494c" providerId="ADAL" clId="{07A5DC23-27F4-4DA8-A529-26B0ABEE0DB7}" dt="2021-12-28T12:05:57.401" v="87" actId="478"/>
          <ac:spMkLst>
            <pc:docMk/>
            <pc:sldMk cId="662523639" sldId="422"/>
            <ac:spMk id="5"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8"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1"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2"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3" creationId="{00000000-0000-0000-0000-000000000000}"/>
          </ac:spMkLst>
        </pc:spChg>
        <pc:spChg chg="del mod">
          <ac:chgData name="Thanh Ho Hoang" userId="bdaa2ca6-9388-4c5e-9437-595bc402494c" providerId="ADAL" clId="{07A5DC23-27F4-4DA8-A529-26B0ABEE0DB7}" dt="2021-12-29T07:34:46.434" v="502" actId="478"/>
          <ac:spMkLst>
            <pc:docMk/>
            <pc:sldMk cId="662523639" sldId="422"/>
            <ac:spMk id="14" creationId="{00000000-0000-0000-0000-000000000000}"/>
          </ac:spMkLst>
        </pc:spChg>
        <pc:spChg chg="add">
          <ac:chgData name="Thanh Ho Hoang" userId="bdaa2ca6-9388-4c5e-9437-595bc402494c" providerId="ADAL" clId="{07A5DC23-27F4-4DA8-A529-26B0ABEE0DB7}" dt="2021-12-29T07:16:40.184" v="316"/>
          <ac:spMkLst>
            <pc:docMk/>
            <pc:sldMk cId="662523639" sldId="422"/>
            <ac:spMk id="15" creationId="{065F7421-A30F-41D2-A4D3-28988EEE74DA}"/>
          </ac:spMkLst>
        </pc:spChg>
        <pc:spChg chg="add mod">
          <ac:chgData name="Thanh Ho Hoang" userId="bdaa2ca6-9388-4c5e-9437-595bc402494c" providerId="ADAL" clId="{07A5DC23-27F4-4DA8-A529-26B0ABEE0DB7}" dt="2021-12-29T07:35:21.374" v="536" actId="20577"/>
          <ac:spMkLst>
            <pc:docMk/>
            <pc:sldMk cId="662523639" sldId="422"/>
            <ac:spMk id="16" creationId="{67E26D29-3A09-4C98-B3B7-86234B2664D7}"/>
          </ac:spMkLst>
        </pc:spChg>
        <pc:spChg chg="del mod">
          <ac:chgData name="Thanh Ho Hoang" userId="bdaa2ca6-9388-4c5e-9437-595bc402494c" providerId="ADAL" clId="{07A5DC23-27F4-4DA8-A529-26B0ABEE0DB7}" dt="2021-12-29T07:34:08.964" v="497" actId="478"/>
          <ac:spMkLst>
            <pc:docMk/>
            <pc:sldMk cId="662523639" sldId="422"/>
            <ac:spMk id="465922" creationId="{00000000-0000-0000-0000-000000000000}"/>
          </ac:spMkLst>
        </pc:spChg>
      </pc:sldChg>
      <pc:sldChg chg="addSp delSp modSp">
        <pc:chgData name="Thanh Ho Hoang" userId="bdaa2ca6-9388-4c5e-9437-595bc402494c" providerId="ADAL" clId="{07A5DC23-27F4-4DA8-A529-26B0ABEE0DB7}" dt="2021-12-29T07:37:11.278" v="542" actId="207"/>
        <pc:sldMkLst>
          <pc:docMk/>
          <pc:sldMk cId="3411620868" sldId="423"/>
        </pc:sldMkLst>
        <pc:spChg chg="add del mod">
          <ac:chgData name="Thanh Ho Hoang" userId="bdaa2ca6-9388-4c5e-9437-595bc402494c" providerId="ADAL" clId="{07A5DC23-27F4-4DA8-A529-26B0ABEE0DB7}" dt="2021-12-29T07:35:34.655" v="538" actId="478"/>
          <ac:spMkLst>
            <pc:docMk/>
            <pc:sldMk cId="3411620868" sldId="423"/>
            <ac:spMk id="3" creationId="{24ECB346-7AC6-4C2B-9DE3-4FCB856749C0}"/>
          </ac:spMkLst>
        </pc:spChg>
        <pc:spChg chg="del">
          <ac:chgData name="Thanh Ho Hoang" userId="bdaa2ca6-9388-4c5e-9437-595bc402494c" providerId="ADAL" clId="{07A5DC23-27F4-4DA8-A529-26B0ABEE0DB7}" dt="2021-12-28T12:05:54.982" v="86" actId="478"/>
          <ac:spMkLst>
            <pc:docMk/>
            <pc:sldMk cId="3411620868" sldId="423"/>
            <ac:spMk id="5" creationId="{00000000-0000-0000-0000-000000000000}"/>
          </ac:spMkLst>
        </pc:spChg>
        <pc:spChg chg="mod">
          <ac:chgData name="Thanh Ho Hoang" userId="bdaa2ca6-9388-4c5e-9437-595bc402494c" providerId="ADAL" clId="{07A5DC23-27F4-4DA8-A529-26B0ABEE0DB7}" dt="2021-12-29T07:37:11.278" v="542" actId="207"/>
          <ac:spMkLst>
            <pc:docMk/>
            <pc:sldMk cId="3411620868" sldId="423"/>
            <ac:spMk id="10" creationId="{00000000-0000-0000-0000-000000000000}"/>
          </ac:spMkLst>
        </pc:spChg>
        <pc:spChg chg="add">
          <ac:chgData name="Thanh Ho Hoang" userId="bdaa2ca6-9388-4c5e-9437-595bc402494c" providerId="ADAL" clId="{07A5DC23-27F4-4DA8-A529-26B0ABEE0DB7}" dt="2021-12-29T07:16:37.937" v="315"/>
          <ac:spMkLst>
            <pc:docMk/>
            <pc:sldMk cId="3411620868" sldId="423"/>
            <ac:spMk id="11" creationId="{75CBBB40-012C-4E77-847C-AEBF561C1C6B}"/>
          </ac:spMkLst>
        </pc:spChg>
        <pc:spChg chg="del">
          <ac:chgData name="Thanh Ho Hoang" userId="bdaa2ca6-9388-4c5e-9437-595bc402494c" providerId="ADAL" clId="{07A5DC23-27F4-4DA8-A529-26B0ABEE0DB7}" dt="2021-12-29T07:35:31.361" v="537" actId="478"/>
          <ac:spMkLst>
            <pc:docMk/>
            <pc:sldMk cId="3411620868" sldId="423"/>
            <ac:spMk id="465922" creationId="{00000000-0000-0000-0000-000000000000}"/>
          </ac:spMkLst>
        </pc:spChg>
      </pc:sldChg>
      <pc:sldChg chg="addSp delSp modSp">
        <pc:chgData name="Thanh Ho Hoang" userId="bdaa2ca6-9388-4c5e-9437-595bc402494c" providerId="ADAL" clId="{07A5DC23-27F4-4DA8-A529-26B0ABEE0DB7}" dt="2021-12-29T07:33:46.152" v="495" actId="5793"/>
        <pc:sldMkLst>
          <pc:docMk/>
          <pc:sldMk cId="3179472024" sldId="425"/>
        </pc:sldMkLst>
        <pc:spChg chg="add del mod">
          <ac:chgData name="Thanh Ho Hoang" userId="bdaa2ca6-9388-4c5e-9437-595bc402494c" providerId="ADAL" clId="{07A5DC23-27F4-4DA8-A529-26B0ABEE0DB7}" dt="2021-12-29T07:33:08.910" v="415" actId="478"/>
          <ac:spMkLst>
            <pc:docMk/>
            <pc:sldMk cId="3179472024" sldId="425"/>
            <ac:spMk id="3" creationId="{AA042F84-67B1-4557-9FE0-846AD8021337}"/>
          </ac:spMkLst>
        </pc:spChg>
        <pc:spChg chg="del">
          <ac:chgData name="Thanh Ho Hoang" userId="bdaa2ca6-9388-4c5e-9437-595bc402494c" providerId="ADAL" clId="{07A5DC23-27F4-4DA8-A529-26B0ABEE0DB7}" dt="2021-12-28T12:06:02.925" v="89" actId="478"/>
          <ac:spMkLst>
            <pc:docMk/>
            <pc:sldMk cId="3179472024" sldId="425"/>
            <ac:spMk id="5"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8" creationId="{00000000-0000-0000-0000-000000000000}"/>
          </ac:spMkLst>
        </pc:spChg>
        <pc:spChg chg="add">
          <ac:chgData name="Thanh Ho Hoang" userId="bdaa2ca6-9388-4c5e-9437-595bc402494c" providerId="ADAL" clId="{07A5DC23-27F4-4DA8-A529-26B0ABEE0DB7}" dt="2021-12-29T07:16:44.599" v="318"/>
          <ac:spMkLst>
            <pc:docMk/>
            <pc:sldMk cId="3179472024" sldId="425"/>
            <ac:spMk id="9" creationId="{BF2759C7-63CF-4E0A-96AD-6B2F15298EAA}"/>
          </ac:spMkLst>
        </pc:spChg>
        <pc:spChg chg="mod">
          <ac:chgData name="Thanh Ho Hoang" userId="bdaa2ca6-9388-4c5e-9437-595bc402494c" providerId="ADAL" clId="{07A5DC23-27F4-4DA8-A529-26B0ABEE0DB7}" dt="2021-12-28T12:01:58.381" v="50" actId="207"/>
          <ac:spMkLst>
            <pc:docMk/>
            <pc:sldMk cId="3179472024" sldId="425"/>
            <ac:spMk id="11"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12"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13" creationId="{00000000-0000-0000-0000-000000000000}"/>
          </ac:spMkLst>
        </pc:spChg>
        <pc:spChg chg="add mod">
          <ac:chgData name="Thanh Ho Hoang" userId="bdaa2ca6-9388-4c5e-9437-595bc402494c" providerId="ADAL" clId="{07A5DC23-27F4-4DA8-A529-26B0ABEE0DB7}" dt="2021-12-29T07:33:46.152" v="495" actId="5793"/>
          <ac:spMkLst>
            <pc:docMk/>
            <pc:sldMk cId="3179472024" sldId="425"/>
            <ac:spMk id="14" creationId="{C21BD418-233A-42E6-9416-C40FB2D7AE3F}"/>
          </ac:spMkLst>
        </pc:spChg>
        <pc:spChg chg="del">
          <ac:chgData name="Thanh Ho Hoang" userId="bdaa2ca6-9388-4c5e-9437-595bc402494c" providerId="ADAL" clId="{07A5DC23-27F4-4DA8-A529-26B0ABEE0DB7}" dt="2021-12-29T07:33:07.382" v="414" actId="478"/>
          <ac:spMkLst>
            <pc:docMk/>
            <pc:sldMk cId="3179472024" sldId="425"/>
            <ac:spMk id="465922" creationId="{00000000-0000-0000-0000-000000000000}"/>
          </ac:spMkLst>
        </pc:spChg>
      </pc:sldChg>
      <pc:sldChg chg="addSp delSp modSp">
        <pc:chgData name="Thanh Ho Hoang" userId="bdaa2ca6-9388-4c5e-9437-595bc402494c" providerId="ADAL" clId="{07A5DC23-27F4-4DA8-A529-26B0ABEE0DB7}" dt="2021-12-29T07:28:44.303" v="364" actId="1076"/>
        <pc:sldMkLst>
          <pc:docMk/>
          <pc:sldMk cId="2070775557" sldId="426"/>
        </pc:sldMkLst>
        <pc:spChg chg="add del mod">
          <ac:chgData name="Thanh Ho Hoang" userId="bdaa2ca6-9388-4c5e-9437-595bc402494c" providerId="ADAL" clId="{07A5DC23-27F4-4DA8-A529-26B0ABEE0DB7}" dt="2021-12-29T07:28:10.438" v="357" actId="478"/>
          <ac:spMkLst>
            <pc:docMk/>
            <pc:sldMk cId="2070775557" sldId="426"/>
            <ac:spMk id="3" creationId="{F528B4AA-3B2E-48FB-A5A7-91EA03DBC99A}"/>
          </ac:spMkLst>
        </pc:spChg>
        <pc:spChg chg="del">
          <ac:chgData name="Thanh Ho Hoang" userId="bdaa2ca6-9388-4c5e-9437-595bc402494c" providerId="ADAL" clId="{07A5DC23-27F4-4DA8-A529-26B0ABEE0DB7}" dt="2021-12-28T12:06:00.056" v="88" actId="478"/>
          <ac:spMkLst>
            <pc:docMk/>
            <pc:sldMk cId="2070775557" sldId="426"/>
            <ac:spMk id="5"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7"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8"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9" creationId="{00000000-0000-0000-0000-000000000000}"/>
          </ac:spMkLst>
        </pc:spChg>
        <pc:spChg chg="mod">
          <ac:chgData name="Thanh Ho Hoang" userId="bdaa2ca6-9388-4c5e-9437-595bc402494c" providerId="ADAL" clId="{07A5DC23-27F4-4DA8-A529-26B0ABEE0DB7}" dt="2021-12-29T07:28:44.303" v="364" actId="1076"/>
          <ac:spMkLst>
            <pc:docMk/>
            <pc:sldMk cId="2070775557" sldId="426"/>
            <ac:spMk id="10" creationId="{00000000-0000-0000-0000-000000000000}"/>
          </ac:spMkLst>
        </pc:spChg>
        <pc:spChg chg="add">
          <ac:chgData name="Thanh Ho Hoang" userId="bdaa2ca6-9388-4c5e-9437-595bc402494c" providerId="ADAL" clId="{07A5DC23-27F4-4DA8-A529-26B0ABEE0DB7}" dt="2021-12-29T07:16:41.732" v="317"/>
          <ac:spMkLst>
            <pc:docMk/>
            <pc:sldMk cId="2070775557" sldId="426"/>
            <ac:spMk id="11" creationId="{73FDD7C2-C5C1-4536-9AEB-97FD9CD15109}"/>
          </ac:spMkLst>
        </pc:spChg>
        <pc:spChg chg="del">
          <ac:chgData name="Thanh Ho Hoang" userId="bdaa2ca6-9388-4c5e-9437-595bc402494c" providerId="ADAL" clId="{07A5DC23-27F4-4DA8-A529-26B0ABEE0DB7}" dt="2021-12-29T07:28:07.708" v="356" actId="478"/>
          <ac:spMkLst>
            <pc:docMk/>
            <pc:sldMk cId="2070775557" sldId="426"/>
            <ac:spMk id="465922" creationId="{00000000-0000-0000-0000-000000000000}"/>
          </ac:spMkLst>
        </pc:spChg>
        <pc:graphicFrameChg chg="mod">
          <ac:chgData name="Thanh Ho Hoang" userId="bdaa2ca6-9388-4c5e-9437-595bc402494c" providerId="ADAL" clId="{07A5DC23-27F4-4DA8-A529-26B0ABEE0DB7}" dt="2021-12-29T07:28:22.898" v="358" actId="1076"/>
          <ac:graphicFrameMkLst>
            <pc:docMk/>
            <pc:sldMk cId="2070775557" sldId="426"/>
            <ac:graphicFrameMk id="4" creationId="{00000000-0000-0000-0000-000000000000}"/>
          </ac:graphicFrameMkLst>
        </pc:graphicFrameChg>
        <pc:graphicFrameChg chg="mod">
          <ac:chgData name="Thanh Ho Hoang" userId="bdaa2ca6-9388-4c5e-9437-595bc402494c" providerId="ADAL" clId="{07A5DC23-27F4-4DA8-A529-26B0ABEE0DB7}" dt="2021-12-29T07:28:22.898" v="358" actId="1076"/>
          <ac:graphicFrameMkLst>
            <pc:docMk/>
            <pc:sldMk cId="2070775557" sldId="426"/>
            <ac:graphicFrameMk id="6" creationId="{00000000-0000-0000-0000-000000000000}"/>
          </ac:graphicFrameMkLst>
        </pc:graphicFrameChg>
      </pc:sldChg>
      <pc:sldChg chg="addSp delSp modSp">
        <pc:chgData name="Thanh Ho Hoang" userId="bdaa2ca6-9388-4c5e-9437-595bc402494c" providerId="ADAL" clId="{07A5DC23-27F4-4DA8-A529-26B0ABEE0DB7}" dt="2021-12-29T07:32:28.794" v="375" actId="5793"/>
        <pc:sldMkLst>
          <pc:docMk/>
          <pc:sldMk cId="2038406291" sldId="428"/>
        </pc:sldMkLst>
        <pc:spChg chg="add del mod">
          <ac:chgData name="Thanh Ho Hoang" userId="bdaa2ca6-9388-4c5e-9437-595bc402494c" providerId="ADAL" clId="{07A5DC23-27F4-4DA8-A529-26B0ABEE0DB7}" dt="2021-12-29T07:32:17.409" v="367" actId="478"/>
          <ac:spMkLst>
            <pc:docMk/>
            <pc:sldMk cId="2038406291" sldId="428"/>
            <ac:spMk id="3" creationId="{0120990E-B8D6-4754-B720-F52D909218CB}"/>
          </ac:spMkLst>
        </pc:spChg>
        <pc:spChg chg="del">
          <ac:chgData name="Thanh Ho Hoang" userId="bdaa2ca6-9388-4c5e-9437-595bc402494c" providerId="ADAL" clId="{07A5DC23-27F4-4DA8-A529-26B0ABEE0DB7}" dt="2021-12-28T12:06:06.913" v="91" actId="478"/>
          <ac:spMkLst>
            <pc:docMk/>
            <pc:sldMk cId="2038406291" sldId="428"/>
            <ac:spMk id="5"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8" creationId="{00000000-0000-0000-0000-000000000000}"/>
          </ac:spMkLst>
        </pc:spChg>
        <pc:spChg chg="add">
          <ac:chgData name="Thanh Ho Hoang" userId="bdaa2ca6-9388-4c5e-9437-595bc402494c" providerId="ADAL" clId="{07A5DC23-27F4-4DA8-A529-26B0ABEE0DB7}" dt="2021-12-29T07:16:48.328" v="320"/>
          <ac:spMkLst>
            <pc:docMk/>
            <pc:sldMk cId="2038406291" sldId="428"/>
            <ac:spMk id="9" creationId="{D0E83793-B19D-4AF1-B9F9-F2CA7CBD8711}"/>
          </ac:spMkLst>
        </pc:spChg>
        <pc:spChg chg="mod">
          <ac:chgData name="Thanh Ho Hoang" userId="bdaa2ca6-9388-4c5e-9437-595bc402494c" providerId="ADAL" clId="{07A5DC23-27F4-4DA8-A529-26B0ABEE0DB7}" dt="2021-12-28T12:01:47.806" v="49" actId="207"/>
          <ac:spMkLst>
            <pc:docMk/>
            <pc:sldMk cId="2038406291" sldId="428"/>
            <ac:spMk id="11"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12"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13" creationId="{00000000-0000-0000-0000-000000000000}"/>
          </ac:spMkLst>
        </pc:spChg>
        <pc:spChg chg="add mod">
          <ac:chgData name="Thanh Ho Hoang" userId="bdaa2ca6-9388-4c5e-9437-595bc402494c" providerId="ADAL" clId="{07A5DC23-27F4-4DA8-A529-26B0ABEE0DB7}" dt="2021-12-29T07:32:28.794" v="375" actId="5793"/>
          <ac:spMkLst>
            <pc:docMk/>
            <pc:sldMk cId="2038406291" sldId="428"/>
            <ac:spMk id="14" creationId="{C8DFF1FA-34FF-47CB-ADD8-655FDD2B55EE}"/>
          </ac:spMkLst>
        </pc:spChg>
        <pc:spChg chg="del mod">
          <ac:chgData name="Thanh Ho Hoang" userId="bdaa2ca6-9388-4c5e-9437-595bc402494c" providerId="ADAL" clId="{07A5DC23-27F4-4DA8-A529-26B0ABEE0DB7}" dt="2021-12-29T07:32:14.286" v="366" actId="478"/>
          <ac:spMkLst>
            <pc:docMk/>
            <pc:sldMk cId="2038406291" sldId="428"/>
            <ac:spMk id="465922" creationId="{00000000-0000-0000-0000-000000000000}"/>
          </ac:spMkLst>
        </pc:spChg>
      </pc:sldChg>
      <pc:sldChg chg="addSp delSp modSp">
        <pc:chgData name="Thanh Ho Hoang" userId="bdaa2ca6-9388-4c5e-9437-595bc402494c" providerId="ADAL" clId="{07A5DC23-27F4-4DA8-A529-26B0ABEE0DB7}" dt="2021-12-29T07:27:54.651" v="355" actId="1076"/>
        <pc:sldMkLst>
          <pc:docMk/>
          <pc:sldMk cId="1865239187" sldId="429"/>
        </pc:sldMkLst>
        <pc:spChg chg="add del mod">
          <ac:chgData name="Thanh Ho Hoang" userId="bdaa2ca6-9388-4c5e-9437-595bc402494c" providerId="ADAL" clId="{07A5DC23-27F4-4DA8-A529-26B0ABEE0DB7}" dt="2021-12-29T07:24:58.817" v="349" actId="478"/>
          <ac:spMkLst>
            <pc:docMk/>
            <pc:sldMk cId="1865239187" sldId="429"/>
            <ac:spMk id="3" creationId="{B55B79F1-11FF-46CB-8E90-80E7C439366F}"/>
          </ac:spMkLst>
        </pc:spChg>
        <pc:spChg chg="del">
          <ac:chgData name="Thanh Ho Hoang" userId="bdaa2ca6-9388-4c5e-9437-595bc402494c" providerId="ADAL" clId="{07A5DC23-27F4-4DA8-A529-26B0ABEE0DB7}" dt="2021-12-28T12:06:05.104" v="90" actId="478"/>
          <ac:spMkLst>
            <pc:docMk/>
            <pc:sldMk cId="1865239187" sldId="429"/>
            <ac:spMk id="5"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8"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9"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10"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11" creationId="{00000000-0000-0000-0000-000000000000}"/>
          </ac:spMkLst>
        </pc:spChg>
        <pc:spChg chg="add">
          <ac:chgData name="Thanh Ho Hoang" userId="bdaa2ca6-9388-4c5e-9437-595bc402494c" providerId="ADAL" clId="{07A5DC23-27F4-4DA8-A529-26B0ABEE0DB7}" dt="2021-12-29T07:16:46.217" v="319"/>
          <ac:spMkLst>
            <pc:docMk/>
            <pc:sldMk cId="1865239187" sldId="429"/>
            <ac:spMk id="12" creationId="{B09D6841-5032-4F70-BB54-F519049EB528}"/>
          </ac:spMkLst>
        </pc:spChg>
        <pc:spChg chg="del">
          <ac:chgData name="Thanh Ho Hoang" userId="bdaa2ca6-9388-4c5e-9437-595bc402494c" providerId="ADAL" clId="{07A5DC23-27F4-4DA8-A529-26B0ABEE0DB7}" dt="2021-12-29T07:24:43.811" v="348" actId="478"/>
          <ac:spMkLst>
            <pc:docMk/>
            <pc:sldMk cId="1865239187" sldId="429"/>
            <ac:spMk id="465922" creationId="{00000000-0000-0000-0000-000000000000}"/>
          </ac:spMkLst>
        </pc:spChg>
        <pc:graphicFrameChg chg="mod">
          <ac:chgData name="Thanh Ho Hoang" userId="bdaa2ca6-9388-4c5e-9437-595bc402494c" providerId="ADAL" clId="{07A5DC23-27F4-4DA8-A529-26B0ABEE0DB7}" dt="2021-12-29T07:27:54.651" v="355" actId="1076"/>
          <ac:graphicFrameMkLst>
            <pc:docMk/>
            <pc:sldMk cId="1865239187" sldId="429"/>
            <ac:graphicFrameMk id="6" creationId="{00000000-0000-0000-0000-000000000000}"/>
          </ac:graphicFrameMkLst>
        </pc:graphicFrameChg>
        <pc:graphicFrameChg chg="mod">
          <ac:chgData name="Thanh Ho Hoang" userId="bdaa2ca6-9388-4c5e-9437-595bc402494c" providerId="ADAL" clId="{07A5DC23-27F4-4DA8-A529-26B0ABEE0DB7}" dt="2021-12-29T07:27:54.651" v="355" actId="1076"/>
          <ac:graphicFrameMkLst>
            <pc:docMk/>
            <pc:sldMk cId="1865239187" sldId="429"/>
            <ac:graphicFrameMk id="7" creationId="{00000000-0000-0000-0000-000000000000}"/>
          </ac:graphicFrameMkLst>
        </pc:graphicFrameChg>
      </pc:sldChg>
      <pc:sldChg chg="addSp delSp modSp">
        <pc:chgData name="Thanh Ho Hoang" userId="bdaa2ca6-9388-4c5e-9437-595bc402494c" providerId="ADAL" clId="{07A5DC23-27F4-4DA8-A529-26B0ABEE0DB7}" dt="2021-12-29T07:32:57.559" v="413" actId="5793"/>
        <pc:sldMkLst>
          <pc:docMk/>
          <pc:sldMk cId="2947010362" sldId="431"/>
        </pc:sldMkLst>
        <pc:spChg chg="add del mod">
          <ac:chgData name="Thanh Ho Hoang" userId="bdaa2ca6-9388-4c5e-9437-595bc402494c" providerId="ADAL" clId="{07A5DC23-27F4-4DA8-A529-26B0ABEE0DB7}" dt="2021-12-29T07:32:39.336" v="378" actId="478"/>
          <ac:spMkLst>
            <pc:docMk/>
            <pc:sldMk cId="2947010362" sldId="431"/>
            <ac:spMk id="3" creationId="{DD521567-E989-4B2D-981F-C4F197D81289}"/>
          </ac:spMkLst>
        </pc:spChg>
        <pc:spChg chg="del">
          <ac:chgData name="Thanh Ho Hoang" userId="bdaa2ca6-9388-4c5e-9437-595bc402494c" providerId="ADAL" clId="{07A5DC23-27F4-4DA8-A529-26B0ABEE0DB7}" dt="2021-12-28T12:05:21.930" v="77" actId="478"/>
          <ac:spMkLst>
            <pc:docMk/>
            <pc:sldMk cId="2947010362" sldId="431"/>
            <ac:spMk id="5"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8" creationId="{00000000-0000-0000-0000-000000000000}"/>
          </ac:spMkLst>
        </pc:spChg>
        <pc:spChg chg="add">
          <ac:chgData name="Thanh Ho Hoang" userId="bdaa2ca6-9388-4c5e-9437-595bc402494c" providerId="ADAL" clId="{07A5DC23-27F4-4DA8-A529-26B0ABEE0DB7}" dt="2021-12-29T07:16:52.574" v="322"/>
          <ac:spMkLst>
            <pc:docMk/>
            <pc:sldMk cId="2947010362" sldId="431"/>
            <ac:spMk id="9" creationId="{8985E215-FD48-412E-8DDD-05DF0A64F6DB}"/>
          </ac:spMkLst>
        </pc:spChg>
        <pc:spChg chg="mod">
          <ac:chgData name="Thanh Ho Hoang" userId="bdaa2ca6-9388-4c5e-9437-595bc402494c" providerId="ADAL" clId="{07A5DC23-27F4-4DA8-A529-26B0ABEE0DB7}" dt="2021-12-29T07:23:58.229" v="340" actId="1076"/>
          <ac:spMkLst>
            <pc:docMk/>
            <pc:sldMk cId="2947010362" sldId="431"/>
            <ac:spMk id="10"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1"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2"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3" creationId="{00000000-0000-0000-0000-000000000000}"/>
          </ac:spMkLst>
        </pc:spChg>
        <pc:spChg chg="add del">
          <ac:chgData name="Thanh Ho Hoang" userId="bdaa2ca6-9388-4c5e-9437-595bc402494c" providerId="ADAL" clId="{07A5DC23-27F4-4DA8-A529-26B0ABEE0DB7}" dt="2021-12-29T07:23:16.945" v="329"/>
          <ac:spMkLst>
            <pc:docMk/>
            <pc:sldMk cId="2947010362" sldId="431"/>
            <ac:spMk id="14" creationId="{E7880E91-2E0B-47E0-ADA1-C124EE6B2A06}"/>
          </ac:spMkLst>
        </pc:spChg>
        <pc:spChg chg="add del">
          <ac:chgData name="Thanh Ho Hoang" userId="bdaa2ca6-9388-4c5e-9437-595bc402494c" providerId="ADAL" clId="{07A5DC23-27F4-4DA8-A529-26B0ABEE0DB7}" dt="2021-12-29T07:23:18.575" v="331"/>
          <ac:spMkLst>
            <pc:docMk/>
            <pc:sldMk cId="2947010362" sldId="431"/>
            <ac:spMk id="15" creationId="{40527388-0865-433D-ADD3-CA94BA7705B7}"/>
          </ac:spMkLst>
        </pc:spChg>
        <pc:spChg chg="add mod">
          <ac:chgData name="Thanh Ho Hoang" userId="bdaa2ca6-9388-4c5e-9437-595bc402494c" providerId="ADAL" clId="{07A5DC23-27F4-4DA8-A529-26B0ABEE0DB7}" dt="2021-12-29T07:32:57.559" v="413" actId="5793"/>
          <ac:spMkLst>
            <pc:docMk/>
            <pc:sldMk cId="2947010362" sldId="431"/>
            <ac:spMk id="16" creationId="{A469043B-8961-4A7C-8D9B-677358065E22}"/>
          </ac:spMkLst>
        </pc:spChg>
        <pc:spChg chg="del mod">
          <ac:chgData name="Thanh Ho Hoang" userId="bdaa2ca6-9388-4c5e-9437-595bc402494c" providerId="ADAL" clId="{07A5DC23-27F4-4DA8-A529-26B0ABEE0DB7}" dt="2021-12-29T07:32:36.646" v="377" actId="478"/>
          <ac:spMkLst>
            <pc:docMk/>
            <pc:sldMk cId="2947010362" sldId="431"/>
            <ac:spMk id="465922" creationId="{00000000-0000-0000-0000-000000000000}"/>
          </ac:spMkLst>
        </pc:spChg>
      </pc:sldChg>
      <pc:sldChg chg="addSp delSp modSp">
        <pc:chgData name="Thanh Ho Hoang" userId="bdaa2ca6-9388-4c5e-9437-595bc402494c" providerId="ADAL" clId="{07A5DC23-27F4-4DA8-A529-26B0ABEE0DB7}" dt="2021-12-29T07:24:35.113" v="347" actId="255"/>
        <pc:sldMkLst>
          <pc:docMk/>
          <pc:sldMk cId="938081371" sldId="432"/>
        </pc:sldMkLst>
        <pc:spChg chg="add del mod">
          <ac:chgData name="Thanh Ho Hoang" userId="bdaa2ca6-9388-4c5e-9437-595bc402494c" providerId="ADAL" clId="{07A5DC23-27F4-4DA8-A529-26B0ABEE0DB7}" dt="2021-12-29T07:24:06.864" v="342" actId="478"/>
          <ac:spMkLst>
            <pc:docMk/>
            <pc:sldMk cId="938081371" sldId="432"/>
            <ac:spMk id="3" creationId="{47AD588E-F0A1-4C81-9ADD-1962E17A73BB}"/>
          </ac:spMkLst>
        </pc:spChg>
        <pc:spChg chg="del">
          <ac:chgData name="Thanh Ho Hoang" userId="bdaa2ca6-9388-4c5e-9437-595bc402494c" providerId="ADAL" clId="{07A5DC23-27F4-4DA8-A529-26B0ABEE0DB7}" dt="2021-12-28T12:06:09.616" v="92" actId="478"/>
          <ac:spMkLst>
            <pc:docMk/>
            <pc:sldMk cId="938081371" sldId="432"/>
            <ac:spMk id="5"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7"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8"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9" creationId="{00000000-0000-0000-0000-000000000000}"/>
          </ac:spMkLst>
        </pc:spChg>
        <pc:spChg chg="add">
          <ac:chgData name="Thanh Ho Hoang" userId="bdaa2ca6-9388-4c5e-9437-595bc402494c" providerId="ADAL" clId="{07A5DC23-27F4-4DA8-A529-26B0ABEE0DB7}" dt="2021-12-29T07:16:50.648" v="321"/>
          <ac:spMkLst>
            <pc:docMk/>
            <pc:sldMk cId="938081371" sldId="432"/>
            <ac:spMk id="10" creationId="{CCE7E7CC-F772-4767-BEF3-B07F80146566}"/>
          </ac:spMkLst>
        </pc:spChg>
        <pc:spChg chg="mod">
          <ac:chgData name="Thanh Ho Hoang" userId="bdaa2ca6-9388-4c5e-9437-595bc402494c" providerId="ADAL" clId="{07A5DC23-27F4-4DA8-A529-26B0ABEE0DB7}" dt="2021-12-29T07:24:35.113" v="347" actId="255"/>
          <ac:spMkLst>
            <pc:docMk/>
            <pc:sldMk cId="938081371" sldId="432"/>
            <ac:spMk id="11" creationId="{00000000-0000-0000-0000-000000000000}"/>
          </ac:spMkLst>
        </pc:spChg>
        <pc:spChg chg="del">
          <ac:chgData name="Thanh Ho Hoang" userId="bdaa2ca6-9388-4c5e-9437-595bc402494c" providerId="ADAL" clId="{07A5DC23-27F4-4DA8-A529-26B0ABEE0DB7}" dt="2021-12-29T07:24:04.197" v="341" actId="478"/>
          <ac:spMkLst>
            <pc:docMk/>
            <pc:sldMk cId="938081371" sldId="432"/>
            <ac:spMk id="465922" creationId="{00000000-0000-0000-0000-000000000000}"/>
          </ac:spMkLst>
        </pc:spChg>
        <pc:graphicFrameChg chg="mod">
          <ac:chgData name="Thanh Ho Hoang" userId="bdaa2ca6-9388-4c5e-9437-595bc402494c" providerId="ADAL" clId="{07A5DC23-27F4-4DA8-A529-26B0ABEE0DB7}" dt="2021-12-29T07:24:20.085" v="343" actId="1076"/>
          <ac:graphicFrameMkLst>
            <pc:docMk/>
            <pc:sldMk cId="938081371" sldId="432"/>
            <ac:graphicFrameMk id="4" creationId="{00000000-0000-0000-0000-000000000000}"/>
          </ac:graphicFrameMkLst>
        </pc:graphicFrameChg>
        <pc:graphicFrameChg chg="mod">
          <ac:chgData name="Thanh Ho Hoang" userId="bdaa2ca6-9388-4c5e-9437-595bc402494c" providerId="ADAL" clId="{07A5DC23-27F4-4DA8-A529-26B0ABEE0DB7}" dt="2021-12-29T07:24:20.085" v="343" actId="1076"/>
          <ac:graphicFrameMkLst>
            <pc:docMk/>
            <pc:sldMk cId="938081371" sldId="432"/>
            <ac:graphicFrameMk id="6" creationId="{00000000-0000-0000-0000-000000000000}"/>
          </ac:graphicFrameMkLst>
        </pc:graphicFrameChg>
      </pc:sldChg>
      <pc:sldChg chg="addSp delSp modSp">
        <pc:chgData name="Thanh Ho Hoang" userId="bdaa2ca6-9388-4c5e-9437-595bc402494c" providerId="ADAL" clId="{07A5DC23-27F4-4DA8-A529-26B0ABEE0DB7}" dt="2021-12-29T07:50:44.708" v="621" actId="20577"/>
        <pc:sldMkLst>
          <pc:docMk/>
          <pc:sldMk cId="3447122806" sldId="435"/>
        </pc:sldMkLst>
        <pc:spChg chg="add del mod">
          <ac:chgData name="Thanh Ho Hoang" userId="bdaa2ca6-9388-4c5e-9437-595bc402494c" providerId="ADAL" clId="{07A5DC23-27F4-4DA8-A529-26B0ABEE0DB7}" dt="2021-12-29T07:50:22.659" v="612" actId="478"/>
          <ac:spMkLst>
            <pc:docMk/>
            <pc:sldMk cId="3447122806" sldId="435"/>
            <ac:spMk id="3" creationId="{18D4AE05-4835-4BD7-845D-5E260C0BDFDF}"/>
          </ac:spMkLst>
        </pc:spChg>
        <pc:spChg chg="del">
          <ac:chgData name="Thanh Ho Hoang" userId="bdaa2ca6-9388-4c5e-9437-595bc402494c" providerId="ADAL" clId="{07A5DC23-27F4-4DA8-A529-26B0ABEE0DB7}" dt="2021-12-28T12:05:09.899" v="74" actId="478"/>
          <ac:spMkLst>
            <pc:docMk/>
            <pc:sldMk cId="3447122806" sldId="435"/>
            <ac:spMk id="5"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8"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9"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2"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3"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4" creationId="{00000000-0000-0000-0000-000000000000}"/>
          </ac:spMkLst>
        </pc:spChg>
        <pc:spChg chg="add">
          <ac:chgData name="Thanh Ho Hoang" userId="bdaa2ca6-9388-4c5e-9437-595bc402494c" providerId="ADAL" clId="{07A5DC23-27F4-4DA8-A529-26B0ABEE0DB7}" dt="2021-12-29T07:50:30.146" v="613"/>
          <ac:spMkLst>
            <pc:docMk/>
            <pc:sldMk cId="3447122806" sldId="435"/>
            <ac:spMk id="15" creationId="{7FDEA07E-2D59-4639-AC90-FBCCF64CBA30}"/>
          </ac:spMkLst>
        </pc:spChg>
        <pc:spChg chg="add mod">
          <ac:chgData name="Thanh Ho Hoang" userId="bdaa2ca6-9388-4c5e-9437-595bc402494c" providerId="ADAL" clId="{07A5DC23-27F4-4DA8-A529-26B0ABEE0DB7}" dt="2021-12-29T07:50:44.708" v="621" actId="20577"/>
          <ac:spMkLst>
            <pc:docMk/>
            <pc:sldMk cId="3447122806" sldId="435"/>
            <ac:spMk id="16" creationId="{0AF17261-2C2F-4E71-B323-0B02267B5A67}"/>
          </ac:spMkLst>
        </pc:spChg>
        <pc:spChg chg="del">
          <ac:chgData name="Thanh Ho Hoang" userId="bdaa2ca6-9388-4c5e-9437-595bc402494c" providerId="ADAL" clId="{07A5DC23-27F4-4DA8-A529-26B0ABEE0DB7}" dt="2021-12-29T07:50:19.935" v="611" actId="478"/>
          <ac:spMkLst>
            <pc:docMk/>
            <pc:sldMk cId="3447122806" sldId="435"/>
            <ac:spMk id="465922" creationId="{00000000-0000-0000-0000-000000000000}"/>
          </ac:spMkLst>
        </pc:spChg>
      </pc:sldChg>
      <pc:sldChg chg="addSp delSp modSp">
        <pc:chgData name="Thanh Ho Hoang" userId="bdaa2ca6-9388-4c5e-9437-595bc402494c" providerId="ADAL" clId="{07A5DC23-27F4-4DA8-A529-26B0ABEE0DB7}" dt="2021-12-29T07:44:33.856" v="583" actId="1076"/>
        <pc:sldMkLst>
          <pc:docMk/>
          <pc:sldMk cId="554425303" sldId="436"/>
        </pc:sldMkLst>
        <pc:spChg chg="add del mod">
          <ac:chgData name="Thanh Ho Hoang" userId="bdaa2ca6-9388-4c5e-9437-595bc402494c" providerId="ADAL" clId="{07A5DC23-27F4-4DA8-A529-26B0ABEE0DB7}" dt="2021-12-29T07:43:40.596" v="571" actId="478"/>
          <ac:spMkLst>
            <pc:docMk/>
            <pc:sldMk cId="554425303" sldId="436"/>
            <ac:spMk id="3" creationId="{75C62BD4-DD16-433C-BAD9-8C9F60BEE1C2}"/>
          </ac:spMkLst>
        </pc:spChg>
        <pc:spChg chg="del">
          <ac:chgData name="Thanh Ho Hoang" userId="bdaa2ca6-9388-4c5e-9437-595bc402494c" providerId="ADAL" clId="{07A5DC23-27F4-4DA8-A529-26B0ABEE0DB7}" dt="2021-12-28T12:05:16.082" v="76" actId="478"/>
          <ac:spMkLst>
            <pc:docMk/>
            <pc:sldMk cId="554425303" sldId="436"/>
            <ac:spMk id="5" creationId="{00000000-0000-0000-0000-000000000000}"/>
          </ac:spMkLst>
        </pc:spChg>
        <pc:spChg chg="add del mod">
          <ac:chgData name="Thanh Ho Hoang" userId="bdaa2ca6-9388-4c5e-9437-595bc402494c" providerId="ADAL" clId="{07A5DC23-27F4-4DA8-A529-26B0ABEE0DB7}" dt="2021-12-29T07:43:44.577" v="573" actId="478"/>
          <ac:spMkLst>
            <pc:docMk/>
            <pc:sldMk cId="554425303" sldId="436"/>
            <ac:spMk id="6" creationId="{9131C550-5F8D-42C2-B33B-283208612503}"/>
          </ac:spMkLst>
        </pc:spChg>
        <pc:spChg chg="add mod">
          <ac:chgData name="Thanh Ho Hoang" userId="bdaa2ca6-9388-4c5e-9437-595bc402494c" providerId="ADAL" clId="{07A5DC23-27F4-4DA8-A529-26B0ABEE0DB7}" dt="2021-12-29T07:43:54.210" v="577"/>
          <ac:spMkLst>
            <pc:docMk/>
            <pc:sldMk cId="554425303" sldId="436"/>
            <ac:spMk id="9" creationId="{FC353C5C-5018-4474-9282-A27D8FAA8405}"/>
          </ac:spMkLst>
        </pc:spChg>
        <pc:spChg chg="mod">
          <ac:chgData name="Thanh Ho Hoang" userId="bdaa2ca6-9388-4c5e-9437-595bc402494c" providerId="ADAL" clId="{07A5DC23-27F4-4DA8-A529-26B0ABEE0DB7}" dt="2021-12-29T07:44:33.856" v="583" actId="1076"/>
          <ac:spMkLst>
            <pc:docMk/>
            <pc:sldMk cId="554425303" sldId="436"/>
            <ac:spMk id="11" creationId="{00000000-0000-0000-0000-000000000000}"/>
          </ac:spMkLst>
        </pc:spChg>
        <pc:spChg chg="add del mod">
          <ac:chgData name="Thanh Ho Hoang" userId="bdaa2ca6-9388-4c5e-9437-595bc402494c" providerId="ADAL" clId="{07A5DC23-27F4-4DA8-A529-26B0ABEE0DB7}" dt="2021-12-29T07:43:51.322" v="576" actId="478"/>
          <ac:spMkLst>
            <pc:docMk/>
            <pc:sldMk cId="554425303" sldId="436"/>
            <ac:spMk id="465922" creationId="{00000000-0000-0000-0000-000000000000}"/>
          </ac:spMkLst>
        </pc:spChg>
      </pc:sldChg>
      <pc:sldChg chg="ord">
        <pc:chgData name="Thanh Ho Hoang" userId="bdaa2ca6-9388-4c5e-9437-595bc402494c" providerId="ADAL" clId="{07A5DC23-27F4-4DA8-A529-26B0ABEE0DB7}" dt="2021-12-29T07:57:22.310" v="771"/>
        <pc:sldMkLst>
          <pc:docMk/>
          <pc:sldMk cId="2361346495" sldId="438"/>
        </pc:sldMkLst>
      </pc:sldChg>
      <pc:sldChg chg="addSp delSp modSp modAnim">
        <pc:chgData name="Thanh Ho Hoang" userId="bdaa2ca6-9388-4c5e-9437-595bc402494c" providerId="ADAL" clId="{07A5DC23-27F4-4DA8-A529-26B0ABEE0DB7}" dt="2021-12-29T07:53:44.980" v="770" actId="1076"/>
        <pc:sldMkLst>
          <pc:docMk/>
          <pc:sldMk cId="1669185028" sldId="439"/>
        </pc:sldMkLst>
        <pc:spChg chg="add del mod">
          <ac:chgData name="Thanh Ho Hoang" userId="bdaa2ca6-9388-4c5e-9437-595bc402494c" providerId="ADAL" clId="{07A5DC23-27F4-4DA8-A529-26B0ABEE0DB7}" dt="2021-12-29T07:53:14.773" v="753" actId="478"/>
          <ac:spMkLst>
            <pc:docMk/>
            <pc:sldMk cId="1669185028" sldId="439"/>
            <ac:spMk id="3" creationId="{DE7E9174-CAF6-45CD-93DB-03EC94036632}"/>
          </ac:spMkLst>
        </pc:spChg>
        <pc:spChg chg="del">
          <ac:chgData name="Thanh Ho Hoang" userId="bdaa2ca6-9388-4c5e-9437-595bc402494c" providerId="ADAL" clId="{07A5DC23-27F4-4DA8-A529-26B0ABEE0DB7}" dt="2021-12-29T07:53:11.823" v="752" actId="478"/>
          <ac:spMkLst>
            <pc:docMk/>
            <pc:sldMk cId="1669185028" sldId="439"/>
            <ac:spMk id="4" creationId="{00000000-0000-0000-0000-000000000000}"/>
          </ac:spMkLst>
        </pc:spChg>
        <pc:spChg chg="mod">
          <ac:chgData name="Thanh Ho Hoang" userId="bdaa2ca6-9388-4c5e-9437-595bc402494c" providerId="ADAL" clId="{07A5DC23-27F4-4DA8-A529-26B0ABEE0DB7}" dt="2021-12-29T07:53:39.302" v="769" actId="255"/>
          <ac:spMkLst>
            <pc:docMk/>
            <pc:sldMk cId="1669185028" sldId="439"/>
            <ac:spMk id="5" creationId="{00000000-0000-0000-0000-000000000000}"/>
          </ac:spMkLst>
        </pc:spChg>
        <pc:spChg chg="del">
          <ac:chgData name="Thanh Ho Hoang" userId="bdaa2ca6-9388-4c5e-9437-595bc402494c" providerId="ADAL" clId="{07A5DC23-27F4-4DA8-A529-26B0ABEE0DB7}" dt="2021-12-28T12:05:06.428" v="73" actId="478"/>
          <ac:spMkLst>
            <pc:docMk/>
            <pc:sldMk cId="1669185028" sldId="439"/>
            <ac:spMk id="6" creationId="{00000000-0000-0000-0000-000000000000}"/>
          </ac:spMkLst>
        </pc:spChg>
        <pc:spChg chg="mod">
          <ac:chgData name="Thanh Ho Hoang" userId="bdaa2ca6-9388-4c5e-9437-595bc402494c" providerId="ADAL" clId="{07A5DC23-27F4-4DA8-A529-26B0ABEE0DB7}" dt="2021-12-29T07:53:44.980" v="770" actId="1076"/>
          <ac:spMkLst>
            <pc:docMk/>
            <pc:sldMk cId="1669185028" sldId="439"/>
            <ac:spMk id="11" creationId="{00000000-0000-0000-0000-000000000000}"/>
          </ac:spMkLst>
        </pc:spChg>
        <pc:spChg chg="add mod">
          <ac:chgData name="Thanh Ho Hoang" userId="bdaa2ca6-9388-4c5e-9437-595bc402494c" providerId="ADAL" clId="{07A5DC23-27F4-4DA8-A529-26B0ABEE0DB7}" dt="2021-12-29T07:53:29.215" v="768" actId="20577"/>
          <ac:spMkLst>
            <pc:docMk/>
            <pc:sldMk cId="1669185028" sldId="439"/>
            <ac:spMk id="15" creationId="{616AA6FA-FF56-48CE-AB8F-1932A76A84F5}"/>
          </ac:spMkLst>
        </pc:spChg>
        <pc:grpChg chg="del">
          <ac:chgData name="Thanh Ho Hoang" userId="bdaa2ca6-9388-4c5e-9437-595bc402494c" providerId="ADAL" clId="{07A5DC23-27F4-4DA8-A529-26B0ABEE0DB7}" dt="2021-12-28T12:06:18.432" v="94" actId="478"/>
          <ac:grpSpMkLst>
            <pc:docMk/>
            <pc:sldMk cId="1669185028" sldId="439"/>
            <ac:grpSpMk id="12" creationId="{00000000-0000-0000-0000-000000000000}"/>
          </ac:grpSpMkLst>
        </pc:grpChg>
        <pc:picChg chg="del">
          <ac:chgData name="Thanh Ho Hoang" userId="bdaa2ca6-9388-4c5e-9437-595bc402494c" providerId="ADAL" clId="{07A5DC23-27F4-4DA8-A529-26B0ABEE0DB7}" dt="2021-12-28T12:06:17.190" v="93" actId="478"/>
          <ac:picMkLst>
            <pc:docMk/>
            <pc:sldMk cId="1669185028" sldId="439"/>
            <ac:picMk id="9" creationId="{00000000-0000-0000-0000-000000000000}"/>
          </ac:picMkLst>
        </pc:picChg>
      </pc:sldChg>
      <pc:sldChg chg="del">
        <pc:chgData name="Thanh Ho Hoang" userId="bdaa2ca6-9388-4c5e-9437-595bc402494c" providerId="ADAL" clId="{07A5DC23-27F4-4DA8-A529-26B0ABEE0DB7}" dt="2021-12-28T11:56:15.259" v="37" actId="2696"/>
        <pc:sldMkLst>
          <pc:docMk/>
          <pc:sldMk cId="4007765886" sldId="441"/>
        </pc:sldMkLst>
      </pc:sldChg>
      <pc:sldChg chg="del">
        <pc:chgData name="Thanh Ho Hoang" userId="bdaa2ca6-9388-4c5e-9437-595bc402494c" providerId="ADAL" clId="{07A5DC23-27F4-4DA8-A529-26B0ABEE0DB7}" dt="2021-12-28T11:56:21.991" v="38" actId="2696"/>
        <pc:sldMkLst>
          <pc:docMk/>
          <pc:sldMk cId="2685583827" sldId="442"/>
        </pc:sldMkLst>
      </pc:sldChg>
      <pc:sldChg chg="addSp delSp modSp">
        <pc:chgData name="Thanh Ho Hoang" userId="bdaa2ca6-9388-4c5e-9437-595bc402494c" providerId="ADAL" clId="{07A5DC23-27F4-4DA8-A529-26B0ABEE0DB7}" dt="2021-12-28T12:23:38.921" v="294" actId="113"/>
        <pc:sldMkLst>
          <pc:docMk/>
          <pc:sldMk cId="2779870949" sldId="443"/>
        </pc:sldMkLst>
        <pc:spChg chg="mod">
          <ac:chgData name="Thanh Ho Hoang" userId="bdaa2ca6-9388-4c5e-9437-595bc402494c" providerId="ADAL" clId="{07A5DC23-27F4-4DA8-A529-26B0ABEE0DB7}" dt="2021-12-28T12:11:58.939" v="132" actId="207"/>
          <ac:spMkLst>
            <pc:docMk/>
            <pc:sldMk cId="2779870949" sldId="443"/>
            <ac:spMk id="5" creationId="{00000000-0000-0000-0000-000000000000}"/>
          </ac:spMkLst>
        </pc:spChg>
        <pc:spChg chg="mod">
          <ac:chgData name="Thanh Ho Hoang" userId="bdaa2ca6-9388-4c5e-9437-595bc402494c" providerId="ADAL" clId="{07A5DC23-27F4-4DA8-A529-26B0ABEE0DB7}" dt="2021-12-28T12:23:38.921" v="294" actId="113"/>
          <ac:spMkLst>
            <pc:docMk/>
            <pc:sldMk cId="2779870949" sldId="443"/>
            <ac:spMk id="6" creationId="{00000000-0000-0000-0000-000000000000}"/>
          </ac:spMkLst>
        </pc:spChg>
        <pc:spChg chg="add ord">
          <ac:chgData name="Thanh Ho Hoang" userId="bdaa2ca6-9388-4c5e-9437-595bc402494c" providerId="ADAL" clId="{07A5DC23-27F4-4DA8-A529-26B0ABEE0DB7}" dt="2021-12-28T12:11:42.072" v="128" actId="167"/>
          <ac:spMkLst>
            <pc:docMk/>
            <pc:sldMk cId="2779870949" sldId="443"/>
            <ac:spMk id="10" creationId="{770D0436-3C68-42DE-8CD6-CCEC648DF26B}"/>
          </ac:spMkLst>
        </pc:spChg>
        <pc:picChg chg="add ord">
          <ac:chgData name="Thanh Ho Hoang" userId="bdaa2ca6-9388-4c5e-9437-595bc402494c" providerId="ADAL" clId="{07A5DC23-27F4-4DA8-A529-26B0ABEE0DB7}" dt="2021-12-28T12:11:42.072" v="128" actId="167"/>
          <ac:picMkLst>
            <pc:docMk/>
            <pc:sldMk cId="2779870949" sldId="443"/>
            <ac:picMk id="7" creationId="{6652EB49-F830-4CB1-9B3A-F604D8D21D63}"/>
          </ac:picMkLst>
        </pc:picChg>
        <pc:picChg chg="del">
          <ac:chgData name="Thanh Ho Hoang" userId="bdaa2ca6-9388-4c5e-9437-595bc402494c" providerId="ADAL" clId="{07A5DC23-27F4-4DA8-A529-26B0ABEE0DB7}" dt="2021-12-28T12:04:18.171" v="64" actId="478"/>
          <ac:picMkLst>
            <pc:docMk/>
            <pc:sldMk cId="2779870949" sldId="443"/>
            <ac:picMk id="8" creationId="{00000000-0000-0000-0000-000000000000}"/>
          </ac:picMkLst>
        </pc:picChg>
        <pc:picChg chg="add ord">
          <ac:chgData name="Thanh Ho Hoang" userId="bdaa2ca6-9388-4c5e-9437-595bc402494c" providerId="ADAL" clId="{07A5DC23-27F4-4DA8-A529-26B0ABEE0DB7}" dt="2021-12-28T12:11:42.072" v="128" actId="167"/>
          <ac:picMkLst>
            <pc:docMk/>
            <pc:sldMk cId="2779870949" sldId="443"/>
            <ac:picMk id="9" creationId="{52B6B310-2E39-469B-8AB3-ABAC0C32D103}"/>
          </ac:picMkLst>
        </pc:picChg>
        <pc:picChg chg="del">
          <ac:chgData name="Thanh Ho Hoang" userId="bdaa2ca6-9388-4c5e-9437-595bc402494c" providerId="ADAL" clId="{07A5DC23-27F4-4DA8-A529-26B0ABEE0DB7}" dt="2021-12-28T12:04:16.369" v="63" actId="478"/>
          <ac:picMkLst>
            <pc:docMk/>
            <pc:sldMk cId="2779870949" sldId="443"/>
            <ac:picMk id="50" creationId="{00000000-0000-0000-0000-000000000000}"/>
          </ac:picMkLst>
        </pc:picChg>
      </pc:sldChg>
      <pc:sldChg chg="addSp delSp modSp">
        <pc:chgData name="Thanh Ho Hoang" userId="bdaa2ca6-9388-4c5e-9437-595bc402494c" providerId="ADAL" clId="{07A5DC23-27F4-4DA8-A529-26B0ABEE0DB7}" dt="2021-12-28T12:25:15.637" v="297" actId="113"/>
        <pc:sldMkLst>
          <pc:docMk/>
          <pc:sldMk cId="1384283940" sldId="444"/>
        </pc:sldMkLst>
        <pc:spChg chg="mod">
          <ac:chgData name="Thanh Ho Hoang" userId="bdaa2ca6-9388-4c5e-9437-595bc402494c" providerId="ADAL" clId="{07A5DC23-27F4-4DA8-A529-26B0ABEE0DB7}" dt="2021-12-28T12:10:29.280" v="114" actId="207"/>
          <ac:spMkLst>
            <pc:docMk/>
            <pc:sldMk cId="1384283940" sldId="444"/>
            <ac:spMk id="5" creationId="{00000000-0000-0000-0000-000000000000}"/>
          </ac:spMkLst>
        </pc:spChg>
        <pc:spChg chg="mod">
          <ac:chgData name="Thanh Ho Hoang" userId="bdaa2ca6-9388-4c5e-9437-595bc402494c" providerId="ADAL" clId="{07A5DC23-27F4-4DA8-A529-26B0ABEE0DB7}" dt="2021-12-28T12:25:15.637" v="297" actId="113"/>
          <ac:spMkLst>
            <pc:docMk/>
            <pc:sldMk cId="1384283940" sldId="444"/>
            <ac:spMk id="6" creationId="{00000000-0000-0000-0000-000000000000}"/>
          </ac:spMkLst>
        </pc:spChg>
        <pc:spChg chg="add mod ord">
          <ac:chgData name="Thanh Ho Hoang" userId="bdaa2ca6-9388-4c5e-9437-595bc402494c" providerId="ADAL" clId="{07A5DC23-27F4-4DA8-A529-26B0ABEE0DB7}" dt="2021-12-28T12:09:59.015" v="109" actId="1076"/>
          <ac:spMkLst>
            <pc:docMk/>
            <pc:sldMk cId="1384283940" sldId="444"/>
            <ac:spMk id="7" creationId="{863236D3-EDB5-49E4-B16F-37B215FEE7DF}"/>
          </ac:spMkLst>
        </pc:spChg>
        <pc:spChg chg="add mod ord">
          <ac:chgData name="Thanh Ho Hoang" userId="bdaa2ca6-9388-4c5e-9437-595bc402494c" providerId="ADAL" clId="{07A5DC23-27F4-4DA8-A529-26B0ABEE0DB7}" dt="2021-12-28T12:09:59.015" v="109" actId="1076"/>
          <ac:spMkLst>
            <pc:docMk/>
            <pc:sldMk cId="1384283940" sldId="444"/>
            <ac:spMk id="8" creationId="{818B74E4-6180-4C95-85B3-7653D8015DDF}"/>
          </ac:spMkLst>
        </pc:spChg>
        <pc:spChg chg="add mod ord">
          <ac:chgData name="Thanh Ho Hoang" userId="bdaa2ca6-9388-4c5e-9437-595bc402494c" providerId="ADAL" clId="{07A5DC23-27F4-4DA8-A529-26B0ABEE0DB7}" dt="2021-12-28T12:09:59.015" v="109" actId="1076"/>
          <ac:spMkLst>
            <pc:docMk/>
            <pc:sldMk cId="1384283940" sldId="444"/>
            <ac:spMk id="9" creationId="{FFC62230-ABFE-45F7-A3CD-41F4F6FFFE75}"/>
          </ac:spMkLst>
        </pc:spChg>
        <pc:spChg chg="add mod ord">
          <ac:chgData name="Thanh Ho Hoang" userId="bdaa2ca6-9388-4c5e-9437-595bc402494c" providerId="ADAL" clId="{07A5DC23-27F4-4DA8-A529-26B0ABEE0DB7}" dt="2021-12-28T12:09:59.015" v="109" actId="1076"/>
          <ac:spMkLst>
            <pc:docMk/>
            <pc:sldMk cId="1384283940" sldId="444"/>
            <ac:spMk id="10" creationId="{293AD644-3FE6-4B84-BAEE-C83AB6B3947C}"/>
          </ac:spMkLst>
        </pc:spChg>
        <pc:spChg chg="add mod ord">
          <ac:chgData name="Thanh Ho Hoang" userId="bdaa2ca6-9388-4c5e-9437-595bc402494c" providerId="ADAL" clId="{07A5DC23-27F4-4DA8-A529-26B0ABEE0DB7}" dt="2021-12-28T12:09:59.015" v="109" actId="1076"/>
          <ac:spMkLst>
            <pc:docMk/>
            <pc:sldMk cId="1384283940" sldId="444"/>
            <ac:spMk id="13" creationId="{5B250B3F-D6BC-4FE8-9FA7-CE5D7436C076}"/>
          </ac:spMkLst>
        </pc:spChg>
        <pc:picChg chg="add mod ord">
          <ac:chgData name="Thanh Ho Hoang" userId="bdaa2ca6-9388-4c5e-9437-595bc402494c" providerId="ADAL" clId="{07A5DC23-27F4-4DA8-A529-26B0ABEE0DB7}" dt="2021-12-28T12:10:29.280" v="114" actId="207"/>
          <ac:picMkLst>
            <pc:docMk/>
            <pc:sldMk cId="1384283940" sldId="444"/>
            <ac:picMk id="11" creationId="{6FCB1A7B-3305-4B36-AC90-E9482EA32254}"/>
          </ac:picMkLst>
        </pc:picChg>
        <pc:picChg chg="add mod ord">
          <ac:chgData name="Thanh Ho Hoang" userId="bdaa2ca6-9388-4c5e-9437-595bc402494c" providerId="ADAL" clId="{07A5DC23-27F4-4DA8-A529-26B0ABEE0DB7}" dt="2021-12-28T12:09:59.015" v="109" actId="1076"/>
          <ac:picMkLst>
            <pc:docMk/>
            <pc:sldMk cId="1384283940" sldId="444"/>
            <ac:picMk id="12" creationId="{E1C0D445-AB15-48A9-A3AF-AFF8C5A0D67E}"/>
          </ac:picMkLst>
        </pc:picChg>
        <pc:picChg chg="del">
          <ac:chgData name="Thanh Ho Hoang" userId="bdaa2ca6-9388-4c5e-9437-595bc402494c" providerId="ADAL" clId="{07A5DC23-27F4-4DA8-A529-26B0ABEE0DB7}" dt="2021-12-28T12:04:29.871" v="67" actId="478"/>
          <ac:picMkLst>
            <pc:docMk/>
            <pc:sldMk cId="1384283940" sldId="444"/>
            <ac:picMk id="1028" creationId="{00000000-0000-0000-0000-000000000000}"/>
          </ac:picMkLst>
        </pc:picChg>
      </pc:sldChg>
      <pc:sldChg chg="del">
        <pc:chgData name="Thanh Ho Hoang" userId="bdaa2ca6-9388-4c5e-9437-595bc402494c" providerId="ADAL" clId="{07A5DC23-27F4-4DA8-A529-26B0ABEE0DB7}" dt="2021-12-28T11:56:07.898" v="35" actId="2696"/>
        <pc:sldMkLst>
          <pc:docMk/>
          <pc:sldMk cId="2584789338" sldId="445"/>
        </pc:sldMkLst>
      </pc:sldChg>
      <pc:sldChg chg="addSp delSp modSp">
        <pc:chgData name="Thanh Ho Hoang" userId="bdaa2ca6-9388-4c5e-9437-595bc402494c" providerId="ADAL" clId="{07A5DC23-27F4-4DA8-A529-26B0ABEE0DB7}" dt="2021-12-29T07:08:55.560" v="305" actId="255"/>
        <pc:sldMkLst>
          <pc:docMk/>
          <pc:sldMk cId="2485761792" sldId="446"/>
        </pc:sldMkLst>
        <pc:spChg chg="del mod">
          <ac:chgData name="Thanh Ho Hoang" userId="bdaa2ca6-9388-4c5e-9437-595bc402494c" providerId="ADAL" clId="{07A5DC23-27F4-4DA8-A529-26B0ABEE0DB7}" dt="2021-12-29T07:08:38.682" v="300" actId="478"/>
          <ac:spMkLst>
            <pc:docMk/>
            <pc:sldMk cId="2485761792" sldId="446"/>
            <ac:spMk id="4" creationId="{00000000-0000-0000-0000-000000000000}"/>
          </ac:spMkLst>
        </pc:spChg>
        <pc:spChg chg="mod">
          <ac:chgData name="Thanh Ho Hoang" userId="bdaa2ca6-9388-4c5e-9437-595bc402494c" providerId="ADAL" clId="{07A5DC23-27F4-4DA8-A529-26B0ABEE0DB7}" dt="2021-12-29T07:08:55.560" v="305" actId="255"/>
          <ac:spMkLst>
            <pc:docMk/>
            <pc:sldMk cId="2485761792" sldId="446"/>
            <ac:spMk id="5" creationId="{00000000-0000-0000-0000-000000000000}"/>
          </ac:spMkLst>
        </pc:spChg>
        <pc:spChg chg="mod">
          <ac:chgData name="Thanh Ho Hoang" userId="bdaa2ca6-9388-4c5e-9437-595bc402494c" providerId="ADAL" clId="{07A5DC23-27F4-4DA8-A529-26B0ABEE0DB7}" dt="2021-12-28T12:12:41.574" v="140" actId="1076"/>
          <ac:spMkLst>
            <pc:docMk/>
            <pc:sldMk cId="2485761792" sldId="446"/>
            <ac:spMk id="6" creationId="{00000000-0000-0000-0000-000000000000}"/>
          </ac:spMkLst>
        </pc:spChg>
        <pc:spChg chg="add mod">
          <ac:chgData name="Thanh Ho Hoang" userId="bdaa2ca6-9388-4c5e-9437-595bc402494c" providerId="ADAL" clId="{07A5DC23-27F4-4DA8-A529-26B0ABEE0DB7}" dt="2021-12-29T07:08:42.626" v="303"/>
          <ac:spMkLst>
            <pc:docMk/>
            <pc:sldMk cId="2485761792" sldId="446"/>
            <ac:spMk id="7" creationId="{18564D0F-07D4-4416-97F8-8BDEAC3A3F14}"/>
          </ac:spMkLst>
        </pc:spChg>
        <pc:spChg chg="mod">
          <ac:chgData name="Thanh Ho Hoang" userId="bdaa2ca6-9388-4c5e-9437-595bc402494c" providerId="ADAL" clId="{07A5DC23-27F4-4DA8-A529-26B0ABEE0DB7}" dt="2021-12-28T12:12:45.235" v="141" actId="207"/>
          <ac:spMkLst>
            <pc:docMk/>
            <pc:sldMk cId="2485761792" sldId="446"/>
            <ac:spMk id="15" creationId="{00000000-0000-0000-0000-000000000000}"/>
          </ac:spMkLst>
        </pc:spChg>
        <pc:picChg chg="mod">
          <ac:chgData name="Thanh Ho Hoang" userId="bdaa2ca6-9388-4c5e-9437-595bc402494c" providerId="ADAL" clId="{07A5DC23-27F4-4DA8-A529-26B0ABEE0DB7}" dt="2021-12-28T12:12:39.538" v="139" actId="1076"/>
          <ac:picMkLst>
            <pc:docMk/>
            <pc:sldMk cId="2485761792" sldId="446"/>
            <ac:picMk id="16" creationId="{00000000-0000-0000-0000-000000000000}"/>
          </ac:picMkLst>
        </pc:picChg>
      </pc:sldChg>
      <pc:sldChg chg="addSp delSp modSp">
        <pc:chgData name="Thanh Ho Hoang" userId="bdaa2ca6-9388-4c5e-9437-595bc402494c" providerId="ADAL" clId="{07A5DC23-27F4-4DA8-A529-26B0ABEE0DB7}" dt="2021-12-29T07:45:28.321" v="610" actId="1076"/>
        <pc:sldMkLst>
          <pc:docMk/>
          <pc:sldMk cId="3228918386" sldId="447"/>
        </pc:sldMkLst>
        <pc:spChg chg="add del mod">
          <ac:chgData name="Thanh Ho Hoang" userId="bdaa2ca6-9388-4c5e-9437-595bc402494c" providerId="ADAL" clId="{07A5DC23-27F4-4DA8-A529-26B0ABEE0DB7}" dt="2021-12-29T07:44:49.982" v="585" actId="478"/>
          <ac:spMkLst>
            <pc:docMk/>
            <pc:sldMk cId="3228918386" sldId="447"/>
            <ac:spMk id="3" creationId="{323C1F1E-6665-41EF-A87C-4FF877ACAE0D}"/>
          </ac:spMkLst>
        </pc:spChg>
        <pc:spChg chg="del">
          <ac:chgData name="Thanh Ho Hoang" userId="bdaa2ca6-9388-4c5e-9437-595bc402494c" providerId="ADAL" clId="{07A5DC23-27F4-4DA8-A529-26B0ABEE0DB7}" dt="2021-12-28T12:05:13.626" v="75" actId="478"/>
          <ac:spMkLst>
            <pc:docMk/>
            <pc:sldMk cId="3228918386" sldId="447"/>
            <ac:spMk id="5" creationId="{00000000-0000-0000-0000-000000000000}"/>
          </ac:spMkLst>
        </pc:spChg>
        <pc:spChg chg="mod">
          <ac:chgData name="Thanh Ho Hoang" userId="bdaa2ca6-9388-4c5e-9437-595bc402494c" providerId="ADAL" clId="{07A5DC23-27F4-4DA8-A529-26B0ABEE0DB7}" dt="2021-12-29T07:45:28.321" v="610" actId="1076"/>
          <ac:spMkLst>
            <pc:docMk/>
            <pc:sldMk cId="3228918386" sldId="447"/>
            <ac:spMk id="7" creationId="{00000000-0000-0000-0000-000000000000}"/>
          </ac:spMkLst>
        </pc:spChg>
        <pc:spChg chg="mod">
          <ac:chgData name="Thanh Ho Hoang" userId="bdaa2ca6-9388-4c5e-9437-595bc402494c" providerId="ADAL" clId="{07A5DC23-27F4-4DA8-A529-26B0ABEE0DB7}" dt="2021-12-29T07:45:20.611" v="609" actId="1076"/>
          <ac:spMkLst>
            <pc:docMk/>
            <pc:sldMk cId="3228918386" sldId="447"/>
            <ac:spMk id="11" creationId="{00000000-0000-0000-0000-000000000000}"/>
          </ac:spMkLst>
        </pc:spChg>
        <pc:spChg chg="add mod">
          <ac:chgData name="Thanh Ho Hoang" userId="bdaa2ca6-9388-4c5e-9437-595bc402494c" providerId="ADAL" clId="{07A5DC23-27F4-4DA8-A529-26B0ABEE0DB7}" dt="2021-12-29T07:44:59.512" v="605" actId="20577"/>
          <ac:spMkLst>
            <pc:docMk/>
            <pc:sldMk cId="3228918386" sldId="447"/>
            <ac:spMk id="12" creationId="{7AFDDFAE-6CB2-4CE2-9AD9-05CDE1286246}"/>
          </ac:spMkLst>
        </pc:spChg>
        <pc:spChg chg="del">
          <ac:chgData name="Thanh Ho Hoang" userId="bdaa2ca6-9388-4c5e-9437-595bc402494c" providerId="ADAL" clId="{07A5DC23-27F4-4DA8-A529-26B0ABEE0DB7}" dt="2021-12-29T07:44:47.849" v="584" actId="478"/>
          <ac:spMkLst>
            <pc:docMk/>
            <pc:sldMk cId="3228918386" sldId="447"/>
            <ac:spMk id="465922" creationId="{00000000-0000-0000-0000-000000000000}"/>
          </ac:spMkLst>
        </pc:spChg>
        <pc:graphicFrameChg chg="mod">
          <ac:chgData name="Thanh Ho Hoang" userId="bdaa2ca6-9388-4c5e-9437-595bc402494c" providerId="ADAL" clId="{07A5DC23-27F4-4DA8-A529-26B0ABEE0DB7}" dt="2021-12-29T07:45:28.321" v="610" actId="1076"/>
          <ac:graphicFrameMkLst>
            <pc:docMk/>
            <pc:sldMk cId="3228918386" sldId="447"/>
            <ac:graphicFrameMk id="4" creationId="{00000000-0000-0000-0000-000000000000}"/>
          </ac:graphicFrameMkLst>
        </pc:graphicFrameChg>
        <pc:graphicFrameChg chg="mod">
          <ac:chgData name="Thanh Ho Hoang" userId="bdaa2ca6-9388-4c5e-9437-595bc402494c" providerId="ADAL" clId="{07A5DC23-27F4-4DA8-A529-26B0ABEE0DB7}" dt="2021-12-29T07:45:28.321" v="610" actId="1076"/>
          <ac:graphicFrameMkLst>
            <pc:docMk/>
            <pc:sldMk cId="3228918386" sldId="447"/>
            <ac:graphicFrameMk id="6" creationId="{00000000-0000-0000-0000-000000000000}"/>
          </ac:graphicFrameMkLst>
        </pc:graphicFrameChg>
        <pc:graphicFrameChg chg="mod">
          <ac:chgData name="Thanh Ho Hoang" userId="bdaa2ca6-9388-4c5e-9437-595bc402494c" providerId="ADAL" clId="{07A5DC23-27F4-4DA8-A529-26B0ABEE0DB7}" dt="2021-12-29T07:45:28.321" v="610" actId="1076"/>
          <ac:graphicFrameMkLst>
            <pc:docMk/>
            <pc:sldMk cId="3228918386" sldId="447"/>
            <ac:graphicFrameMk id="8" creationId="{00000000-0000-0000-0000-000000000000}"/>
          </ac:graphicFrameMkLst>
        </pc:graphicFrameChg>
      </pc:sldChg>
      <pc:sldChg chg="addSp delSp modSp">
        <pc:chgData name="Thanh Ho Hoang" userId="bdaa2ca6-9388-4c5e-9437-595bc402494c" providerId="ADAL" clId="{07A5DC23-27F4-4DA8-A529-26B0ABEE0DB7}" dt="2021-12-28T12:16:58.909" v="208" actId="207"/>
        <pc:sldMkLst>
          <pc:docMk/>
          <pc:sldMk cId="3408312048" sldId="448"/>
        </pc:sldMkLst>
        <pc:spChg chg="mod">
          <ac:chgData name="Thanh Ho Hoang" userId="bdaa2ca6-9388-4c5e-9437-595bc402494c" providerId="ADAL" clId="{07A5DC23-27F4-4DA8-A529-26B0ABEE0DB7}" dt="2021-12-28T12:16:31.872" v="207" actId="1076"/>
          <ac:spMkLst>
            <pc:docMk/>
            <pc:sldMk cId="3408312048" sldId="448"/>
            <ac:spMk id="2" creationId="{00000000-0000-0000-0000-000000000000}"/>
          </ac:spMkLst>
        </pc:spChg>
        <pc:spChg chg="add del mod">
          <ac:chgData name="Thanh Ho Hoang" userId="bdaa2ca6-9388-4c5e-9437-595bc402494c" providerId="ADAL" clId="{07A5DC23-27F4-4DA8-A529-26B0ABEE0DB7}" dt="2021-12-28T12:15:54.277" v="197" actId="478"/>
          <ac:spMkLst>
            <pc:docMk/>
            <pc:sldMk cId="3408312048" sldId="448"/>
            <ac:spMk id="4" creationId="{977EB526-5514-4703-B6E3-9B61D507D303}"/>
          </ac:spMkLst>
        </pc:spChg>
        <pc:spChg chg="del">
          <ac:chgData name="Thanh Ho Hoang" userId="bdaa2ca6-9388-4c5e-9437-595bc402494c" providerId="ADAL" clId="{07A5DC23-27F4-4DA8-A529-26B0ABEE0DB7}" dt="2021-12-28T12:05:30.761" v="79" actId="478"/>
          <ac:spMkLst>
            <pc:docMk/>
            <pc:sldMk cId="3408312048" sldId="448"/>
            <ac:spMk id="5" creationId="{00000000-0000-0000-0000-000000000000}"/>
          </ac:spMkLst>
        </pc:spChg>
        <pc:spChg chg="mod">
          <ac:chgData name="Thanh Ho Hoang" userId="bdaa2ca6-9388-4c5e-9437-595bc402494c" providerId="ADAL" clId="{07A5DC23-27F4-4DA8-A529-26B0ABEE0DB7}" dt="2021-12-28T12:16:16.742" v="204" actId="255"/>
          <ac:spMkLst>
            <pc:docMk/>
            <pc:sldMk cId="3408312048" sldId="448"/>
            <ac:spMk id="8" creationId="{00000000-0000-0000-0000-000000000000}"/>
          </ac:spMkLst>
        </pc:spChg>
        <pc:spChg chg="mod">
          <ac:chgData name="Thanh Ho Hoang" userId="bdaa2ca6-9388-4c5e-9437-595bc402494c" providerId="ADAL" clId="{07A5DC23-27F4-4DA8-A529-26B0ABEE0DB7}" dt="2021-12-28T12:16:31.872" v="207" actId="1076"/>
          <ac:spMkLst>
            <pc:docMk/>
            <pc:sldMk cId="3408312048" sldId="448"/>
            <ac:spMk id="13" creationId="{00000000-0000-0000-0000-000000000000}"/>
          </ac:spMkLst>
        </pc:spChg>
        <pc:spChg chg="mod">
          <ac:chgData name="Thanh Ho Hoang" userId="bdaa2ca6-9388-4c5e-9437-595bc402494c" providerId="ADAL" clId="{07A5DC23-27F4-4DA8-A529-26B0ABEE0DB7}" dt="2021-12-28T12:16:31.872" v="207" actId="1076"/>
          <ac:spMkLst>
            <pc:docMk/>
            <pc:sldMk cId="3408312048" sldId="448"/>
            <ac:spMk id="14" creationId="{00000000-0000-0000-0000-000000000000}"/>
          </ac:spMkLst>
        </pc:spChg>
        <pc:spChg chg="add mod">
          <ac:chgData name="Thanh Ho Hoang" userId="bdaa2ca6-9388-4c5e-9437-595bc402494c" providerId="ADAL" clId="{07A5DC23-27F4-4DA8-A529-26B0ABEE0DB7}" dt="2021-12-28T12:15:56.957" v="198"/>
          <ac:spMkLst>
            <pc:docMk/>
            <pc:sldMk cId="3408312048" sldId="448"/>
            <ac:spMk id="45" creationId="{80F45EB9-D34F-4296-B82D-81BD2B4221FE}"/>
          </ac:spMkLst>
        </pc:spChg>
        <pc:spChg chg="del">
          <ac:chgData name="Thanh Ho Hoang" userId="bdaa2ca6-9388-4c5e-9437-595bc402494c" providerId="ADAL" clId="{07A5DC23-27F4-4DA8-A529-26B0ABEE0DB7}" dt="2021-12-28T12:15:50.922" v="196" actId="478"/>
          <ac:spMkLst>
            <pc:docMk/>
            <pc:sldMk cId="3408312048" sldId="448"/>
            <ac:spMk id="465922" creationId="{00000000-0000-0000-0000-000000000000}"/>
          </ac:spMkLst>
        </pc:spChg>
        <pc:grpChg chg="mod">
          <ac:chgData name="Thanh Ho Hoang" userId="bdaa2ca6-9388-4c5e-9437-595bc402494c" providerId="ADAL" clId="{07A5DC23-27F4-4DA8-A529-26B0ABEE0DB7}" dt="2021-12-28T12:16:58.909" v="208" actId="207"/>
          <ac:grpSpMkLst>
            <pc:docMk/>
            <pc:sldMk cId="3408312048" sldId="448"/>
            <ac:grpSpMk id="24" creationId="{00000000-0000-0000-0000-000000000000}"/>
          </ac:grpSpMkLst>
        </pc:grpChg>
        <pc:grpChg chg="mod">
          <ac:chgData name="Thanh Ho Hoang" userId="bdaa2ca6-9388-4c5e-9437-595bc402494c" providerId="ADAL" clId="{07A5DC23-27F4-4DA8-A529-26B0ABEE0DB7}" dt="2021-12-28T12:16:58.909" v="208" actId="207"/>
          <ac:grpSpMkLst>
            <pc:docMk/>
            <pc:sldMk cId="3408312048" sldId="448"/>
            <ac:grpSpMk id="31" creationId="{00000000-0000-0000-0000-000000000000}"/>
          </ac:grpSpMkLst>
        </pc:grpChg>
        <pc:grpChg chg="mod">
          <ac:chgData name="Thanh Ho Hoang" userId="bdaa2ca6-9388-4c5e-9437-595bc402494c" providerId="ADAL" clId="{07A5DC23-27F4-4DA8-A529-26B0ABEE0DB7}" dt="2021-12-28T12:16:31.872" v="207" actId="1076"/>
          <ac:grpSpMkLst>
            <pc:docMk/>
            <pc:sldMk cId="3408312048" sldId="448"/>
            <ac:grpSpMk id="38" creationId="{00000000-0000-0000-0000-000000000000}"/>
          </ac:grpSpMkLst>
        </pc:grpChg>
        <pc:graphicFrameChg chg="mod">
          <ac:chgData name="Thanh Ho Hoang" userId="bdaa2ca6-9388-4c5e-9437-595bc402494c" providerId="ADAL" clId="{07A5DC23-27F4-4DA8-A529-26B0ABEE0DB7}" dt="2021-12-28T12:16:31.872" v="207" actId="1076"/>
          <ac:graphicFrameMkLst>
            <pc:docMk/>
            <pc:sldMk cId="3408312048" sldId="448"/>
            <ac:graphicFrameMk id="11" creationId="{00000000-0000-0000-0000-000000000000}"/>
          </ac:graphicFrameMkLst>
        </pc:graphicFrameChg>
      </pc:sldChg>
      <pc:sldChg chg="addSp delSp modSp">
        <pc:chgData name="Thanh Ho Hoang" userId="bdaa2ca6-9388-4c5e-9437-595bc402494c" providerId="ADAL" clId="{07A5DC23-27F4-4DA8-A529-26B0ABEE0DB7}" dt="2021-12-28T12:19:31.219" v="223"/>
        <pc:sldMkLst>
          <pc:docMk/>
          <pc:sldMk cId="1437028422" sldId="451"/>
        </pc:sldMkLst>
        <pc:spChg chg="mod">
          <ac:chgData name="Thanh Ho Hoang" userId="bdaa2ca6-9388-4c5e-9437-595bc402494c" providerId="ADAL" clId="{07A5DC23-27F4-4DA8-A529-26B0ABEE0DB7}" dt="2021-12-28T12:17:26.200" v="211" actId="1076"/>
          <ac:spMkLst>
            <pc:docMk/>
            <pc:sldMk cId="1437028422" sldId="451"/>
            <ac:spMk id="2" creationId="{00000000-0000-0000-0000-000000000000}"/>
          </ac:spMkLst>
        </pc:spChg>
        <pc:spChg chg="del">
          <ac:chgData name="Thanh Ho Hoang" userId="bdaa2ca6-9388-4c5e-9437-595bc402494c" providerId="ADAL" clId="{07A5DC23-27F4-4DA8-A529-26B0ABEE0DB7}" dt="2021-12-28T12:05:34.262" v="80" actId="478"/>
          <ac:spMkLst>
            <pc:docMk/>
            <pc:sldMk cId="1437028422" sldId="451"/>
            <ac:spMk id="5" creationId="{00000000-0000-0000-0000-000000000000}"/>
          </ac:spMkLst>
        </pc:spChg>
        <pc:spChg chg="add del mod">
          <ac:chgData name="Thanh Ho Hoang" userId="bdaa2ca6-9388-4c5e-9437-595bc402494c" providerId="ADAL" clId="{07A5DC23-27F4-4DA8-A529-26B0ABEE0DB7}" dt="2021-12-28T12:17:20.282" v="210" actId="478"/>
          <ac:spMkLst>
            <pc:docMk/>
            <pc:sldMk cId="1437028422" sldId="451"/>
            <ac:spMk id="9" creationId="{6F0F8328-2771-42B5-AE26-76AD68ABF02E}"/>
          </ac:spMkLst>
        </pc:spChg>
        <pc:spChg chg="mod">
          <ac:chgData name="Thanh Ho Hoang" userId="bdaa2ca6-9388-4c5e-9437-595bc402494c" providerId="ADAL" clId="{07A5DC23-27F4-4DA8-A529-26B0ABEE0DB7}" dt="2021-12-28T12:17:26.200" v="211" actId="1076"/>
          <ac:spMkLst>
            <pc:docMk/>
            <pc:sldMk cId="1437028422" sldId="451"/>
            <ac:spMk id="13" creationId="{00000000-0000-0000-0000-000000000000}"/>
          </ac:spMkLst>
        </pc:spChg>
        <pc:spChg chg="mod ord">
          <ac:chgData name="Thanh Ho Hoang" userId="bdaa2ca6-9388-4c5e-9437-595bc402494c" providerId="ADAL" clId="{07A5DC23-27F4-4DA8-A529-26B0ABEE0DB7}" dt="2021-12-28T12:18:57.437" v="221" actId="167"/>
          <ac:spMkLst>
            <pc:docMk/>
            <pc:sldMk cId="1437028422" sldId="451"/>
            <ac:spMk id="14"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25"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27"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32"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34" creationId="{00000000-0000-0000-0000-000000000000}"/>
          </ac:spMkLst>
        </pc:spChg>
        <pc:spChg chg="add">
          <ac:chgData name="Thanh Ho Hoang" userId="bdaa2ca6-9388-4c5e-9437-595bc402494c" providerId="ADAL" clId="{07A5DC23-27F4-4DA8-A529-26B0ABEE0DB7}" dt="2021-12-28T12:19:31.219" v="223"/>
          <ac:spMkLst>
            <pc:docMk/>
            <pc:sldMk cId="1437028422" sldId="451"/>
            <ac:spMk id="38" creationId="{635642DA-3166-4C5B-B2F5-8B7054DDE52D}"/>
          </ac:spMkLst>
        </pc:spChg>
        <pc:spChg chg="mod">
          <ac:chgData name="Thanh Ho Hoang" userId="bdaa2ca6-9388-4c5e-9437-595bc402494c" providerId="ADAL" clId="{07A5DC23-27F4-4DA8-A529-26B0ABEE0DB7}" dt="2021-12-28T12:17:26.200" v="211" actId="1076"/>
          <ac:spMkLst>
            <pc:docMk/>
            <pc:sldMk cId="1437028422" sldId="451"/>
            <ac:spMk id="39"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0"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1"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2"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3" creationId="{00000000-0000-0000-0000-000000000000}"/>
          </ac:spMkLst>
        </pc:spChg>
        <pc:spChg chg="mod">
          <ac:chgData name="Thanh Ho Hoang" userId="bdaa2ca6-9388-4c5e-9437-595bc402494c" providerId="ADAL" clId="{07A5DC23-27F4-4DA8-A529-26B0ABEE0DB7}" dt="2021-12-28T12:19:09.589" v="222" actId="207"/>
          <ac:spMkLst>
            <pc:docMk/>
            <pc:sldMk cId="1437028422" sldId="451"/>
            <ac:spMk id="44"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1"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2"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3" creationId="{00000000-0000-0000-0000-000000000000}"/>
          </ac:spMkLst>
        </pc:spChg>
        <pc:spChg chg="del">
          <ac:chgData name="Thanh Ho Hoang" userId="bdaa2ca6-9388-4c5e-9437-595bc402494c" providerId="ADAL" clId="{07A5DC23-27F4-4DA8-A529-26B0ABEE0DB7}" dt="2021-12-28T12:17:17.501" v="209" actId="478"/>
          <ac:spMkLst>
            <pc:docMk/>
            <pc:sldMk cId="1437028422" sldId="451"/>
            <ac:spMk id="465922" creationId="{00000000-0000-0000-0000-000000000000}"/>
          </ac:spMkLst>
        </pc:spChg>
        <pc:grpChg chg="mod">
          <ac:chgData name="Thanh Ho Hoang" userId="bdaa2ca6-9388-4c5e-9437-595bc402494c" providerId="ADAL" clId="{07A5DC23-27F4-4DA8-A529-26B0ABEE0DB7}" dt="2021-12-28T12:17:26.200" v="211" actId="1076"/>
          <ac:grpSpMkLst>
            <pc:docMk/>
            <pc:sldMk cId="1437028422" sldId="451"/>
            <ac:grpSpMk id="3" creationId="{00000000-0000-0000-0000-000000000000}"/>
          </ac:grpSpMkLst>
        </pc:grpChg>
        <pc:grpChg chg="mod">
          <ac:chgData name="Thanh Ho Hoang" userId="bdaa2ca6-9388-4c5e-9437-595bc402494c" providerId="ADAL" clId="{07A5DC23-27F4-4DA8-A529-26B0ABEE0DB7}" dt="2021-12-28T12:17:26.200" v="211" actId="1076"/>
          <ac:grpSpMkLst>
            <pc:docMk/>
            <pc:sldMk cId="1437028422" sldId="451"/>
            <ac:grpSpMk id="4" creationId="{00000000-0000-0000-0000-000000000000}"/>
          </ac:grpSpMkLst>
        </pc:grpChg>
        <pc:grpChg chg="mod">
          <ac:chgData name="Thanh Ho Hoang" userId="bdaa2ca6-9388-4c5e-9437-595bc402494c" providerId="ADAL" clId="{07A5DC23-27F4-4DA8-A529-26B0ABEE0DB7}" dt="2021-12-28T12:17:26.200" v="211" actId="1076"/>
          <ac:grpSpMkLst>
            <pc:docMk/>
            <pc:sldMk cId="1437028422" sldId="451"/>
            <ac:grpSpMk id="6" creationId="{00000000-0000-0000-0000-000000000000}"/>
          </ac:grpSpMkLst>
        </pc:grpChg>
        <pc:grpChg chg="mod ord">
          <ac:chgData name="Thanh Ho Hoang" userId="bdaa2ca6-9388-4c5e-9437-595bc402494c" providerId="ADAL" clId="{07A5DC23-27F4-4DA8-A529-26B0ABEE0DB7}" dt="2021-12-28T12:18:15.065" v="215" actId="167"/>
          <ac:grpSpMkLst>
            <pc:docMk/>
            <pc:sldMk cId="1437028422" sldId="451"/>
            <ac:grpSpMk id="7" creationId="{00000000-0000-0000-0000-000000000000}"/>
          </ac:grpSpMkLst>
        </pc:grpChg>
        <pc:graphicFrameChg chg="mod">
          <ac:chgData name="Thanh Ho Hoang" userId="bdaa2ca6-9388-4c5e-9437-595bc402494c" providerId="ADAL" clId="{07A5DC23-27F4-4DA8-A529-26B0ABEE0DB7}" dt="2021-12-28T12:17:26.200" v="211" actId="1076"/>
          <ac:graphicFrameMkLst>
            <pc:docMk/>
            <pc:sldMk cId="1437028422" sldId="451"/>
            <ac:graphicFrameMk id="11" creationId="{00000000-0000-0000-0000-000000000000}"/>
          </ac:graphicFrameMkLst>
        </pc:graphicFrameChg>
      </pc:sldChg>
      <pc:sldChg chg="addSp delSp modSp">
        <pc:chgData name="Thanh Ho Hoang" userId="bdaa2ca6-9388-4c5e-9437-595bc402494c" providerId="ADAL" clId="{07A5DC23-27F4-4DA8-A529-26B0ABEE0DB7}" dt="2021-12-28T12:14:23.891" v="185" actId="14100"/>
        <pc:sldMkLst>
          <pc:docMk/>
          <pc:sldMk cId="3215379390" sldId="452"/>
        </pc:sldMkLst>
        <pc:spChg chg="mod">
          <ac:chgData name="Thanh Ho Hoang" userId="bdaa2ca6-9388-4c5e-9437-595bc402494c" providerId="ADAL" clId="{07A5DC23-27F4-4DA8-A529-26B0ABEE0DB7}" dt="2021-12-28T12:14:17.575" v="183" actId="207"/>
          <ac:spMkLst>
            <pc:docMk/>
            <pc:sldMk cId="3215379390" sldId="452"/>
            <ac:spMk id="5" creationId="{00000000-0000-0000-0000-000000000000}"/>
          </ac:spMkLst>
        </pc:spChg>
        <pc:spChg chg="mod">
          <ac:chgData name="Thanh Ho Hoang" userId="bdaa2ca6-9388-4c5e-9437-595bc402494c" providerId="ADAL" clId="{07A5DC23-27F4-4DA8-A529-26B0ABEE0DB7}" dt="2021-12-28T12:14:23.891" v="185" actId="14100"/>
          <ac:spMkLst>
            <pc:docMk/>
            <pc:sldMk cId="3215379390" sldId="452"/>
            <ac:spMk id="6" creationId="{00000000-0000-0000-0000-000000000000}"/>
          </ac:spMkLst>
        </pc:spChg>
        <pc:spChg chg="del">
          <ac:chgData name="Thanh Ho Hoang" userId="bdaa2ca6-9388-4c5e-9437-595bc402494c" providerId="ADAL" clId="{07A5DC23-27F4-4DA8-A529-26B0ABEE0DB7}" dt="2021-12-28T11:54:35.749" v="27" actId="478"/>
          <ac:spMkLst>
            <pc:docMk/>
            <pc:sldMk cId="3215379390" sldId="452"/>
            <ac:spMk id="7" creationId="{00000000-0000-0000-0000-000000000000}"/>
          </ac:spMkLst>
        </pc:spChg>
        <pc:spChg chg="del">
          <ac:chgData name="Thanh Ho Hoang" userId="bdaa2ca6-9388-4c5e-9437-595bc402494c" providerId="ADAL" clId="{07A5DC23-27F4-4DA8-A529-26B0ABEE0DB7}" dt="2021-12-28T11:54:35.749" v="27" actId="478"/>
          <ac:spMkLst>
            <pc:docMk/>
            <pc:sldMk cId="3215379390" sldId="452"/>
            <ac:spMk id="8" creationId="{00000000-0000-0000-0000-000000000000}"/>
          </ac:spMkLst>
        </pc:spChg>
        <pc:spChg chg="del">
          <ac:chgData name="Thanh Ho Hoang" userId="bdaa2ca6-9388-4c5e-9437-595bc402494c" providerId="ADAL" clId="{07A5DC23-27F4-4DA8-A529-26B0ABEE0DB7}" dt="2021-12-28T11:54:41.909" v="31" actId="478"/>
          <ac:spMkLst>
            <pc:docMk/>
            <pc:sldMk cId="3215379390" sldId="452"/>
            <ac:spMk id="11" creationId="{00000000-0000-0000-0000-000000000000}"/>
          </ac:spMkLst>
        </pc:spChg>
        <pc:spChg chg="del">
          <ac:chgData name="Thanh Ho Hoang" userId="bdaa2ca6-9388-4c5e-9437-595bc402494c" providerId="ADAL" clId="{07A5DC23-27F4-4DA8-A529-26B0ABEE0DB7}" dt="2021-12-28T11:54:43.433" v="32" actId="478"/>
          <ac:spMkLst>
            <pc:docMk/>
            <pc:sldMk cId="3215379390" sldId="452"/>
            <ac:spMk id="12" creationId="{00000000-0000-0000-0000-000000000000}"/>
          </ac:spMkLst>
        </pc:spChg>
        <pc:spChg chg="del mod">
          <ac:chgData name="Thanh Ho Hoang" userId="bdaa2ca6-9388-4c5e-9437-595bc402494c" providerId="ADAL" clId="{07A5DC23-27F4-4DA8-A529-26B0ABEE0DB7}" dt="2021-12-28T11:54:39.994" v="30" actId="478"/>
          <ac:spMkLst>
            <pc:docMk/>
            <pc:sldMk cId="3215379390" sldId="452"/>
            <ac:spMk id="15" creationId="{00000000-0000-0000-0000-000000000000}"/>
          </ac:spMkLst>
        </pc:spChg>
        <pc:spChg chg="add ord">
          <ac:chgData name="Thanh Ho Hoang" userId="bdaa2ca6-9388-4c5e-9437-595bc402494c" providerId="ADAL" clId="{07A5DC23-27F4-4DA8-A529-26B0ABEE0DB7}" dt="2021-12-28T12:13:09.362" v="143" actId="167"/>
          <ac:spMkLst>
            <pc:docMk/>
            <pc:sldMk cId="3215379390" sldId="452"/>
            <ac:spMk id="23" creationId="{8871D47B-7FDF-463A-8DF2-CC1469C9E4C4}"/>
          </ac:spMkLst>
        </pc:spChg>
        <pc:picChg chg="del">
          <ac:chgData name="Thanh Ho Hoang" userId="bdaa2ca6-9388-4c5e-9437-595bc402494c" providerId="ADAL" clId="{07A5DC23-27F4-4DA8-A529-26B0ABEE0DB7}" dt="2021-12-28T11:54:38.121" v="28" actId="478"/>
          <ac:picMkLst>
            <pc:docMk/>
            <pc:sldMk cId="3215379390" sldId="452"/>
            <ac:picMk id="13" creationId="{00000000-0000-0000-0000-000000000000}"/>
          </ac:picMkLst>
        </pc:picChg>
        <pc:picChg chg="del">
          <ac:chgData name="Thanh Ho Hoang" userId="bdaa2ca6-9388-4c5e-9437-595bc402494c" providerId="ADAL" clId="{07A5DC23-27F4-4DA8-A529-26B0ABEE0DB7}" dt="2021-12-28T11:54:30.451" v="22" actId="478"/>
          <ac:picMkLst>
            <pc:docMk/>
            <pc:sldMk cId="3215379390" sldId="452"/>
            <ac:picMk id="14" creationId="{00000000-0000-0000-0000-000000000000}"/>
          </ac:picMkLst>
        </pc:picChg>
        <pc:picChg chg="del">
          <ac:chgData name="Thanh Ho Hoang" userId="bdaa2ca6-9388-4c5e-9437-595bc402494c" providerId="ADAL" clId="{07A5DC23-27F4-4DA8-A529-26B0ABEE0DB7}" dt="2021-12-28T11:54:31.753" v="24" actId="478"/>
          <ac:picMkLst>
            <pc:docMk/>
            <pc:sldMk cId="3215379390" sldId="452"/>
            <ac:picMk id="16" creationId="{00000000-0000-0000-0000-000000000000}"/>
          </ac:picMkLst>
        </pc:picChg>
        <pc:picChg chg="del">
          <ac:chgData name="Thanh Ho Hoang" userId="bdaa2ca6-9388-4c5e-9437-595bc402494c" providerId="ADAL" clId="{07A5DC23-27F4-4DA8-A529-26B0ABEE0DB7}" dt="2021-12-28T11:54:28.809" v="21" actId="478"/>
          <ac:picMkLst>
            <pc:docMk/>
            <pc:sldMk cId="3215379390" sldId="452"/>
            <ac:picMk id="17" creationId="{00000000-0000-0000-0000-000000000000}"/>
          </ac:picMkLst>
        </pc:picChg>
        <pc:picChg chg="del">
          <ac:chgData name="Thanh Ho Hoang" userId="bdaa2ca6-9388-4c5e-9437-595bc402494c" providerId="ADAL" clId="{07A5DC23-27F4-4DA8-A529-26B0ABEE0DB7}" dt="2021-12-28T11:54:31.725" v="23" actId="478"/>
          <ac:picMkLst>
            <pc:docMk/>
            <pc:sldMk cId="3215379390" sldId="452"/>
            <ac:picMk id="18" creationId="{00000000-0000-0000-0000-000000000000}"/>
          </ac:picMkLst>
        </pc:picChg>
        <pc:picChg chg="del">
          <ac:chgData name="Thanh Ho Hoang" userId="bdaa2ca6-9388-4c5e-9437-595bc402494c" providerId="ADAL" clId="{07A5DC23-27F4-4DA8-A529-26B0ABEE0DB7}" dt="2021-12-28T11:54:32.874" v="26" actId="478"/>
          <ac:picMkLst>
            <pc:docMk/>
            <pc:sldMk cId="3215379390" sldId="452"/>
            <ac:picMk id="19" creationId="{00000000-0000-0000-0000-000000000000}"/>
          </ac:picMkLst>
        </pc:picChg>
        <pc:picChg chg="del">
          <ac:chgData name="Thanh Ho Hoang" userId="bdaa2ca6-9388-4c5e-9437-595bc402494c" providerId="ADAL" clId="{07A5DC23-27F4-4DA8-A529-26B0ABEE0DB7}" dt="2021-12-28T11:54:32.388" v="25" actId="478"/>
          <ac:picMkLst>
            <pc:docMk/>
            <pc:sldMk cId="3215379390" sldId="452"/>
            <ac:picMk id="20" creationId="{00000000-0000-0000-0000-000000000000}"/>
          </ac:picMkLst>
        </pc:picChg>
        <pc:picChg chg="add mod ord">
          <ac:chgData name="Thanh Ho Hoang" userId="bdaa2ca6-9388-4c5e-9437-595bc402494c" providerId="ADAL" clId="{07A5DC23-27F4-4DA8-A529-26B0ABEE0DB7}" dt="2021-12-28T12:13:23.149" v="149" actId="1076"/>
          <ac:picMkLst>
            <pc:docMk/>
            <pc:sldMk cId="3215379390" sldId="452"/>
            <ac:picMk id="21" creationId="{6F3F5D58-20FB-4F3B-9AA2-1383709F8756}"/>
          </ac:picMkLst>
        </pc:picChg>
        <pc:picChg chg="add ord">
          <ac:chgData name="Thanh Ho Hoang" userId="bdaa2ca6-9388-4c5e-9437-595bc402494c" providerId="ADAL" clId="{07A5DC23-27F4-4DA8-A529-26B0ABEE0DB7}" dt="2021-12-28T12:13:09.362" v="143" actId="167"/>
          <ac:picMkLst>
            <pc:docMk/>
            <pc:sldMk cId="3215379390" sldId="452"/>
            <ac:picMk id="22" creationId="{C8CD4748-DAFC-409C-B6D4-903608F6844B}"/>
          </ac:picMkLst>
        </pc:picChg>
        <pc:picChg chg="del">
          <ac:chgData name="Thanh Ho Hoang" userId="bdaa2ca6-9388-4c5e-9437-595bc402494c" providerId="ADAL" clId="{07A5DC23-27F4-4DA8-A529-26B0ABEE0DB7}" dt="2021-12-28T11:54:27.560" v="20" actId="478"/>
          <ac:picMkLst>
            <pc:docMk/>
            <pc:sldMk cId="3215379390" sldId="452"/>
            <ac:picMk id="1028" creationId="{00000000-0000-0000-0000-000000000000}"/>
          </ac:picMkLst>
        </pc:picChg>
      </pc:sldChg>
      <pc:sldMasterChg chg="modSldLayout">
        <pc:chgData name="Thanh Ho Hoang" userId="bdaa2ca6-9388-4c5e-9437-595bc402494c" providerId="ADAL" clId="{07A5DC23-27F4-4DA8-A529-26B0ABEE0DB7}" dt="2021-12-28T12:09:26.734" v="106"/>
        <pc:sldMasterMkLst>
          <pc:docMk/>
          <pc:sldMasterMk cId="1395275884" sldId="2147483660"/>
        </pc:sldMasterMkLst>
        <pc:sldLayoutChg chg="addSp delSp setBg">
          <pc:chgData name="Thanh Ho Hoang" userId="bdaa2ca6-9388-4c5e-9437-595bc402494c" providerId="ADAL" clId="{07A5DC23-27F4-4DA8-A529-26B0ABEE0DB7}" dt="2021-12-28T12:09:26.734" v="106"/>
          <pc:sldLayoutMkLst>
            <pc:docMk/>
            <pc:sldMasterMk cId="1395275884" sldId="2147483660"/>
            <pc:sldLayoutMk cId="1406769010" sldId="2147483662"/>
          </pc:sldLayoutMkLst>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18"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19"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0"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2" creationId="{00000000-0000-0000-0000-000000000000}"/>
            </ac:spMkLst>
          </pc:spChg>
          <pc:picChg chg="add">
            <ac:chgData name="Thanh Ho Hoang" userId="bdaa2ca6-9388-4c5e-9437-595bc402494c" providerId="ADAL" clId="{07A5DC23-27F4-4DA8-A529-26B0ABEE0DB7}" dt="2021-12-28T12:09:26.734" v="106"/>
            <ac:picMkLst>
              <pc:docMk/>
              <pc:sldMasterMk cId="1395275884" sldId="2147483660"/>
              <pc:sldLayoutMk cId="1406769010" sldId="2147483662"/>
              <ac:picMk id="8" creationId="{4D32DB81-1CD6-4AC6-B113-67899DB13572}"/>
            </ac:picMkLst>
          </pc:picChg>
          <pc:picChg chg="del">
            <ac:chgData name="Thanh Ho Hoang" userId="bdaa2ca6-9388-4c5e-9437-595bc402494c" providerId="ADAL" clId="{07A5DC23-27F4-4DA8-A529-26B0ABEE0DB7}" dt="2021-12-28T11:53:34.112" v="7" actId="478"/>
            <ac:picMkLst>
              <pc:docMk/>
              <pc:sldMasterMk cId="1395275884" sldId="2147483660"/>
              <pc:sldLayoutMk cId="1406769010" sldId="2147483662"/>
              <ac:picMk id="1026" creationId="{00000000-0000-0000-0000-000000000000}"/>
            </ac:picMkLst>
          </pc:picChg>
          <pc:cxnChg chg="add">
            <ac:chgData name="Thanh Ho Hoang" userId="bdaa2ca6-9388-4c5e-9437-595bc402494c" providerId="ADAL" clId="{07A5DC23-27F4-4DA8-A529-26B0ABEE0DB7}" dt="2021-12-28T12:09:26.734" v="106"/>
            <ac:cxnSpMkLst>
              <pc:docMk/>
              <pc:sldMasterMk cId="1395275884" sldId="2147483660"/>
              <pc:sldLayoutMk cId="1406769010" sldId="2147483662"/>
              <ac:cxnSpMk id="9" creationId="{202BA8C6-5BCF-44B7-8548-3708FDF77DC6}"/>
            </ac:cxnSpMkLst>
          </pc:cxnChg>
        </pc:sldLayoutChg>
      </pc:sldMasterChg>
      <pc:sldMasterChg chg="delSldLayout modSldLayout">
        <pc:chgData name="Thanh Ho Hoang" userId="bdaa2ca6-9388-4c5e-9437-595bc402494c" providerId="ADAL" clId="{07A5DC23-27F4-4DA8-A529-26B0ABEE0DB7}" dt="2021-12-28T12:09:26.021" v="105"/>
        <pc:sldMasterMkLst>
          <pc:docMk/>
          <pc:sldMasterMk cId="4072990392" sldId="2147483673"/>
        </pc:sldMasterMkLst>
        <pc:sldLayoutChg chg="addSp delSp">
          <pc:chgData name="Thanh Ho Hoang" userId="bdaa2ca6-9388-4c5e-9437-595bc402494c" providerId="ADAL" clId="{07A5DC23-27F4-4DA8-A529-26B0ABEE0DB7}" dt="2021-12-28T12:04:45.663" v="71"/>
          <pc:sldLayoutMkLst>
            <pc:docMk/>
            <pc:sldMasterMk cId="4072990392" sldId="2147483673"/>
            <pc:sldLayoutMk cId="1718476669" sldId="2147483674"/>
          </pc:sldLayoutMkLst>
          <pc:spChg chg="del">
            <ac:chgData name="Thanh Ho Hoang" userId="bdaa2ca6-9388-4c5e-9437-595bc402494c" providerId="ADAL" clId="{07A5DC23-27F4-4DA8-A529-26B0ABEE0DB7}" dt="2021-12-28T12:04:45.663" v="71"/>
            <ac:spMkLst>
              <pc:docMk/>
              <pc:sldMasterMk cId="4072990392" sldId="2147483673"/>
              <pc:sldLayoutMk cId="1718476669" sldId="2147483674"/>
              <ac:spMk id="4" creationId="{9B9DBFEB-A4D3-49B3-A3AB-202050E390D0}"/>
            </ac:spMkLst>
          </pc:spChg>
          <pc:spChg chg="del">
            <ac:chgData name="Thanh Ho Hoang" userId="bdaa2ca6-9388-4c5e-9437-595bc402494c" providerId="ADAL" clId="{07A5DC23-27F4-4DA8-A529-26B0ABEE0DB7}" dt="2021-12-28T12:04:45.663" v="71"/>
            <ac:spMkLst>
              <pc:docMk/>
              <pc:sldMasterMk cId="4072990392" sldId="2147483673"/>
              <pc:sldLayoutMk cId="1718476669" sldId="2147483674"/>
              <ac:spMk id="5" creationId="{76A59E7E-E909-45F4-9BD6-9F905F4AB5FD}"/>
            </ac:spMkLst>
          </pc:spChg>
          <pc:spChg chg="del">
            <ac:chgData name="Thanh Ho Hoang" userId="bdaa2ca6-9388-4c5e-9437-595bc402494c" providerId="ADAL" clId="{07A5DC23-27F4-4DA8-A529-26B0ABEE0DB7}" dt="2021-12-28T12:04:45.663" v="71"/>
            <ac:spMkLst>
              <pc:docMk/>
              <pc:sldMasterMk cId="4072990392" sldId="2147483673"/>
              <pc:sldLayoutMk cId="1718476669" sldId="2147483674"/>
              <ac:spMk id="6" creationId="{A6061C2A-B5E0-4845-B89D-1D4B17DC0FF5}"/>
            </ac:spMkLst>
          </pc:spChg>
          <pc:picChg chg="add del">
            <ac:chgData name="Thanh Ho Hoang" userId="bdaa2ca6-9388-4c5e-9437-595bc402494c" providerId="ADAL" clId="{07A5DC23-27F4-4DA8-A529-26B0ABEE0DB7}" dt="2021-12-28T11:54:06.890" v="18" actId="478"/>
            <ac:picMkLst>
              <pc:docMk/>
              <pc:sldMasterMk cId="4072990392" sldId="2147483673"/>
              <pc:sldLayoutMk cId="1718476669" sldId="2147483674"/>
              <ac:picMk id="7" creationId="{6D19C873-62BD-4251-A812-042739B2AF50}"/>
            </ac:picMkLst>
          </pc:picChg>
        </pc:sldLayoutChg>
        <pc:sldLayoutChg chg="addSp delSp">
          <pc:chgData name="Thanh Ho Hoang" userId="bdaa2ca6-9388-4c5e-9437-595bc402494c" providerId="ADAL" clId="{07A5DC23-27F4-4DA8-A529-26B0ABEE0DB7}" dt="2021-12-28T12:09:14.700" v="95"/>
          <pc:sldLayoutMkLst>
            <pc:docMk/>
            <pc:sldMasterMk cId="4072990392" sldId="2147483673"/>
            <pc:sldLayoutMk cId="4251054130" sldId="2147483675"/>
          </pc:sldLayoutMkLst>
          <pc:spChg chg="del">
            <ac:chgData name="Thanh Ho Hoang" userId="bdaa2ca6-9388-4c5e-9437-595bc402494c" providerId="ADAL" clId="{07A5DC23-27F4-4DA8-A529-26B0ABEE0DB7}" dt="2021-12-28T12:04:39.699" v="68"/>
            <ac:spMkLst>
              <pc:docMk/>
              <pc:sldMasterMk cId="4072990392" sldId="2147483673"/>
              <pc:sldLayoutMk cId="4251054130" sldId="2147483675"/>
              <ac:spMk id="4" creationId="{F8D816CB-BBDF-42B7-AC71-902E48F35671}"/>
            </ac:spMkLst>
          </pc:spChg>
          <pc:spChg chg="del">
            <ac:chgData name="Thanh Ho Hoang" userId="bdaa2ca6-9388-4c5e-9437-595bc402494c" providerId="ADAL" clId="{07A5DC23-27F4-4DA8-A529-26B0ABEE0DB7}" dt="2021-12-28T12:04:39.699" v="68"/>
            <ac:spMkLst>
              <pc:docMk/>
              <pc:sldMasterMk cId="4072990392" sldId="2147483673"/>
              <pc:sldLayoutMk cId="4251054130" sldId="2147483675"/>
              <ac:spMk id="5" creationId="{DA6F5E7D-3846-4B6E-9A8B-EC87529B28E6}"/>
            </ac:spMkLst>
          </pc:spChg>
          <pc:spChg chg="del">
            <ac:chgData name="Thanh Ho Hoang" userId="bdaa2ca6-9388-4c5e-9437-595bc402494c" providerId="ADAL" clId="{07A5DC23-27F4-4DA8-A529-26B0ABEE0DB7}" dt="2021-12-28T12:04:39.699" v="68"/>
            <ac:spMkLst>
              <pc:docMk/>
              <pc:sldMasterMk cId="4072990392" sldId="2147483673"/>
              <pc:sldLayoutMk cId="4251054130" sldId="2147483675"/>
              <ac:spMk id="6" creationId="{DBE3AAC5-0B81-41F0-9D45-C55F9E367B47}"/>
            </ac:spMkLst>
          </pc:spChg>
          <pc:picChg chg="add del">
            <ac:chgData name="Thanh Ho Hoang" userId="bdaa2ca6-9388-4c5e-9437-595bc402494c" providerId="ADAL" clId="{07A5DC23-27F4-4DA8-A529-26B0ABEE0DB7}" dt="2021-12-28T11:54:08.614" v="19" actId="478"/>
            <ac:picMkLst>
              <pc:docMk/>
              <pc:sldMasterMk cId="4072990392" sldId="2147483673"/>
              <pc:sldLayoutMk cId="4251054130" sldId="2147483675"/>
              <ac:picMk id="7" creationId="{62719E34-68C4-4DA7-BF70-A011E064891E}"/>
            </ac:picMkLst>
          </pc:picChg>
          <pc:picChg chg="add">
            <ac:chgData name="Thanh Ho Hoang" userId="bdaa2ca6-9388-4c5e-9437-595bc402494c" providerId="ADAL" clId="{07A5DC23-27F4-4DA8-A529-26B0ABEE0DB7}" dt="2021-12-28T12:09:14.700" v="95"/>
            <ac:picMkLst>
              <pc:docMk/>
              <pc:sldMasterMk cId="4072990392" sldId="2147483673"/>
              <pc:sldLayoutMk cId="4251054130" sldId="2147483675"/>
              <ac:picMk id="8" creationId="{DF36035F-1AE1-42BF-922E-C2127DF898AA}"/>
            </ac:picMkLst>
          </pc:picChg>
          <pc:cxnChg chg="add">
            <ac:chgData name="Thanh Ho Hoang" userId="bdaa2ca6-9388-4c5e-9437-595bc402494c" providerId="ADAL" clId="{07A5DC23-27F4-4DA8-A529-26B0ABEE0DB7}" dt="2021-12-28T12:09:14.700" v="95"/>
            <ac:cxnSpMkLst>
              <pc:docMk/>
              <pc:sldMasterMk cId="4072990392" sldId="2147483673"/>
              <pc:sldLayoutMk cId="4251054130" sldId="2147483675"/>
              <ac:cxnSpMk id="9" creationId="{57047D90-7191-4832-B0E5-3B97052D23E7}"/>
            </ac:cxnSpMkLst>
          </pc:cxnChg>
        </pc:sldLayoutChg>
        <pc:sldLayoutChg chg="addSp delSp">
          <pc:chgData name="Thanh Ho Hoang" userId="bdaa2ca6-9388-4c5e-9437-595bc402494c" providerId="ADAL" clId="{07A5DC23-27F4-4DA8-A529-26B0ABEE0DB7}" dt="2021-12-28T12:09:16.222" v="96"/>
          <pc:sldLayoutMkLst>
            <pc:docMk/>
            <pc:sldMasterMk cId="4072990392" sldId="2147483673"/>
            <pc:sldLayoutMk cId="4103010501" sldId="2147483676"/>
          </pc:sldLayoutMkLst>
          <pc:spChg chg="del">
            <ac:chgData name="Thanh Ho Hoang" userId="bdaa2ca6-9388-4c5e-9437-595bc402494c" providerId="ADAL" clId="{07A5DC23-27F4-4DA8-A529-26B0ABEE0DB7}" dt="2021-12-28T12:04:42.251" v="69"/>
            <ac:spMkLst>
              <pc:docMk/>
              <pc:sldMasterMk cId="4072990392" sldId="2147483673"/>
              <pc:sldLayoutMk cId="4103010501" sldId="2147483676"/>
              <ac:spMk id="4" creationId="{2FC53768-3BB2-4429-87E4-9679A4B939E5}"/>
            </ac:spMkLst>
          </pc:spChg>
          <pc:spChg chg="del">
            <ac:chgData name="Thanh Ho Hoang" userId="bdaa2ca6-9388-4c5e-9437-595bc402494c" providerId="ADAL" clId="{07A5DC23-27F4-4DA8-A529-26B0ABEE0DB7}" dt="2021-12-28T12:04:42.251" v="69"/>
            <ac:spMkLst>
              <pc:docMk/>
              <pc:sldMasterMk cId="4072990392" sldId="2147483673"/>
              <pc:sldLayoutMk cId="4103010501" sldId="2147483676"/>
              <ac:spMk id="5" creationId="{DF09A92F-E72D-4E3E-9FD3-31B741032DA8}"/>
            </ac:spMkLst>
          </pc:spChg>
          <pc:spChg chg="del">
            <ac:chgData name="Thanh Ho Hoang" userId="bdaa2ca6-9388-4c5e-9437-595bc402494c" providerId="ADAL" clId="{07A5DC23-27F4-4DA8-A529-26B0ABEE0DB7}" dt="2021-12-28T12:04:42.251" v="69"/>
            <ac:spMkLst>
              <pc:docMk/>
              <pc:sldMasterMk cId="4072990392" sldId="2147483673"/>
              <pc:sldLayoutMk cId="4103010501" sldId="2147483676"/>
              <ac:spMk id="6" creationId="{926BB5AF-56F3-4172-BA73-B3132D157905}"/>
            </ac:spMkLst>
          </pc:spChg>
          <pc:picChg chg="add">
            <ac:chgData name="Thanh Ho Hoang" userId="bdaa2ca6-9388-4c5e-9437-595bc402494c" providerId="ADAL" clId="{07A5DC23-27F4-4DA8-A529-26B0ABEE0DB7}" dt="2021-12-28T12:09:16.222" v="96"/>
            <ac:picMkLst>
              <pc:docMk/>
              <pc:sldMasterMk cId="4072990392" sldId="2147483673"/>
              <pc:sldLayoutMk cId="4103010501" sldId="2147483676"/>
              <ac:picMk id="7" creationId="{3678817C-6175-4BD5-912E-D82E945ADEE3}"/>
            </ac:picMkLst>
          </pc:picChg>
          <pc:cxnChg chg="add">
            <ac:chgData name="Thanh Ho Hoang" userId="bdaa2ca6-9388-4c5e-9437-595bc402494c" providerId="ADAL" clId="{07A5DC23-27F4-4DA8-A529-26B0ABEE0DB7}" dt="2021-12-28T12:09:16.222" v="96"/>
            <ac:cxnSpMkLst>
              <pc:docMk/>
              <pc:sldMasterMk cId="4072990392" sldId="2147483673"/>
              <pc:sldLayoutMk cId="4103010501" sldId="2147483676"/>
              <ac:cxnSpMk id="8" creationId="{F97CB3FC-107D-42F8-B959-CDEEC4DABC4F}"/>
            </ac:cxnSpMkLst>
          </pc:cxnChg>
        </pc:sldLayoutChg>
        <pc:sldLayoutChg chg="addSp delSp">
          <pc:chgData name="Thanh Ho Hoang" userId="bdaa2ca6-9388-4c5e-9437-595bc402494c" providerId="ADAL" clId="{07A5DC23-27F4-4DA8-A529-26B0ABEE0DB7}" dt="2021-12-28T12:09:17.707" v="97"/>
          <pc:sldLayoutMkLst>
            <pc:docMk/>
            <pc:sldMasterMk cId="4072990392" sldId="2147483673"/>
            <pc:sldLayoutMk cId="577880745" sldId="2147483677"/>
          </pc:sldLayoutMkLst>
          <pc:spChg chg="del">
            <ac:chgData name="Thanh Ho Hoang" userId="bdaa2ca6-9388-4c5e-9437-595bc402494c" providerId="ADAL" clId="{07A5DC23-27F4-4DA8-A529-26B0ABEE0DB7}" dt="2021-12-28T12:04:43.941" v="70"/>
            <ac:spMkLst>
              <pc:docMk/>
              <pc:sldMasterMk cId="4072990392" sldId="2147483673"/>
              <pc:sldLayoutMk cId="577880745" sldId="2147483677"/>
              <ac:spMk id="5" creationId="{2D5C1FAE-AA3D-4ECE-9497-7D3F07D962CC}"/>
            </ac:spMkLst>
          </pc:spChg>
          <pc:spChg chg="del">
            <ac:chgData name="Thanh Ho Hoang" userId="bdaa2ca6-9388-4c5e-9437-595bc402494c" providerId="ADAL" clId="{07A5DC23-27F4-4DA8-A529-26B0ABEE0DB7}" dt="2021-12-28T12:04:43.941" v="70"/>
            <ac:spMkLst>
              <pc:docMk/>
              <pc:sldMasterMk cId="4072990392" sldId="2147483673"/>
              <pc:sldLayoutMk cId="577880745" sldId="2147483677"/>
              <ac:spMk id="6" creationId="{B29272AF-B47C-474A-9856-1DCA34C61D15}"/>
            </ac:spMkLst>
          </pc:spChg>
          <pc:spChg chg="del">
            <ac:chgData name="Thanh Ho Hoang" userId="bdaa2ca6-9388-4c5e-9437-595bc402494c" providerId="ADAL" clId="{07A5DC23-27F4-4DA8-A529-26B0ABEE0DB7}" dt="2021-12-28T12:04:43.941" v="70"/>
            <ac:spMkLst>
              <pc:docMk/>
              <pc:sldMasterMk cId="4072990392" sldId="2147483673"/>
              <pc:sldLayoutMk cId="577880745" sldId="2147483677"/>
              <ac:spMk id="7" creationId="{58198E35-9259-4DB1-B155-09993BDCF272}"/>
            </ac:spMkLst>
          </pc:spChg>
          <pc:picChg chg="add">
            <ac:chgData name="Thanh Ho Hoang" userId="bdaa2ca6-9388-4c5e-9437-595bc402494c" providerId="ADAL" clId="{07A5DC23-27F4-4DA8-A529-26B0ABEE0DB7}" dt="2021-12-28T12:09:17.707" v="97"/>
            <ac:picMkLst>
              <pc:docMk/>
              <pc:sldMasterMk cId="4072990392" sldId="2147483673"/>
              <pc:sldLayoutMk cId="577880745" sldId="2147483677"/>
              <ac:picMk id="8" creationId="{ABA01E6D-7FEF-4572-A7CE-CBB956FD1644}"/>
            </ac:picMkLst>
          </pc:picChg>
          <pc:cxnChg chg="add">
            <ac:chgData name="Thanh Ho Hoang" userId="bdaa2ca6-9388-4c5e-9437-595bc402494c" providerId="ADAL" clId="{07A5DC23-27F4-4DA8-A529-26B0ABEE0DB7}" dt="2021-12-28T12:09:17.707" v="97"/>
            <ac:cxnSpMkLst>
              <pc:docMk/>
              <pc:sldMasterMk cId="4072990392" sldId="2147483673"/>
              <pc:sldLayoutMk cId="577880745" sldId="2147483677"/>
              <ac:cxnSpMk id="9" creationId="{814D6654-C3C7-40C5-8F31-7EC3AAC8A330}"/>
            </ac:cxnSpMkLst>
          </pc:cxnChg>
        </pc:sldLayoutChg>
        <pc:sldLayoutChg chg="addSp delSp">
          <pc:chgData name="Thanh Ho Hoang" userId="bdaa2ca6-9388-4c5e-9437-595bc402494c" providerId="ADAL" clId="{07A5DC23-27F4-4DA8-A529-26B0ABEE0DB7}" dt="2021-12-28T12:09:18.094" v="98"/>
          <pc:sldLayoutMkLst>
            <pc:docMk/>
            <pc:sldMasterMk cId="4072990392" sldId="2147483673"/>
            <pc:sldLayoutMk cId="2588757963" sldId="2147483678"/>
          </pc:sldLayoutMkLst>
          <pc:spChg chg="del">
            <ac:chgData name="Thanh Ho Hoang" userId="bdaa2ca6-9388-4c5e-9437-595bc402494c" providerId="ADAL" clId="{07A5DC23-27F4-4DA8-A529-26B0ABEE0DB7}" dt="2021-12-28T12:04:49.923" v="72"/>
            <ac:spMkLst>
              <pc:docMk/>
              <pc:sldMasterMk cId="4072990392" sldId="2147483673"/>
              <pc:sldLayoutMk cId="2588757963" sldId="2147483678"/>
              <ac:spMk id="7" creationId="{1D80C567-0EC9-4342-8B20-EF24DF9F74AF}"/>
            </ac:spMkLst>
          </pc:spChg>
          <pc:spChg chg="del">
            <ac:chgData name="Thanh Ho Hoang" userId="bdaa2ca6-9388-4c5e-9437-595bc402494c" providerId="ADAL" clId="{07A5DC23-27F4-4DA8-A529-26B0ABEE0DB7}" dt="2021-12-28T12:04:49.923" v="72"/>
            <ac:spMkLst>
              <pc:docMk/>
              <pc:sldMasterMk cId="4072990392" sldId="2147483673"/>
              <pc:sldLayoutMk cId="2588757963" sldId="2147483678"/>
              <ac:spMk id="8" creationId="{99DA5595-CB95-4DBF-87BC-27A02016395F}"/>
            </ac:spMkLst>
          </pc:spChg>
          <pc:spChg chg="del">
            <ac:chgData name="Thanh Ho Hoang" userId="bdaa2ca6-9388-4c5e-9437-595bc402494c" providerId="ADAL" clId="{07A5DC23-27F4-4DA8-A529-26B0ABEE0DB7}" dt="2021-12-28T12:04:49.923" v="72"/>
            <ac:spMkLst>
              <pc:docMk/>
              <pc:sldMasterMk cId="4072990392" sldId="2147483673"/>
              <pc:sldLayoutMk cId="2588757963" sldId="2147483678"/>
              <ac:spMk id="9" creationId="{6AAD9D8A-484C-43A1-876A-1935992D6F53}"/>
            </ac:spMkLst>
          </pc:spChg>
          <pc:picChg chg="add">
            <ac:chgData name="Thanh Ho Hoang" userId="bdaa2ca6-9388-4c5e-9437-595bc402494c" providerId="ADAL" clId="{07A5DC23-27F4-4DA8-A529-26B0ABEE0DB7}" dt="2021-12-28T12:09:18.094" v="98"/>
            <ac:picMkLst>
              <pc:docMk/>
              <pc:sldMasterMk cId="4072990392" sldId="2147483673"/>
              <pc:sldLayoutMk cId="2588757963" sldId="2147483678"/>
              <ac:picMk id="10" creationId="{18F135E4-F054-4ADD-9CC0-3E56F1A9C584}"/>
            </ac:picMkLst>
          </pc:picChg>
          <pc:cxnChg chg="add">
            <ac:chgData name="Thanh Ho Hoang" userId="bdaa2ca6-9388-4c5e-9437-595bc402494c" providerId="ADAL" clId="{07A5DC23-27F4-4DA8-A529-26B0ABEE0DB7}" dt="2021-12-28T12:09:18.094" v="98"/>
            <ac:cxnSpMkLst>
              <pc:docMk/>
              <pc:sldMasterMk cId="4072990392" sldId="2147483673"/>
              <pc:sldLayoutMk cId="2588757963" sldId="2147483678"/>
              <ac:cxnSpMk id="11" creationId="{445221B6-9F03-442D-AB91-2382B1321951}"/>
            </ac:cxnSpMkLst>
          </pc:cxnChg>
        </pc:sldLayoutChg>
        <pc:sldLayoutChg chg="addSp">
          <pc:chgData name="Thanh Ho Hoang" userId="bdaa2ca6-9388-4c5e-9437-595bc402494c" providerId="ADAL" clId="{07A5DC23-27F4-4DA8-A529-26B0ABEE0DB7}" dt="2021-12-28T12:09:19.631" v="99"/>
          <pc:sldLayoutMkLst>
            <pc:docMk/>
            <pc:sldMasterMk cId="4072990392" sldId="2147483673"/>
            <pc:sldLayoutMk cId="3775003491" sldId="2147483679"/>
          </pc:sldLayoutMkLst>
          <pc:picChg chg="add">
            <ac:chgData name="Thanh Ho Hoang" userId="bdaa2ca6-9388-4c5e-9437-595bc402494c" providerId="ADAL" clId="{07A5DC23-27F4-4DA8-A529-26B0ABEE0DB7}" dt="2021-12-28T12:09:19.631" v="99"/>
            <ac:picMkLst>
              <pc:docMk/>
              <pc:sldMasterMk cId="4072990392" sldId="2147483673"/>
              <pc:sldLayoutMk cId="3775003491" sldId="2147483679"/>
              <ac:picMk id="6" creationId="{A2722BEB-1FB0-4481-976B-A37AE18F1D55}"/>
            </ac:picMkLst>
          </pc:picChg>
          <pc:cxnChg chg="add">
            <ac:chgData name="Thanh Ho Hoang" userId="bdaa2ca6-9388-4c5e-9437-595bc402494c" providerId="ADAL" clId="{07A5DC23-27F4-4DA8-A529-26B0ABEE0DB7}" dt="2021-12-28T12:09:19.631" v="99"/>
            <ac:cxnSpMkLst>
              <pc:docMk/>
              <pc:sldMasterMk cId="4072990392" sldId="2147483673"/>
              <pc:sldLayoutMk cId="3775003491" sldId="2147483679"/>
              <ac:cxnSpMk id="7" creationId="{174C2999-C597-46F0-8DA7-25428A120C37}"/>
            </ac:cxnSpMkLst>
          </pc:cxnChg>
        </pc:sldLayoutChg>
        <pc:sldLayoutChg chg="addSp">
          <pc:chgData name="Thanh Ho Hoang" userId="bdaa2ca6-9388-4c5e-9437-595bc402494c" providerId="ADAL" clId="{07A5DC23-27F4-4DA8-A529-26B0ABEE0DB7}" dt="2021-12-28T12:09:20.119" v="100"/>
          <pc:sldLayoutMkLst>
            <pc:docMk/>
            <pc:sldMasterMk cId="4072990392" sldId="2147483673"/>
            <pc:sldLayoutMk cId="3169472768" sldId="2147483680"/>
          </pc:sldLayoutMkLst>
          <pc:picChg chg="add">
            <ac:chgData name="Thanh Ho Hoang" userId="bdaa2ca6-9388-4c5e-9437-595bc402494c" providerId="ADAL" clId="{07A5DC23-27F4-4DA8-A529-26B0ABEE0DB7}" dt="2021-12-28T12:09:20.119" v="100"/>
            <ac:picMkLst>
              <pc:docMk/>
              <pc:sldMasterMk cId="4072990392" sldId="2147483673"/>
              <pc:sldLayoutMk cId="3169472768" sldId="2147483680"/>
              <ac:picMk id="5" creationId="{4F2434D4-7460-4DAA-B8E0-04AEF1B83B84}"/>
            </ac:picMkLst>
          </pc:picChg>
          <pc:cxnChg chg="add">
            <ac:chgData name="Thanh Ho Hoang" userId="bdaa2ca6-9388-4c5e-9437-595bc402494c" providerId="ADAL" clId="{07A5DC23-27F4-4DA8-A529-26B0ABEE0DB7}" dt="2021-12-28T12:09:20.119" v="100"/>
            <ac:cxnSpMkLst>
              <pc:docMk/>
              <pc:sldMasterMk cId="4072990392" sldId="2147483673"/>
              <pc:sldLayoutMk cId="3169472768" sldId="2147483680"/>
              <ac:cxnSpMk id="6" creationId="{C20395AC-733A-4047-82F6-C5C9E74EBB55}"/>
            </ac:cxnSpMkLst>
          </pc:cxnChg>
        </pc:sldLayoutChg>
        <pc:sldLayoutChg chg="addSp">
          <pc:chgData name="Thanh Ho Hoang" userId="bdaa2ca6-9388-4c5e-9437-595bc402494c" providerId="ADAL" clId="{07A5DC23-27F4-4DA8-A529-26B0ABEE0DB7}" dt="2021-12-28T12:09:21.501" v="101"/>
          <pc:sldLayoutMkLst>
            <pc:docMk/>
            <pc:sldMasterMk cId="4072990392" sldId="2147483673"/>
            <pc:sldLayoutMk cId="1425879314" sldId="2147483681"/>
          </pc:sldLayoutMkLst>
          <pc:picChg chg="add">
            <ac:chgData name="Thanh Ho Hoang" userId="bdaa2ca6-9388-4c5e-9437-595bc402494c" providerId="ADAL" clId="{07A5DC23-27F4-4DA8-A529-26B0ABEE0DB7}" dt="2021-12-28T12:09:21.501" v="101"/>
            <ac:picMkLst>
              <pc:docMk/>
              <pc:sldMasterMk cId="4072990392" sldId="2147483673"/>
              <pc:sldLayoutMk cId="1425879314" sldId="2147483681"/>
              <ac:picMk id="8" creationId="{5D4FB5D8-461F-4FE4-8D63-2F5F3CFADDE7}"/>
            </ac:picMkLst>
          </pc:picChg>
          <pc:cxnChg chg="add">
            <ac:chgData name="Thanh Ho Hoang" userId="bdaa2ca6-9388-4c5e-9437-595bc402494c" providerId="ADAL" clId="{07A5DC23-27F4-4DA8-A529-26B0ABEE0DB7}" dt="2021-12-28T12:09:21.501" v="101"/>
            <ac:cxnSpMkLst>
              <pc:docMk/>
              <pc:sldMasterMk cId="4072990392" sldId="2147483673"/>
              <pc:sldLayoutMk cId="1425879314" sldId="2147483681"/>
              <ac:cxnSpMk id="9" creationId="{5426C93A-36EE-417F-BAA2-BF471E9E560B}"/>
            </ac:cxnSpMkLst>
          </pc:cxnChg>
        </pc:sldLayoutChg>
        <pc:sldLayoutChg chg="addSp">
          <pc:chgData name="Thanh Ho Hoang" userId="bdaa2ca6-9388-4c5e-9437-595bc402494c" providerId="ADAL" clId="{07A5DC23-27F4-4DA8-A529-26B0ABEE0DB7}" dt="2021-12-28T12:09:21.778" v="102"/>
          <pc:sldLayoutMkLst>
            <pc:docMk/>
            <pc:sldMasterMk cId="4072990392" sldId="2147483673"/>
            <pc:sldLayoutMk cId="681243993" sldId="2147483682"/>
          </pc:sldLayoutMkLst>
          <pc:picChg chg="add">
            <ac:chgData name="Thanh Ho Hoang" userId="bdaa2ca6-9388-4c5e-9437-595bc402494c" providerId="ADAL" clId="{07A5DC23-27F4-4DA8-A529-26B0ABEE0DB7}" dt="2021-12-28T12:09:21.778" v="102"/>
            <ac:picMkLst>
              <pc:docMk/>
              <pc:sldMasterMk cId="4072990392" sldId="2147483673"/>
              <pc:sldLayoutMk cId="681243993" sldId="2147483682"/>
              <ac:picMk id="8" creationId="{A2C6DD42-9987-4FA3-B705-F850A50F60C8}"/>
            </ac:picMkLst>
          </pc:picChg>
          <pc:cxnChg chg="add">
            <ac:chgData name="Thanh Ho Hoang" userId="bdaa2ca6-9388-4c5e-9437-595bc402494c" providerId="ADAL" clId="{07A5DC23-27F4-4DA8-A529-26B0ABEE0DB7}" dt="2021-12-28T12:09:21.778" v="102"/>
            <ac:cxnSpMkLst>
              <pc:docMk/>
              <pc:sldMasterMk cId="4072990392" sldId="2147483673"/>
              <pc:sldLayoutMk cId="681243993" sldId="2147483682"/>
              <ac:cxnSpMk id="9" creationId="{7CCB02A0-2D16-4280-8DD0-455B3A61EB6D}"/>
            </ac:cxnSpMkLst>
          </pc:cxnChg>
        </pc:sldLayoutChg>
        <pc:sldLayoutChg chg="addSp">
          <pc:chgData name="Thanh Ho Hoang" userId="bdaa2ca6-9388-4c5e-9437-595bc402494c" providerId="ADAL" clId="{07A5DC23-27F4-4DA8-A529-26B0ABEE0DB7}" dt="2021-12-28T12:09:22.545" v="103"/>
          <pc:sldLayoutMkLst>
            <pc:docMk/>
            <pc:sldMasterMk cId="4072990392" sldId="2147483673"/>
            <pc:sldLayoutMk cId="2919423389" sldId="2147483683"/>
          </pc:sldLayoutMkLst>
          <pc:picChg chg="add">
            <ac:chgData name="Thanh Ho Hoang" userId="bdaa2ca6-9388-4c5e-9437-595bc402494c" providerId="ADAL" clId="{07A5DC23-27F4-4DA8-A529-26B0ABEE0DB7}" dt="2021-12-28T12:09:22.545" v="103"/>
            <ac:picMkLst>
              <pc:docMk/>
              <pc:sldMasterMk cId="4072990392" sldId="2147483673"/>
              <pc:sldLayoutMk cId="2919423389" sldId="2147483683"/>
              <ac:picMk id="7" creationId="{1ACEA17D-4D43-424B-B0A1-07A9CAC3A30D}"/>
            </ac:picMkLst>
          </pc:picChg>
          <pc:cxnChg chg="add">
            <ac:chgData name="Thanh Ho Hoang" userId="bdaa2ca6-9388-4c5e-9437-595bc402494c" providerId="ADAL" clId="{07A5DC23-27F4-4DA8-A529-26B0ABEE0DB7}" dt="2021-12-28T12:09:22.545" v="103"/>
            <ac:cxnSpMkLst>
              <pc:docMk/>
              <pc:sldMasterMk cId="4072990392" sldId="2147483673"/>
              <pc:sldLayoutMk cId="2919423389" sldId="2147483683"/>
              <ac:cxnSpMk id="8" creationId="{C7B21D63-9C6F-4BF1-95CF-0148068156F1}"/>
            </ac:cxnSpMkLst>
          </pc:cxnChg>
        </pc:sldLayoutChg>
        <pc:sldLayoutChg chg="addSp">
          <pc:chgData name="Thanh Ho Hoang" userId="bdaa2ca6-9388-4c5e-9437-595bc402494c" providerId="ADAL" clId="{07A5DC23-27F4-4DA8-A529-26B0ABEE0DB7}" dt="2021-12-28T12:09:23.748" v="104"/>
          <pc:sldLayoutMkLst>
            <pc:docMk/>
            <pc:sldMasterMk cId="4072990392" sldId="2147483673"/>
            <pc:sldLayoutMk cId="1988416287" sldId="2147483684"/>
          </pc:sldLayoutMkLst>
          <pc:picChg chg="add">
            <ac:chgData name="Thanh Ho Hoang" userId="bdaa2ca6-9388-4c5e-9437-595bc402494c" providerId="ADAL" clId="{07A5DC23-27F4-4DA8-A529-26B0ABEE0DB7}" dt="2021-12-28T12:09:23.748" v="104"/>
            <ac:picMkLst>
              <pc:docMk/>
              <pc:sldMasterMk cId="4072990392" sldId="2147483673"/>
              <pc:sldLayoutMk cId="1988416287" sldId="2147483684"/>
              <ac:picMk id="7" creationId="{965D74E7-C167-4B3B-8D6C-8589698FF9E5}"/>
            </ac:picMkLst>
          </pc:picChg>
          <pc:cxnChg chg="add">
            <ac:chgData name="Thanh Ho Hoang" userId="bdaa2ca6-9388-4c5e-9437-595bc402494c" providerId="ADAL" clId="{07A5DC23-27F4-4DA8-A529-26B0ABEE0DB7}" dt="2021-12-28T12:09:23.748" v="104"/>
            <ac:cxnSpMkLst>
              <pc:docMk/>
              <pc:sldMasterMk cId="4072990392" sldId="2147483673"/>
              <pc:sldLayoutMk cId="1988416287" sldId="2147483684"/>
              <ac:cxnSpMk id="8" creationId="{70591D66-CFA1-448A-9BA7-0B51F3923005}"/>
            </ac:cxnSpMkLst>
          </pc:cxnChg>
        </pc:sldLayoutChg>
        <pc:sldLayoutChg chg="addSp delSp setBg">
          <pc:chgData name="Thanh Ho Hoang" userId="bdaa2ca6-9388-4c5e-9437-595bc402494c" providerId="ADAL" clId="{07A5DC23-27F4-4DA8-A529-26B0ABEE0DB7}" dt="2021-12-28T12:09:26.021" v="105"/>
          <pc:sldLayoutMkLst>
            <pc:docMk/>
            <pc:sldMasterMk cId="4072990392" sldId="2147483673"/>
            <pc:sldLayoutMk cId="2358282271" sldId="2147483685"/>
          </pc:sldLayoutMkLst>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2"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25"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1"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2"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3"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4"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5" creationId="{00000000-0000-0000-0000-000000000000}"/>
            </ac:spMkLst>
          </pc:spChg>
          <pc:picChg chg="add">
            <ac:chgData name="Thanh Ho Hoang" userId="bdaa2ca6-9388-4c5e-9437-595bc402494c" providerId="ADAL" clId="{07A5DC23-27F4-4DA8-A529-26B0ABEE0DB7}" dt="2021-12-28T12:09:26.021" v="105"/>
            <ac:picMkLst>
              <pc:docMk/>
              <pc:sldMasterMk cId="4072990392" sldId="2147483673"/>
              <pc:sldLayoutMk cId="2358282271" sldId="2147483685"/>
              <ac:picMk id="10" creationId="{1D70BAD8-430A-410F-A115-DFD2CFAEFE63}"/>
            </ac:picMkLst>
          </pc:picChg>
          <pc:cxnChg chg="add">
            <ac:chgData name="Thanh Ho Hoang" userId="bdaa2ca6-9388-4c5e-9437-595bc402494c" providerId="ADAL" clId="{07A5DC23-27F4-4DA8-A529-26B0ABEE0DB7}" dt="2021-12-28T12:09:26.021" v="105"/>
            <ac:cxnSpMkLst>
              <pc:docMk/>
              <pc:sldMasterMk cId="4072990392" sldId="2147483673"/>
              <pc:sldLayoutMk cId="2358282271" sldId="2147483685"/>
              <ac:cxnSpMk id="11" creationId="{B8951E20-2F2D-4F6A-906A-2D1D454B5141}"/>
            </ac:cxnSpMkLst>
          </pc:cxnChg>
        </pc:sldLayoutChg>
        <pc:sldLayoutChg chg="delSp modSp del setBg">
          <pc:chgData name="Thanh Ho Hoang" userId="bdaa2ca6-9388-4c5e-9437-595bc402494c" providerId="ADAL" clId="{07A5DC23-27F4-4DA8-A529-26B0ABEE0DB7}" dt="2021-12-28T11:56:07.903" v="36" actId="2696"/>
          <pc:sldLayoutMkLst>
            <pc:docMk/>
            <pc:sldMasterMk cId="4072990392" sldId="2147483673"/>
            <pc:sldLayoutMk cId="3953570130" sldId="2147483686"/>
          </pc:sldLayoutMkLst>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 creationId="{00000000-0000-0000-0000-000000000000}"/>
            </ac:spMkLst>
          </pc:spChg>
          <pc:spChg chg="del mod">
            <ac:chgData name="Thanh Ho Hoang" userId="bdaa2ca6-9388-4c5e-9437-595bc402494c" providerId="ADAL" clId="{07A5DC23-27F4-4DA8-A529-26B0ABEE0DB7}" dt="2021-12-28T11:53:41.845" v="10" actId="478"/>
            <ac:spMkLst>
              <pc:docMk/>
              <pc:sldMasterMk cId="4072990392" sldId="2147483673"/>
              <pc:sldLayoutMk cId="3953570130" sldId="2147483686"/>
              <ac:spMk id="19"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7"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9"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0"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1"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2"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3" creationId="{00000000-0000-0000-0000-000000000000}"/>
            </ac:spMkLst>
          </pc:spChg>
          <pc:spChg chg="del mod">
            <ac:chgData name="Thanh Ho Hoang" userId="bdaa2ca6-9388-4c5e-9437-595bc402494c" providerId="ADAL" clId="{07A5DC23-27F4-4DA8-A529-26B0ABEE0DB7}" dt="2021-12-28T11:53:46.337" v="13"/>
            <ac:spMkLst>
              <pc:docMk/>
              <pc:sldMasterMk cId="4072990392" sldId="2147483673"/>
              <pc:sldLayoutMk cId="3953570130" sldId="2147483686"/>
              <ac:spMk id="54"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6"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7"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8" creationId="{00000000-0000-0000-0000-000000000000}"/>
            </ac:spMkLst>
          </pc:spChg>
          <pc:picChg chg="del">
            <ac:chgData name="Thanh Ho Hoang" userId="bdaa2ca6-9388-4c5e-9437-595bc402494c" providerId="ADAL" clId="{07A5DC23-27F4-4DA8-A529-26B0ABEE0DB7}" dt="2021-12-28T11:53:39.520" v="8" actId="478"/>
            <ac:picMkLst>
              <pc:docMk/>
              <pc:sldMasterMk cId="4072990392" sldId="2147483673"/>
              <pc:sldLayoutMk cId="3953570130" sldId="2147483686"/>
              <ac:picMk id="3" creationId="{00000000-0000-0000-0000-000000000000}"/>
            </ac:picMkLst>
          </pc:picChg>
          <pc:picChg chg="del">
            <ac:chgData name="Thanh Ho Hoang" userId="bdaa2ca6-9388-4c5e-9437-595bc402494c" providerId="ADAL" clId="{07A5DC23-27F4-4DA8-A529-26B0ABEE0DB7}" dt="2021-12-28T11:53:47.592" v="14" actId="478"/>
            <ac:picMkLst>
              <pc:docMk/>
              <pc:sldMasterMk cId="4072990392" sldId="2147483673"/>
              <pc:sldLayoutMk cId="3953570130" sldId="2147483686"/>
              <ac:picMk id="5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12/28/2021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1290-EB31-431A-858F-F344C3B24A1A}"/>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A571FF30-7FFA-470B-8A0B-AD9671BDAA57}"/>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Tree>
    <p:extLst>
      <p:ext uri="{BB962C8B-B14F-4D97-AF65-F5344CB8AC3E}">
        <p14:creationId xmlns:p14="http://schemas.microsoft.com/office/powerpoint/2010/main" val="171847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1F8A-26F3-45A6-A23E-4AB6329433B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ACC5F21F-ACAD-4557-BD2C-71C69E6BE8F8}"/>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637B6925-BD2D-4E39-AF11-3CB9EAA8CB18}"/>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0755C-98C2-45F9-BED2-9CE38313E44C}"/>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6" name="Footer Placeholder 5">
            <a:extLst>
              <a:ext uri="{FF2B5EF4-FFF2-40B4-BE49-F238E27FC236}">
                <a16:creationId xmlns:a16="http://schemas.microsoft.com/office/drawing/2014/main" id="{D6387A5B-0302-49F6-818C-D92A70079A7E}"/>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677A686-A204-455C-8067-869FC56700D7}"/>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A2C6DD42-9987-4FA3-B705-F850A50F60C8}"/>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7CCB02A0-2D16-4280-8DD0-455B3A61EB6D}"/>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6812439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17A7-3C1E-4701-8285-09B77965F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E15A7-208E-42B0-9488-F0FF5E3B3B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39E85-2DBD-4F59-BFA0-5BDADE0C76CA}"/>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5" name="Footer Placeholder 4">
            <a:extLst>
              <a:ext uri="{FF2B5EF4-FFF2-40B4-BE49-F238E27FC236}">
                <a16:creationId xmlns:a16="http://schemas.microsoft.com/office/drawing/2014/main" id="{6DBA6321-59A7-470F-B4C5-7F3EC29AE1B3}"/>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8F0BA5A-531D-4315-92A0-B5784FE2602E}"/>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1ACEA17D-4D43-424B-B0A1-07A9CAC3A30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C7B21D63-9C6F-4BF1-95CF-0148068156F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919423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EF137-B39B-4C33-8C7A-ABE3FB4FE817}"/>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AD154-FD42-4916-AF9C-05855DCF0986}"/>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CDAE8-7B44-4C9F-A56F-DACE92782D28}"/>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5" name="Footer Placeholder 4">
            <a:extLst>
              <a:ext uri="{FF2B5EF4-FFF2-40B4-BE49-F238E27FC236}">
                <a16:creationId xmlns:a16="http://schemas.microsoft.com/office/drawing/2014/main" id="{1FB89871-C436-4FD2-B663-3A1EAF07A392}"/>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85F11DC-DFEE-42A4-8BA7-80BC6CE0FDD1}"/>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965D74E7-C167-4B3B-8D6C-8589698FF9E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70591D66-CFA1-448A-9BA7-0B51F392300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9884162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pic>
        <p:nvPicPr>
          <p:cNvPr id="10" name="Google Shape;20;p3">
            <a:extLst>
              <a:ext uri="{FF2B5EF4-FFF2-40B4-BE49-F238E27FC236}">
                <a16:creationId xmlns:a16="http://schemas.microsoft.com/office/drawing/2014/main" id="{1D70BAD8-430A-410F-A115-DFD2CFAEFE63}"/>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B8951E20-2F2D-4F6A-906A-2D1D454B514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35828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12/28/2021</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Google Shape;20;p3">
            <a:extLst>
              <a:ext uri="{FF2B5EF4-FFF2-40B4-BE49-F238E27FC236}">
                <a16:creationId xmlns:a16="http://schemas.microsoft.com/office/drawing/2014/main" id="{4D32DB81-1CD6-4AC6-B113-67899DB13572}"/>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202BA8C6-5BCF-44B7-8548-3708FDF77DC6}"/>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0676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6C8-8D79-4DA5-82B0-5F0461B2F347}"/>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8B354155-DC3C-495A-AEF1-41C4B5B1DA6C}"/>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1AB0-DDD4-4ABC-ABAE-EFA41A02E337}"/>
              </a:ext>
            </a:extLst>
          </p:cNvPr>
          <p:cNvSpPr>
            <a:spLocks noGrp="1"/>
          </p:cNvSpPr>
          <p:nvPr>
            <p:ph type="dt" sz="half" idx="10"/>
          </p:nvPr>
        </p:nvSpPr>
        <p:spPr/>
        <p:txBody>
          <a:bodyPr/>
          <a:lstStyle/>
          <a:p>
            <a:fld id="{4BDF68E2-58F2-4D09-BE8B-E3BD06533059}" type="datetimeFigureOut">
              <a:rPr lang="en-US" smtClean="0"/>
              <a:t>12/28/2021</a:t>
            </a:fld>
            <a:endParaRPr lang="en-US" dirty="0"/>
          </a:p>
        </p:txBody>
      </p:sp>
      <p:sp>
        <p:nvSpPr>
          <p:cNvPr id="5" name="Footer Placeholder 4">
            <a:extLst>
              <a:ext uri="{FF2B5EF4-FFF2-40B4-BE49-F238E27FC236}">
                <a16:creationId xmlns:a16="http://schemas.microsoft.com/office/drawing/2014/main" id="{0EB0EC83-1FC5-42B0-975A-F825221980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948FCF-0DE3-458C-8A3E-9B2736415DBD}"/>
              </a:ext>
            </a:extLst>
          </p:cNvPr>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Google Shape;17;p2">
            <a:extLst>
              <a:ext uri="{FF2B5EF4-FFF2-40B4-BE49-F238E27FC236}">
                <a16:creationId xmlns:a16="http://schemas.microsoft.com/office/drawing/2014/main" id="{02DED26D-F7B9-449B-A8DC-26A878C5EB35}"/>
              </a:ext>
            </a:extLst>
          </p:cNvPr>
          <p:cNvPicPr preferRelativeResize="0"/>
          <p:nvPr userDrawn="1"/>
        </p:nvPicPr>
        <p:blipFill rotWithShape="1">
          <a:blip r:embed="rId2">
            <a:alphaModFix/>
          </a:blip>
          <a:srcRect/>
          <a:stretch/>
        </p:blipFill>
        <p:spPr>
          <a:xfrm>
            <a:off x="1" y="0"/>
            <a:ext cx="12195176" cy="6858000"/>
          </a:xfrm>
          <a:prstGeom prst="rect">
            <a:avLst/>
          </a:prstGeom>
          <a:noFill/>
          <a:ln>
            <a:noFill/>
          </a:ln>
        </p:spPr>
      </p:pic>
      <p:pic>
        <p:nvPicPr>
          <p:cNvPr id="8" name="Picture 7" descr="A picture containing drawing&#10;&#10;Description automatically generated">
            <a:extLst>
              <a:ext uri="{FF2B5EF4-FFF2-40B4-BE49-F238E27FC236}">
                <a16:creationId xmlns:a16="http://schemas.microsoft.com/office/drawing/2014/main" id="{DB714CF9-63EE-4493-BAF3-4539A311F944}"/>
              </a:ext>
            </a:extLst>
          </p:cNvPr>
          <p:cNvPicPr>
            <a:picLocks noChangeAspect="1"/>
          </p:cNvPicPr>
          <p:nvPr userDrawn="1"/>
        </p:nvPicPr>
        <p:blipFill>
          <a:blip r:embed="rId3"/>
          <a:stretch>
            <a:fillRect/>
          </a:stretch>
        </p:blipFill>
        <p:spPr>
          <a:xfrm>
            <a:off x="699150" y="514267"/>
            <a:ext cx="2309253" cy="853976"/>
          </a:xfrm>
          <a:prstGeom prst="rect">
            <a:avLst/>
          </a:prstGeom>
        </p:spPr>
      </p:pic>
      <p:sp>
        <p:nvSpPr>
          <p:cNvPr id="9" name="Google Shape;56;p8">
            <a:extLst>
              <a:ext uri="{FF2B5EF4-FFF2-40B4-BE49-F238E27FC236}">
                <a16:creationId xmlns:a16="http://schemas.microsoft.com/office/drawing/2014/main" id="{B6B92D0D-7B28-436F-814D-A195D2D87F99}"/>
              </a:ext>
            </a:extLst>
          </p:cNvPr>
          <p:cNvSpPr txBox="1"/>
          <p:nvPr userDrawn="1"/>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Tree>
    <p:extLst>
      <p:ext uri="{BB962C8B-B14F-4D97-AF65-F5344CB8AC3E}">
        <p14:creationId xmlns:p14="http://schemas.microsoft.com/office/powerpoint/2010/main" val="17718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03CD-1385-4490-9AAE-5B982C8FC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8BDA2-0B9F-4212-9BFA-60322097F8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oogle Shape;20;p3">
            <a:extLst>
              <a:ext uri="{FF2B5EF4-FFF2-40B4-BE49-F238E27FC236}">
                <a16:creationId xmlns:a16="http://schemas.microsoft.com/office/drawing/2014/main" id="{DF36035F-1AE1-42BF-922E-C2127DF898AA}"/>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57047D90-7191-4832-B0E5-3B97052D23E7}"/>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25105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A28F-9A48-47AA-B2B6-16021FCC9CB1}"/>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A4A69792-93C5-4548-93B9-BF736FB06436}"/>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pic>
        <p:nvPicPr>
          <p:cNvPr id="7" name="Google Shape;20;p3">
            <a:extLst>
              <a:ext uri="{FF2B5EF4-FFF2-40B4-BE49-F238E27FC236}">
                <a16:creationId xmlns:a16="http://schemas.microsoft.com/office/drawing/2014/main" id="{3678817C-6175-4BD5-912E-D82E945ADEE3}"/>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F97CB3FC-107D-42F8-B959-CDEEC4DABC4F}"/>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1030105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B248-ED08-48C2-A47E-6A2963170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70F2A-1E05-4E06-AD17-D8C28806038D}"/>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F980F-C2CA-400E-B494-2049B1B2DBBA}"/>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oogle Shape;20;p3">
            <a:extLst>
              <a:ext uri="{FF2B5EF4-FFF2-40B4-BE49-F238E27FC236}">
                <a16:creationId xmlns:a16="http://schemas.microsoft.com/office/drawing/2014/main" id="{ABA01E6D-7FEF-4572-A7CE-CBB956FD164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814D6654-C3C7-40C5-8F31-7EC3AAC8A33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5778807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DF10-1D23-4474-9B38-3CA826107835}"/>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46EE0D-E424-4887-BF7E-4FB69F84B72F}"/>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194496-9096-40B3-AE07-EE6E47DBDCEC}"/>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34754-6C99-4E9B-B2EF-F27708FD1AFF}"/>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7BA52-D1F7-4714-B821-C8511E9C3F88}"/>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Google Shape;20;p3">
            <a:extLst>
              <a:ext uri="{FF2B5EF4-FFF2-40B4-BE49-F238E27FC236}">
                <a16:creationId xmlns:a16="http://schemas.microsoft.com/office/drawing/2014/main" id="{18F135E4-F054-4ADD-9CC0-3E56F1A9C58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445221B6-9F03-442D-AB91-2382B132195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5887579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B37-9ED7-4AB6-939C-584CAEC2C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3E8C7-3C42-480F-88D0-7F764B575883}"/>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4" name="Footer Placeholder 3">
            <a:extLst>
              <a:ext uri="{FF2B5EF4-FFF2-40B4-BE49-F238E27FC236}">
                <a16:creationId xmlns:a16="http://schemas.microsoft.com/office/drawing/2014/main" id="{785D9423-05E9-4F9B-ADEB-3AF62A3C77FC}"/>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7B06290-4F1C-484E-9985-047CCA089218}"/>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6" name="Google Shape;20;p3">
            <a:extLst>
              <a:ext uri="{FF2B5EF4-FFF2-40B4-BE49-F238E27FC236}">
                <a16:creationId xmlns:a16="http://schemas.microsoft.com/office/drawing/2014/main" id="{A2722BEB-1FB0-4481-976B-A37AE18F1D5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7" name="Google Shape;21;p3">
            <a:extLst>
              <a:ext uri="{FF2B5EF4-FFF2-40B4-BE49-F238E27FC236}">
                <a16:creationId xmlns:a16="http://schemas.microsoft.com/office/drawing/2014/main" id="{174C2999-C597-46F0-8DA7-25428A120C37}"/>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7750034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7C9D7-7F20-4C06-87A3-88559CB03B45}"/>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3" name="Footer Placeholder 2">
            <a:extLst>
              <a:ext uri="{FF2B5EF4-FFF2-40B4-BE49-F238E27FC236}">
                <a16:creationId xmlns:a16="http://schemas.microsoft.com/office/drawing/2014/main" id="{325BC1F8-24C8-465A-9F0C-212D5FA8200B}"/>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903B4D9D-7E01-473A-95E1-47AB91DB20A9}"/>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5" name="Google Shape;20;p3">
            <a:extLst>
              <a:ext uri="{FF2B5EF4-FFF2-40B4-BE49-F238E27FC236}">
                <a16:creationId xmlns:a16="http://schemas.microsoft.com/office/drawing/2014/main" id="{4F2434D4-7460-4DAA-B8E0-04AEF1B83B8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6" name="Google Shape;21;p3">
            <a:extLst>
              <a:ext uri="{FF2B5EF4-FFF2-40B4-BE49-F238E27FC236}">
                <a16:creationId xmlns:a16="http://schemas.microsoft.com/office/drawing/2014/main" id="{C20395AC-733A-4047-82F6-C5C9E74EBB5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1694727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AE72-EA8E-429E-A64E-CD761BCB7B61}"/>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B2CEAE72-6209-41D1-A177-D60CA79BBEA4}"/>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A154DD-2917-4183-A266-C5363C8D4AD4}"/>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54319-90FA-4320-8DF9-615BCA1093F1}"/>
              </a:ext>
            </a:extLst>
          </p:cNvPr>
          <p:cNvSpPr>
            <a:spLocks noGrp="1"/>
          </p:cNvSpPr>
          <p:nvPr>
            <p:ph type="dt" sz="half" idx="10"/>
          </p:nvPr>
        </p:nvSpPr>
        <p:spPr/>
        <p:txBody>
          <a:bodyPr/>
          <a:lstStyle/>
          <a:p>
            <a:fld id="{055373AC-9AA7-423B-BA00-BA1C74164DBD}" type="datetime1">
              <a:rPr lang="en-US" smtClean="0"/>
              <a:pPr/>
              <a:t>12/28/2021</a:t>
            </a:fld>
            <a:endParaRPr lang="en-US" dirty="0"/>
          </a:p>
        </p:txBody>
      </p:sp>
      <p:sp>
        <p:nvSpPr>
          <p:cNvPr id="6" name="Footer Placeholder 5">
            <a:extLst>
              <a:ext uri="{FF2B5EF4-FFF2-40B4-BE49-F238E27FC236}">
                <a16:creationId xmlns:a16="http://schemas.microsoft.com/office/drawing/2014/main" id="{B2F7AEDF-8210-4F21-A0DC-53D457E8FA6C}"/>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F9A5CF4-D493-4ABB-BB75-56F4C397C932}"/>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5D4FB5D8-461F-4FE4-8D63-2F5F3CFADDE7}"/>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5426C93A-36EE-417F-BAA2-BF471E9E560B}"/>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258793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0620E-9FF0-4B18-B500-33FCF5F561A6}"/>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097BD0-29D6-4F5B-B281-6DCBABD4EFCC}"/>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5F4F9-94DA-46BF-98E5-5799A345B163}"/>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73AC-9AA7-423B-BA00-BA1C74164DBD}" type="datetime1">
              <a:rPr lang="en-US" smtClean="0"/>
              <a:pPr/>
              <a:t>12/28/2021</a:t>
            </a:fld>
            <a:endParaRPr lang="en-US" dirty="0"/>
          </a:p>
        </p:txBody>
      </p:sp>
    </p:spTree>
    <p:extLst>
      <p:ext uri="{BB962C8B-B14F-4D97-AF65-F5344CB8AC3E}">
        <p14:creationId xmlns:p14="http://schemas.microsoft.com/office/powerpoint/2010/main" val="4072990392"/>
      </p:ext>
    </p:extLst>
  </p:cSld>
  <p:clrMap bg1="lt1" tx1="dk1" bg2="lt2" tx2="dk2" accent1="accent1" accent2="accent2" accent3="accent3" accent4="accent4" accent5="accent5" accent6="accent6" hlink="hlink" folHlink="folHlink"/>
  <p:sldLayoutIdLst>
    <p:sldLayoutId id="2147483674" r:id="rId1"/>
    <p:sldLayoutId id="2147483686"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62" r:id="rId14"/>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red, sitting, umbrella, holding&#10;&#10;Description automatically generated">
            <a:extLst>
              <a:ext uri="{FF2B5EF4-FFF2-40B4-BE49-F238E27FC236}">
                <a16:creationId xmlns:a16="http://schemas.microsoft.com/office/drawing/2014/main" id="{6F3F5D58-20FB-4F3B-9AA2-1383709F8756}"/>
              </a:ext>
            </a:extLst>
          </p:cNvPr>
          <p:cNvPicPr>
            <a:picLocks noChangeAspect="1"/>
          </p:cNvPicPr>
          <p:nvPr/>
        </p:nvPicPr>
        <p:blipFill>
          <a:blip r:embed="rId3"/>
          <a:stretch>
            <a:fillRect/>
          </a:stretch>
        </p:blipFill>
        <p:spPr>
          <a:xfrm>
            <a:off x="150812" y="0"/>
            <a:ext cx="12188825" cy="6856214"/>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C8CD4748-DAFC-409C-B6D4-903608F6844B}"/>
              </a:ext>
            </a:extLst>
          </p:cNvPr>
          <p:cNvPicPr>
            <a:picLocks noChangeAspect="1"/>
          </p:cNvPicPr>
          <p:nvPr/>
        </p:nvPicPr>
        <p:blipFill>
          <a:blip r:embed="rId4"/>
          <a:stretch>
            <a:fillRect/>
          </a:stretch>
        </p:blipFill>
        <p:spPr>
          <a:xfrm>
            <a:off x="699150" y="514267"/>
            <a:ext cx="2309253" cy="853976"/>
          </a:xfrm>
          <a:prstGeom prst="rect">
            <a:avLst/>
          </a:prstGeom>
        </p:spPr>
      </p:pic>
      <p:sp>
        <p:nvSpPr>
          <p:cNvPr id="23" name="Google Shape;56;p8">
            <a:extLst>
              <a:ext uri="{FF2B5EF4-FFF2-40B4-BE49-F238E27FC236}">
                <a16:creationId xmlns:a16="http://schemas.microsoft.com/office/drawing/2014/main" id="{8871D47B-7FDF-463A-8DF2-CC1469C9E4C4}"/>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idx="4294967295"/>
          </p:nvPr>
        </p:nvSpPr>
        <p:spPr>
          <a:xfrm>
            <a:off x="2513012" y="1900798"/>
            <a:ext cx="7910299" cy="1311301"/>
          </a:xfrm>
        </p:spPr>
        <p:txBody>
          <a:bodyPr/>
          <a:lstStyle/>
          <a:p>
            <a:pPr algn="ctr"/>
            <a:r>
              <a:rPr lang="en-US" b="1" dirty="0">
                <a:solidFill>
                  <a:schemeClr val="bg1"/>
                </a:solidFill>
                <a:latin typeface="Segoe UI" panose="020B0502040204020203" pitchFamily="34" charset="0"/>
                <a:cs typeface="Segoe UI" panose="020B0502040204020203" pitchFamily="34" charset="0"/>
              </a:rPr>
              <a:t>DATA AGGREGATION</a:t>
            </a:r>
          </a:p>
        </p:txBody>
      </p:sp>
      <p:sp>
        <p:nvSpPr>
          <p:cNvPr id="6" name="Subtitle 5"/>
          <p:cNvSpPr>
            <a:spLocks noGrp="1"/>
          </p:cNvSpPr>
          <p:nvPr>
            <p:ph type="subTitle" idx="4294967295"/>
          </p:nvPr>
        </p:nvSpPr>
        <p:spPr>
          <a:xfrm>
            <a:off x="2513011" y="2882823"/>
            <a:ext cx="7910299" cy="546178"/>
          </a:xfrm>
        </p:spPr>
        <p:txBody>
          <a:bodyPr>
            <a:normAutofit/>
          </a:bodyPr>
          <a:lstStyle/>
          <a:p>
            <a:pPr marL="0" indent="0" algn="ctr">
              <a:buNone/>
            </a:pPr>
            <a:r>
              <a:rPr lang="en-US" dirty="0">
                <a:solidFill>
                  <a:schemeClr val="bg1"/>
                </a:solidFill>
                <a:latin typeface="Segoe UI" panose="020B0502040204020203" pitchFamily="34" charset="0"/>
                <a:cs typeface="Segoe UI" panose="020B0502040204020203" pitchFamily="34" charset="0"/>
              </a:rPr>
              <a:t>How to get data insights?</a:t>
            </a:r>
          </a:p>
          <a:p>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4584332"/>
          </a:xfrm>
        </p:spPr>
        <p:txBody>
          <a:bodyPr bIns="0">
            <a:spAutoFit/>
          </a:bodyPr>
          <a:lstStyle/>
          <a:p>
            <a:r>
              <a:rPr lang="en-US" sz="2400" dirty="0">
                <a:latin typeface="Segoe UI" panose="020B0502040204020203" pitchFamily="34" charset="0"/>
                <a:cs typeface="Segoe UI" panose="020B0502040204020203" pitchFamily="34" charset="0"/>
              </a:rPr>
              <a:t>Aggregate functions are used to operate over one or more groups (with some elements in them), performing data analysis on every one.</a:t>
            </a:r>
          </a:p>
          <a:p>
            <a:pPr lvl="1"/>
            <a:r>
              <a:rPr lang="en-US" sz="2400" dirty="0">
                <a:latin typeface="Segoe UI" panose="020B0502040204020203" pitchFamily="34" charset="0"/>
                <a:cs typeface="Segoe UI" panose="020B0502040204020203" pitchFamily="34" charset="0"/>
              </a:rPr>
              <a:t>MIN, MAX, AVG, COUNT etc.</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They usually ignore NULL values.</a:t>
            </a:r>
          </a:p>
        </p:txBody>
      </p:sp>
      <p:sp>
        <p:nvSpPr>
          <p:cNvPr id="6" name="Rectangle 9"/>
          <p:cNvSpPr>
            <a:spLocks noChangeArrowheads="1"/>
          </p:cNvSpPr>
          <p:nvPr/>
        </p:nvSpPr>
        <p:spPr bwMode="auto">
          <a:xfrm>
            <a:off x="646747" y="254598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 DepartmentID,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15" name="Стрелка надясно 14"/>
          <p:cNvSpPr/>
          <p:nvPr/>
        </p:nvSpPr>
        <p:spPr>
          <a:xfrm>
            <a:off x="8072500" y="3411322"/>
            <a:ext cx="533400" cy="4572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6681" y="2613988"/>
            <a:ext cx="3003637" cy="2317091"/>
          </a:xfrm>
          <a:prstGeom prst="rect">
            <a:avLst/>
          </a:prstGeom>
        </p:spPr>
      </p:pic>
      <p:sp>
        <p:nvSpPr>
          <p:cNvPr id="7" name="TextBox 6">
            <a:extLst>
              <a:ext uri="{FF2B5EF4-FFF2-40B4-BE49-F238E27FC236}">
                <a16:creationId xmlns:a16="http://schemas.microsoft.com/office/drawing/2014/main" id="{18564D0F-07D4-4416-97F8-8BDEAC3A3F14}"/>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COUNT</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 counts the values (not nulls) in one or more columns based on grouping criteria. </a:t>
            </a:r>
          </a:p>
        </p:txBody>
      </p:sp>
      <p:graphicFrame>
        <p:nvGraphicFramePr>
          <p:cNvPr id="10" name="Table 9"/>
          <p:cNvGraphicFramePr>
            <a:graphicFrameLocks noGrp="1"/>
          </p:cNvGraphicFramePr>
          <p:nvPr>
            <p:extLst>
              <p:ext uri="{D42A27DB-BD31-4B8C-83A1-F6EECF244321}">
                <p14:modId xmlns:p14="http://schemas.microsoft.com/office/powerpoint/2010/main"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a:extLst>
              <a:ext uri="{FF2B5EF4-FFF2-40B4-BE49-F238E27FC236}">
                <a16:creationId xmlns:a16="http://schemas.microsoft.com/office/drawing/2014/main" id="{76DA6149-1BAD-491A-AE1B-FE0A0E07487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9927" y="3229823"/>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e.DepartmentID, </a:t>
            </a:r>
          </a:p>
          <a:p>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8" name="AutoShape 7"/>
          <p:cNvSpPr>
            <a:spLocks noChangeArrowheads="1"/>
          </p:cNvSpPr>
          <p:nvPr/>
        </p:nvSpPr>
        <p:spPr bwMode="auto">
          <a:xfrm>
            <a:off x="3965534" y="2100822"/>
            <a:ext cx="2229557" cy="953805"/>
          </a:xfrm>
          <a:prstGeom prst="wedgeRoundRectCallout">
            <a:avLst>
              <a:gd name="adj1" fmla="val -42091"/>
              <a:gd name="adj2" fmla="val 8227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21122" y="5616416"/>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29634" y="3019032"/>
            <a:ext cx="2971800" cy="558485"/>
          </a:xfrm>
          <a:prstGeom prst="wedgeRoundRectCallout">
            <a:avLst>
              <a:gd name="adj1" fmla="val -39853"/>
              <a:gd name="adj2" fmla="val 9339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1" name="TextBox 10">
            <a:extLst>
              <a:ext uri="{FF2B5EF4-FFF2-40B4-BE49-F238E27FC236}">
                <a16:creationId xmlns:a16="http://schemas.microsoft.com/office/drawing/2014/main" id="{D88E5F40-E82B-476F-A77F-881AA0582E23}"/>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755B022-FD2E-4FA1-A210-D5A4DFBB292D}"/>
              </a:ext>
            </a:extLst>
          </p:cNvPr>
          <p:cNvSpPr txBox="1">
            <a:spLocks/>
          </p:cNvSpPr>
          <p:nvPr/>
        </p:nvSpPr>
        <p:spPr>
          <a:xfrm>
            <a:off x="760412" y="1066800"/>
            <a:ext cx="10512862" cy="435133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COUNT</a:t>
            </a:r>
            <a:r>
              <a:rPr lang="en-US" sz="2800" dirty="0">
                <a:latin typeface="Segoe UI" panose="020B0502040204020203" pitchFamily="34" charset="0"/>
                <a:cs typeface="Segoe UI" panose="020B0502040204020203" pitchFamily="34" charset="0"/>
              </a:rPr>
              <a:t> syntax</a:t>
            </a:r>
          </a:p>
          <a:p>
            <a:pPr lvl="1">
              <a:lnSpc>
                <a:spcPct val="100000"/>
              </a:lnSpc>
            </a:pPr>
            <a:r>
              <a:rPr lang="en-US" sz="2400" noProof="1">
                <a:latin typeface="Segoe UI" panose="020B0502040204020203" pitchFamily="34" charset="0"/>
                <a:cs typeface="Segoe UI" panose="020B0502040204020203" pitchFamily="34" charset="0"/>
              </a:rPr>
              <a:t>Noted: </a:t>
            </a:r>
            <a:r>
              <a:rPr lang="en-US" sz="2400" dirty="0">
                <a:latin typeface="Segoe UI" panose="020B0502040204020203" pitchFamily="34" charset="0"/>
                <a:cs typeface="Segoe UI" panose="020B0502040204020203" pitchFamily="34" charset="0"/>
              </a:rPr>
              <a:t>when we use </a:t>
            </a:r>
            <a:r>
              <a:rPr lang="en-US" sz="2400" b="1" dirty="0">
                <a:solidFill>
                  <a:schemeClr val="accent1"/>
                </a:solidFill>
                <a:latin typeface="Segoe UI" panose="020B0502040204020203" pitchFamily="34" charset="0"/>
                <a:cs typeface="Segoe UI" panose="020B0502040204020203" pitchFamily="34" charset="0"/>
              </a:rPr>
              <a:t>COUNT</a:t>
            </a:r>
            <a:r>
              <a:rPr lang="en-US" sz="2400" dirty="0">
                <a:latin typeface="Segoe UI" panose="020B0502040204020203" pitchFamily="34" charset="0"/>
                <a:cs typeface="Segoe UI" panose="020B0502040204020203" pitchFamily="34" charset="0"/>
              </a:rPr>
              <a:t> we will ignore any employee with NULL salary.</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31812" y="1219200"/>
            <a:ext cx="10896600" cy="5002419"/>
          </a:xfrm>
        </p:spPr>
        <p:txBody>
          <a:bodyPr/>
          <a:lstStyle/>
          <a:p>
            <a:pPr>
              <a:lnSpc>
                <a:spcPct val="100000"/>
              </a:lnSpc>
            </a:pPr>
            <a:r>
              <a:rPr lang="en-US" sz="3200" b="1" dirty="0">
                <a:solidFill>
                  <a:schemeClr val="accent1"/>
                </a:solidFill>
              </a:rPr>
              <a:t>SUM</a:t>
            </a:r>
            <a:r>
              <a:rPr lang="en-US" sz="3200" dirty="0"/>
              <a:t> - sums the values in a column. </a:t>
            </a:r>
            <a:endParaRPr lang="en-US" sz="3100" dirty="0"/>
          </a:p>
        </p:txBody>
      </p:sp>
      <p:graphicFrame>
        <p:nvGraphicFramePr>
          <p:cNvPr id="4" name="Table 3"/>
          <p:cNvGraphicFramePr>
            <a:graphicFrameLocks noGrp="1"/>
          </p:cNvGraphicFramePr>
          <p:nvPr>
            <p:extLst>
              <p:ext uri="{D42A27DB-BD31-4B8C-83A1-F6EECF244321}">
                <p14:modId xmlns:p14="http://schemas.microsoft.com/office/powerpoint/2010/main"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TextBox 10">
            <a:extLst>
              <a:ext uri="{FF2B5EF4-FFF2-40B4-BE49-F238E27FC236}">
                <a16:creationId xmlns:a16="http://schemas.microsoft.com/office/drawing/2014/main" id="{75CBBB40-012C-4E77-847C-AEBF561C1C6B}"/>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5" name="TextBox 14">
            <a:extLst>
              <a:ext uri="{FF2B5EF4-FFF2-40B4-BE49-F238E27FC236}">
                <a16:creationId xmlns:a16="http://schemas.microsoft.com/office/drawing/2014/main" id="{065F7421-A30F-41D2-A4D3-28988EEE74DA}"/>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67E26D29-3A09-4C98-B3B7-86234B2664D7}"/>
              </a:ext>
            </a:extLst>
          </p:cNvPr>
          <p:cNvSpPr txBox="1">
            <a:spLocks/>
          </p:cNvSpPr>
          <p:nvPr/>
        </p:nvSpPr>
        <p:spPr>
          <a:xfrm>
            <a:off x="804902" y="1049779"/>
            <a:ext cx="10512862" cy="435133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syntax</a:t>
            </a:r>
          </a:p>
          <a:p>
            <a:pPr lvl="1">
              <a:lnSpc>
                <a:spcPct val="100000"/>
              </a:lnSpc>
            </a:pPr>
            <a:r>
              <a:rPr lang="en-US" sz="2400" noProof="1"/>
              <a:t>Noted: If any department has no salaries NULL will be displayed.</a:t>
            </a:r>
            <a:r>
              <a:rPr lang="en-US" sz="24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03212" y="1044737"/>
            <a:ext cx="11314199" cy="5036955"/>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MAX</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 takes the maximum value in a column.</a:t>
            </a:r>
          </a:p>
        </p:txBody>
      </p:sp>
      <p:graphicFrame>
        <p:nvGraphicFramePr>
          <p:cNvPr id="4" name="Table 3"/>
          <p:cNvGraphicFramePr>
            <a:graphicFrameLocks noGrp="1"/>
          </p:cNvGraphicFramePr>
          <p:nvPr>
            <p:extLst>
              <p:ext uri="{D42A27DB-BD31-4B8C-83A1-F6EECF244321}">
                <p14:modId xmlns:p14="http://schemas.microsoft.com/office/powerpoint/2010/main" val="1548661496"/>
              </p:ext>
            </p:extLst>
          </p:nvPr>
        </p:nvGraphicFramePr>
        <p:xfrm>
          <a:off x="389146" y="19812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27679834"/>
              </p:ext>
            </p:extLst>
          </p:nvPr>
        </p:nvGraphicFramePr>
        <p:xfrm>
          <a:off x="7523357" y="26670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12830" y="29885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600610" y="38095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45462" y="46460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TextBox 10">
            <a:extLst>
              <a:ext uri="{FF2B5EF4-FFF2-40B4-BE49-F238E27FC236}">
                <a16:creationId xmlns:a16="http://schemas.microsoft.com/office/drawing/2014/main" id="{73FDD7C2-C5C1-4536-9AEB-97FD9CD15109}"/>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BF2759C7-63CF-4E0A-96AD-6B2F15298EAA}"/>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21BD418-233A-42E6-9416-C40FB2D7AE3F}"/>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MAX</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837981" y="1253331"/>
            <a:ext cx="10512862" cy="4351338"/>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takes the minimum value in a column. </a:t>
            </a:r>
          </a:p>
        </p:txBody>
      </p:sp>
      <p:graphicFrame>
        <p:nvGraphicFramePr>
          <p:cNvPr id="6" name="Table 5"/>
          <p:cNvGraphicFramePr>
            <a:graphicFrameLocks noGrp="1"/>
          </p:cNvGraphicFramePr>
          <p:nvPr>
            <p:extLst>
              <p:ext uri="{D42A27DB-BD31-4B8C-83A1-F6EECF244321}">
                <p14:modId xmlns:p14="http://schemas.microsoft.com/office/powerpoint/2010/main" val="678668919"/>
              </p:ext>
            </p:extLst>
          </p:nvPr>
        </p:nvGraphicFramePr>
        <p:xfrm>
          <a:off x="379412" y="1935863"/>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566828"/>
              </p:ext>
            </p:extLst>
          </p:nvPr>
        </p:nvGraphicFramePr>
        <p:xfrm>
          <a:off x="7513623" y="2621663"/>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2943255"/>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3764191"/>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60076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a:extLst>
              <a:ext uri="{FF2B5EF4-FFF2-40B4-BE49-F238E27FC236}">
                <a16:creationId xmlns:a16="http://schemas.microsoft.com/office/drawing/2014/main" id="{B09D6841-5032-4F70-BB54-F519049EB528}"/>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err="1">
                <a:solidFill>
                  <a:schemeClr val="tx2"/>
                </a:solidFill>
                <a:latin typeface="Consolas" panose="020B0609020204030204" pitchFamily="49" charset="0"/>
              </a:rPr>
              <a:t>e.DepartmentID</a:t>
            </a:r>
            <a:endParaRPr lang="en-GB" sz="3200" dirty="0">
              <a:solidFill>
                <a:schemeClr val="tx2"/>
              </a:solidFill>
              <a:latin typeface="Consolas" panose="020B0609020204030204" pitchFamily="49" charset="0"/>
            </a:endParaRPr>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D0E83793-B19D-4AF1-B9F9-F2CA7CBD8711}"/>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8DFF1FA-34FF-47CB-ADD8-655FDD2B55EE}"/>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837981" y="1075878"/>
            <a:ext cx="10512862" cy="4351338"/>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AVG</a:t>
            </a:r>
            <a:r>
              <a:rPr lang="en-US" sz="2800" dirty="0">
                <a:latin typeface="Segoe UI" panose="020B0502040204020203" pitchFamily="34" charset="0"/>
                <a:cs typeface="Segoe UI" panose="020B0502040204020203" pitchFamily="34" charset="0"/>
              </a:rPr>
              <a:t> calculates the average value in a column. </a:t>
            </a:r>
          </a:p>
        </p:txBody>
      </p:sp>
      <p:graphicFrame>
        <p:nvGraphicFramePr>
          <p:cNvPr id="4" name="Table 3"/>
          <p:cNvGraphicFramePr>
            <a:graphicFrameLocks noGrp="1"/>
          </p:cNvGraphicFramePr>
          <p:nvPr>
            <p:extLst>
              <p:ext uri="{D42A27DB-BD31-4B8C-83A1-F6EECF244321}">
                <p14:modId xmlns:p14="http://schemas.microsoft.com/office/powerpoint/2010/main" val="2720383299"/>
              </p:ext>
            </p:extLst>
          </p:nvPr>
        </p:nvGraphicFramePr>
        <p:xfrm>
          <a:off x="379411" y="1831975"/>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8181905"/>
              </p:ext>
            </p:extLst>
          </p:nvPr>
        </p:nvGraphicFramePr>
        <p:xfrm>
          <a:off x="7513622" y="2517775"/>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5" y="2839367"/>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5" y="3660303"/>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7" y="4496872"/>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9">
            <a:extLst>
              <a:ext uri="{FF2B5EF4-FFF2-40B4-BE49-F238E27FC236}">
                <a16:creationId xmlns:a16="http://schemas.microsoft.com/office/drawing/2014/main" id="{CCE7E7CC-F772-4767-BEF3-B07F8014656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a:xfrm>
            <a:off x="303212" y="1143000"/>
            <a:ext cx="9942599" cy="4371133"/>
          </a:xfrm>
        </p:spPr>
        <p:txBody>
          <a:bodyPr>
            <a:normAutofit/>
          </a:bodyPr>
          <a:lstStyle/>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Grouping</a:t>
            </a:r>
          </a:p>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Aggregate Functions</a:t>
            </a:r>
          </a:p>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Having Clause</a:t>
            </a:r>
          </a:p>
        </p:txBody>
      </p:sp>
      <p:sp>
        <p:nvSpPr>
          <p:cNvPr id="8" name="TextBox 7">
            <a:extLst>
              <a:ext uri="{FF2B5EF4-FFF2-40B4-BE49-F238E27FC236}">
                <a16:creationId xmlns:a16="http://schemas.microsoft.com/office/drawing/2014/main" id="{CF439F8F-D8E1-414F-9F61-F3AEB3F79FA4}"/>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Table of contents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147438"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3509638" y="1307493"/>
            <a:ext cx="2229557" cy="953805"/>
          </a:xfrm>
          <a:prstGeom prst="wedgeRoundRectCallout">
            <a:avLst>
              <a:gd name="adj1" fmla="val -36015"/>
              <a:gd name="adj2" fmla="val 8759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57438" y="5132181"/>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710038" y="3784146"/>
            <a:ext cx="2971800" cy="520807"/>
          </a:xfrm>
          <a:prstGeom prst="wedgeRoundRectCallout">
            <a:avLst>
              <a:gd name="adj1" fmla="val -65903"/>
              <a:gd name="adj2" fmla="val 122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76838" y="2356964"/>
            <a:ext cx="2971800" cy="558485"/>
          </a:xfrm>
          <a:prstGeom prst="wedgeRoundRectCallout">
            <a:avLst>
              <a:gd name="adj1" fmla="val -39283"/>
              <a:gd name="adj2" fmla="val 11159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8985E215-FD48-412E-8DDD-05DF0A64F6DB}"/>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A469043B-8961-4A7C-8D9B-677358065E22}"/>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AVG</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3236D3-EDB5-49E4-B16F-37B215FEE7DF}"/>
              </a:ext>
            </a:extLst>
          </p:cNvPr>
          <p:cNvSpPr txBox="1">
            <a:spLocks/>
          </p:cNvSpPr>
          <p:nvPr/>
        </p:nvSpPr>
        <p:spPr>
          <a:xfrm>
            <a:off x="1523602" y="1116267"/>
            <a:ext cx="9141619" cy="2387600"/>
          </a:xfrm>
          <a:prstGeom prst="rect">
            <a:avLst/>
          </a:prstGeom>
        </p:spPr>
        <p:txBody>
          <a:bodyPr vert="horz" lIns="91440" tIns="45720" rIns="91440" bIns="45720" rtlCol="0" anchor="b">
            <a:normAutofit/>
          </a:bodyPr>
          <a:lstStyle>
            <a:lvl1pPr algn="ctr" defTabSz="914126" rtl="0" eaLnBrk="1" latinLnBrk="0" hangingPunct="1">
              <a:lnSpc>
                <a:spcPct val="90000"/>
              </a:lnSpc>
              <a:spcBef>
                <a:spcPct val="0"/>
              </a:spcBef>
              <a:buNone/>
              <a:defRPr sz="5998" kern="1200">
                <a:solidFill>
                  <a:schemeClr val="tx1"/>
                </a:solidFill>
                <a:latin typeface="+mj-lt"/>
                <a:ea typeface="+mj-ea"/>
                <a:cs typeface="+mj-cs"/>
              </a:defRPr>
            </a:lvl1pPr>
          </a:lstStyle>
          <a:p>
            <a:r>
              <a:rPr lang="en-US"/>
              <a:t>Click to edit Master title style</a:t>
            </a:r>
          </a:p>
        </p:txBody>
      </p:sp>
      <p:sp>
        <p:nvSpPr>
          <p:cNvPr id="8" name="Subtitle 2">
            <a:extLst>
              <a:ext uri="{FF2B5EF4-FFF2-40B4-BE49-F238E27FC236}">
                <a16:creationId xmlns:a16="http://schemas.microsoft.com/office/drawing/2014/main" id="{818B74E4-6180-4C95-85B3-7653D8015DDF}"/>
              </a:ext>
            </a:extLst>
          </p:cNvPr>
          <p:cNvSpPr txBox="1">
            <a:spLocks/>
          </p:cNvSpPr>
          <p:nvPr/>
        </p:nvSpPr>
        <p:spPr>
          <a:xfrm>
            <a:off x="1523602" y="3595942"/>
            <a:ext cx="9141619" cy="1655762"/>
          </a:xfrm>
          <a:prstGeom prst="rect">
            <a:avLst/>
          </a:prstGeom>
        </p:spPr>
        <p:txBody>
          <a:bodyPr vert="horz" lIns="91440" tIns="45720" rIns="91440" bIns="45720" rtlCol="0">
            <a:normAutofit/>
          </a:bodyPr>
          <a:lstStyle>
            <a:lvl1pPr marL="0" indent="0" algn="ctr" defTabSz="914126" rtl="0" eaLnBrk="1" latinLnBrk="0" hangingPunct="1">
              <a:lnSpc>
                <a:spcPct val="90000"/>
              </a:lnSpc>
              <a:spcBef>
                <a:spcPts val="1000"/>
              </a:spcBef>
              <a:buFont typeface="Arial" panose="020B0604020202020204" pitchFamily="34" charset="0"/>
              <a:buNone/>
              <a:defRPr sz="2399" kern="1200">
                <a:solidFill>
                  <a:schemeClr val="tx1"/>
                </a:solidFill>
                <a:latin typeface="+mn-lt"/>
                <a:ea typeface="+mn-ea"/>
                <a:cs typeface="+mn-cs"/>
              </a:defRPr>
            </a:lvl1pPr>
            <a:lvl2pPr marL="457063" indent="0" algn="ctr" defTabSz="914126" rtl="0" eaLnBrk="1" latinLnBrk="0" hangingPunct="1">
              <a:lnSpc>
                <a:spcPct val="90000"/>
              </a:lnSpc>
              <a:spcBef>
                <a:spcPts val="500"/>
              </a:spcBef>
              <a:buFont typeface="Arial" panose="020B0604020202020204" pitchFamily="34" charset="0"/>
              <a:buNone/>
              <a:defRPr sz="1999" kern="1200">
                <a:solidFill>
                  <a:schemeClr val="tx1"/>
                </a:solidFill>
                <a:latin typeface="+mn-lt"/>
                <a:ea typeface="+mn-ea"/>
                <a:cs typeface="+mn-cs"/>
              </a:defRPr>
            </a:lvl2pPr>
            <a:lvl3pPr marL="914126" indent="0" algn="ctr" defTabSz="914126" rtl="0" eaLnBrk="1" latinLnBrk="0" hangingPunct="1">
              <a:lnSpc>
                <a:spcPct val="90000"/>
              </a:lnSpc>
              <a:spcBef>
                <a:spcPts val="500"/>
              </a:spcBef>
              <a:buFont typeface="Arial" panose="020B0604020202020204" pitchFamily="34" charset="0"/>
              <a:buNone/>
              <a:defRPr sz="1799" kern="1200">
                <a:solidFill>
                  <a:schemeClr val="tx1"/>
                </a:solidFill>
                <a:latin typeface="+mn-lt"/>
                <a:ea typeface="+mn-ea"/>
                <a:cs typeface="+mn-cs"/>
              </a:defRPr>
            </a:lvl3pPr>
            <a:lvl4pPr marL="1371189"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251"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314"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2377"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199440"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6503"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Click to edit Master subtitle style</a:t>
            </a:r>
          </a:p>
        </p:txBody>
      </p:sp>
      <p:sp>
        <p:nvSpPr>
          <p:cNvPr id="9" name="Date Placeholder 3">
            <a:extLst>
              <a:ext uri="{FF2B5EF4-FFF2-40B4-BE49-F238E27FC236}">
                <a16:creationId xmlns:a16="http://schemas.microsoft.com/office/drawing/2014/main" id="{FFC62230-ABFE-45F7-A3CD-41F4F6FFFE75}"/>
              </a:ext>
            </a:extLst>
          </p:cNvPr>
          <p:cNvSpPr txBox="1">
            <a:spLocks/>
          </p:cNvSpPr>
          <p:nvPr/>
        </p:nvSpPr>
        <p:spPr>
          <a:xfrm>
            <a:off x="837981" y="6350255"/>
            <a:ext cx="274248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DF68E2-58F2-4D09-BE8B-E3BD06533059}" type="datetimeFigureOut">
              <a:rPr lang="en-US" smtClean="0"/>
              <a:pPr/>
              <a:t>12/28/2021</a:t>
            </a:fld>
            <a:endParaRPr lang="en-US" dirty="0"/>
          </a:p>
        </p:txBody>
      </p:sp>
      <p:sp>
        <p:nvSpPr>
          <p:cNvPr id="10" name="Slide Number Placeholder 5">
            <a:extLst>
              <a:ext uri="{FF2B5EF4-FFF2-40B4-BE49-F238E27FC236}">
                <a16:creationId xmlns:a16="http://schemas.microsoft.com/office/drawing/2014/main" id="{293AD644-3FE6-4B84-BAEE-C83AB6B3947C}"/>
              </a:ext>
            </a:extLst>
          </p:cNvPr>
          <p:cNvSpPr txBox="1">
            <a:spLocks/>
          </p:cNvSpPr>
          <p:nvPr/>
        </p:nvSpPr>
        <p:spPr>
          <a:xfrm>
            <a:off x="8608356" y="6350255"/>
            <a:ext cx="274248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AB73BC-B049-4115-A692-8D63A059BFB8}" type="slidenum">
              <a:rPr lang="en-US" smtClean="0"/>
              <a:pPr/>
              <a:t>21</a:t>
            </a:fld>
            <a:endParaRPr lang="en-US" dirty="0"/>
          </a:p>
        </p:txBody>
      </p:sp>
      <p:pic>
        <p:nvPicPr>
          <p:cNvPr id="11" name="Google Shape;17;p2">
            <a:extLst>
              <a:ext uri="{FF2B5EF4-FFF2-40B4-BE49-F238E27FC236}">
                <a16:creationId xmlns:a16="http://schemas.microsoft.com/office/drawing/2014/main" id="{6FCB1A7B-3305-4B36-AC90-E9482EA32254}"/>
              </a:ext>
            </a:extLst>
          </p:cNvPr>
          <p:cNvPicPr preferRelativeResize="0"/>
          <p:nvPr/>
        </p:nvPicPr>
        <p:blipFill rotWithShape="1">
          <a:blip r:embed="rId3">
            <a:alphaModFix/>
          </a:blip>
          <a:srcRect/>
          <a:stretch/>
        </p:blipFill>
        <p:spPr>
          <a:xfrm>
            <a:off x="0" y="-6096"/>
            <a:ext cx="12195176" cy="6858000"/>
          </a:xfrm>
          <a:prstGeom prst="rect">
            <a:avLst/>
          </a:prstGeom>
          <a:noFill/>
          <a:ln>
            <a:noFill/>
          </a:ln>
        </p:spPr>
      </p:pic>
      <p:pic>
        <p:nvPicPr>
          <p:cNvPr id="12" name="Picture 11" descr="A picture containing drawing&#10;&#10;Description automatically generated">
            <a:extLst>
              <a:ext uri="{FF2B5EF4-FFF2-40B4-BE49-F238E27FC236}">
                <a16:creationId xmlns:a16="http://schemas.microsoft.com/office/drawing/2014/main" id="{E1C0D445-AB15-48A9-A3AF-AFF8C5A0D67E}"/>
              </a:ext>
            </a:extLst>
          </p:cNvPr>
          <p:cNvPicPr>
            <a:picLocks noChangeAspect="1"/>
          </p:cNvPicPr>
          <p:nvPr/>
        </p:nvPicPr>
        <p:blipFill>
          <a:blip r:embed="rId4"/>
          <a:stretch>
            <a:fillRect/>
          </a:stretch>
        </p:blipFill>
        <p:spPr>
          <a:xfrm>
            <a:off x="699149" y="508171"/>
            <a:ext cx="2309253" cy="853976"/>
          </a:xfrm>
          <a:prstGeom prst="rect">
            <a:avLst/>
          </a:prstGeom>
        </p:spPr>
      </p:pic>
      <p:sp>
        <p:nvSpPr>
          <p:cNvPr id="13" name="Google Shape;56;p8">
            <a:extLst>
              <a:ext uri="{FF2B5EF4-FFF2-40B4-BE49-F238E27FC236}">
                <a16:creationId xmlns:a16="http://schemas.microsoft.com/office/drawing/2014/main" id="{5B250B3F-D6BC-4FE8-9FA7-CE5D7436C076}"/>
              </a:ext>
            </a:extLst>
          </p:cNvPr>
          <p:cNvSpPr txBox="1"/>
          <p:nvPr/>
        </p:nvSpPr>
        <p:spPr>
          <a:xfrm>
            <a:off x="658944" y="5847023"/>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625175" y="2419824"/>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Having</a:t>
            </a:r>
          </a:p>
        </p:txBody>
      </p:sp>
      <p:sp>
        <p:nvSpPr>
          <p:cNvPr id="6" name="Text Placeholder 5"/>
          <p:cNvSpPr>
            <a:spLocks noGrp="1"/>
          </p:cNvSpPr>
          <p:nvPr>
            <p:ph type="subTitle" idx="1"/>
          </p:nvPr>
        </p:nvSpPr>
        <p:spPr>
          <a:xfrm>
            <a:off x="1625175" y="3186587"/>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Using predicates while grouping</a:t>
            </a:r>
          </a:p>
        </p:txBody>
      </p:sp>
    </p:spTree>
    <p:extLst>
      <p:ext uri="{BB962C8B-B14F-4D97-AF65-F5344CB8AC3E}">
        <p14:creationId xmlns:p14="http://schemas.microsoft.com/office/powerpoint/2010/main" val="13842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25722" y="1143000"/>
            <a:ext cx="10856999" cy="41225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The </a:t>
            </a:r>
            <a:r>
              <a:rPr lang="en-US" sz="2800" b="1" dirty="0">
                <a:solidFill>
                  <a:schemeClr val="tx2">
                    <a:lumMod val="75000"/>
                  </a:schemeClr>
                </a:solidFill>
                <a:latin typeface="Segoe UI" panose="020B0502040204020203" pitchFamily="34" charset="0"/>
                <a:cs typeface="Segoe UI" panose="020B0502040204020203" pitchFamily="34" charset="0"/>
              </a:rPr>
              <a:t>HAVING</a:t>
            </a:r>
            <a:r>
              <a:rPr lang="en-US" sz="2800" dirty="0">
                <a:latin typeface="Segoe UI" panose="020B0502040204020203" pitchFamily="34" charset="0"/>
                <a:cs typeface="Segoe UI" panose="020B0502040204020203" pitchFamily="34" charset="0"/>
              </a:rPr>
              <a:t> clause is used to filter data based on </a:t>
            </a:r>
            <a:r>
              <a:rPr lang="en-US" sz="2800" dirty="0">
                <a:solidFill>
                  <a:schemeClr val="accent1"/>
                </a:solidFill>
                <a:latin typeface="Segoe UI" panose="020B0502040204020203" pitchFamily="34" charset="0"/>
                <a:cs typeface="Segoe UI" panose="020B0502040204020203" pitchFamily="34" charset="0"/>
              </a:rPr>
              <a:t>aggregate</a:t>
            </a:r>
            <a:r>
              <a:rPr lang="en-US" sz="2800" dirty="0">
                <a:latin typeface="Segoe UI" panose="020B0502040204020203" pitchFamily="34" charset="0"/>
                <a:cs typeface="Segoe UI" panose="020B0502040204020203" pitchFamily="34" charset="0"/>
              </a:rPr>
              <a:t> values. </a:t>
            </a:r>
          </a:p>
          <a:p>
            <a:pPr lvl="1">
              <a:lnSpc>
                <a:spcPct val="100000"/>
              </a:lnSpc>
            </a:pPr>
            <a:r>
              <a:rPr lang="en-US" sz="2400" dirty="0">
                <a:latin typeface="Segoe UI" panose="020B0502040204020203" pitchFamily="34" charset="0"/>
                <a:cs typeface="Segoe UI" panose="020B0502040204020203" pitchFamily="34" charset="0"/>
              </a:rPr>
              <a:t>This means that we cannot use it without grouping before that.</a:t>
            </a:r>
          </a:p>
          <a:p>
            <a:pPr>
              <a:lnSpc>
                <a:spcPct val="100000"/>
              </a:lnSpc>
            </a:pPr>
            <a:r>
              <a:rPr lang="en-US" sz="2800" dirty="0">
                <a:latin typeface="Segoe UI" panose="020B0502040204020203" pitchFamily="34" charset="0"/>
                <a:cs typeface="Segoe UI" panose="020B0502040204020203" pitchFamily="34" charset="0"/>
              </a:rPr>
              <a:t>Any Aggregate functions  (like </a:t>
            </a:r>
            <a:r>
              <a:rPr lang="en-US" sz="2800" b="1" dirty="0">
                <a:solidFill>
                  <a:schemeClr val="tx2">
                    <a:lumMod val="75000"/>
                  </a:schemeClr>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a:t>
            </a:r>
            <a:r>
              <a:rPr lang="en-US" sz="2800" b="1" dirty="0">
                <a:solidFill>
                  <a:schemeClr val="tx2">
                    <a:lumMod val="75000"/>
                  </a:schemeClr>
                </a:solidFill>
                <a:latin typeface="Segoe UI" panose="020B0502040204020203" pitchFamily="34" charset="0"/>
                <a:cs typeface="Segoe UI" panose="020B0502040204020203" pitchFamily="34" charset="0"/>
              </a:rPr>
              <a:t>MAX</a:t>
            </a:r>
            <a:r>
              <a:rPr lang="en-US" sz="2800" dirty="0">
                <a:latin typeface="Segoe UI" panose="020B0502040204020203" pitchFamily="34" charset="0"/>
                <a:cs typeface="Segoe UI" panose="020B0502040204020203" pitchFamily="34" charset="0"/>
              </a:rPr>
              <a:t>, </a:t>
            </a:r>
            <a:r>
              <a:rPr lang="en-US" sz="2800" b="1" dirty="0">
                <a:solidFill>
                  <a:schemeClr val="tx2">
                    <a:lumMod val="75000"/>
                  </a:schemeClr>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etc.) used both in the "HAVING" clause and in the select statement are executed one time only.</a:t>
            </a:r>
          </a:p>
          <a:p>
            <a:pPr>
              <a:lnSpc>
                <a:spcPct val="100000"/>
              </a:lnSpc>
            </a:pPr>
            <a:r>
              <a:rPr lang="en-US" sz="2800" dirty="0">
                <a:latin typeface="Segoe UI" panose="020B0502040204020203" pitchFamily="34" charset="0"/>
                <a:cs typeface="Segoe UI" panose="020B0502040204020203" pitchFamily="34" charset="0"/>
              </a:rPr>
              <a:t>Unlike </a:t>
            </a:r>
            <a:r>
              <a:rPr lang="en-US" sz="2800" b="1" dirty="0">
                <a:solidFill>
                  <a:schemeClr val="tx2">
                    <a:lumMod val="75000"/>
                  </a:schemeClr>
                </a:solidFill>
                <a:latin typeface="Segoe UI" panose="020B0502040204020203" pitchFamily="34" charset="0"/>
                <a:cs typeface="Segoe UI" panose="020B0502040204020203" pitchFamily="34" charset="0"/>
              </a:rPr>
              <a:t>HAVING</a:t>
            </a:r>
            <a:r>
              <a:rPr lang="en-US" sz="2800" dirty="0">
                <a:latin typeface="Segoe UI" panose="020B0502040204020203" pitchFamily="34" charset="0"/>
                <a:cs typeface="Segoe UI" panose="020B0502040204020203" pitchFamily="34" charset="0"/>
              </a:rPr>
              <a:t>, the </a:t>
            </a:r>
            <a:r>
              <a:rPr lang="en-US" sz="2800" b="1" dirty="0">
                <a:solidFill>
                  <a:schemeClr val="tx2">
                    <a:lumMod val="75000"/>
                  </a:schemeClr>
                </a:solidFill>
                <a:latin typeface="Segoe UI" panose="020B0502040204020203" pitchFamily="34" charset="0"/>
                <a:cs typeface="Segoe UI" panose="020B0502040204020203" pitchFamily="34" charset="0"/>
              </a:rPr>
              <a:t>WHERE</a:t>
            </a:r>
            <a:r>
              <a:rPr lang="en-US" sz="2800" dirty="0">
                <a:latin typeface="Segoe UI" panose="020B0502040204020203" pitchFamily="34" charset="0"/>
                <a:cs typeface="Segoe UI" panose="020B0502040204020203" pitchFamily="34" charset="0"/>
              </a:rPr>
              <a:t> clause filters rows </a:t>
            </a:r>
            <a:r>
              <a:rPr lang="en-US" sz="2800" dirty="0">
                <a:solidFill>
                  <a:schemeClr val="tx2">
                    <a:lumMod val="75000"/>
                  </a:schemeClr>
                </a:solidFill>
                <a:latin typeface="Segoe UI" panose="020B0502040204020203" pitchFamily="34" charset="0"/>
                <a:cs typeface="Segoe UI" panose="020B0502040204020203" pitchFamily="34" charset="0"/>
              </a:rPr>
              <a:t>before</a:t>
            </a:r>
            <a:r>
              <a:rPr lang="en-US" sz="2800" dirty="0">
                <a:latin typeface="Segoe UI" panose="020B0502040204020203" pitchFamily="34" charset="0"/>
                <a:cs typeface="Segoe UI" panose="020B0502040204020203" pitchFamily="34" charset="0"/>
              </a:rPr>
              <a:t> the aggregation happens.</a:t>
            </a: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C353C5C-5018-4474-9282-A27D8FAA8405}"/>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3154" y="1024822"/>
            <a:ext cx="10933199" cy="49607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Filter departments which have </a:t>
            </a:r>
            <a:r>
              <a:rPr lang="en-US" sz="2800" dirty="0">
                <a:solidFill>
                  <a:schemeClr val="accent1"/>
                </a:solidFill>
                <a:latin typeface="Segoe UI" panose="020B0502040204020203" pitchFamily="34" charset="0"/>
                <a:cs typeface="Segoe UI" panose="020B0502040204020203" pitchFamily="34" charset="0"/>
              </a:rPr>
              <a:t>total</a:t>
            </a:r>
            <a:r>
              <a:rPr lang="en-US" sz="2800" dirty="0">
                <a:latin typeface="Segoe UI" panose="020B0502040204020203" pitchFamily="34" charset="0"/>
                <a:cs typeface="Segoe UI" panose="020B0502040204020203" pitchFamily="34" charset="0"/>
              </a:rPr>
              <a:t> salary </a:t>
            </a:r>
            <a:r>
              <a:rPr lang="en-US" sz="2800" dirty="0">
                <a:solidFill>
                  <a:schemeClr val="tx2">
                    <a:lumMod val="75000"/>
                  </a:schemeClr>
                </a:solidFill>
                <a:latin typeface="Segoe UI" panose="020B0502040204020203" pitchFamily="34" charset="0"/>
                <a:cs typeface="Segoe UI" panose="020B0502040204020203" pitchFamily="34" charset="0"/>
              </a:rPr>
              <a:t>more or equal </a:t>
            </a:r>
            <a:r>
              <a:rPr lang="en-US" sz="2800" dirty="0">
                <a:latin typeface="Segoe UI" panose="020B0502040204020203" pitchFamily="34" charset="0"/>
                <a:cs typeface="Segoe UI" panose="020B0502040204020203" pitchFamily="34" charset="0"/>
              </a:rPr>
              <a:t>15,000.</a:t>
            </a:r>
          </a:p>
        </p:txBody>
      </p:sp>
      <p:graphicFrame>
        <p:nvGraphicFramePr>
          <p:cNvPr id="6" name="Table 5"/>
          <p:cNvGraphicFramePr>
            <a:graphicFrameLocks noGrp="1"/>
          </p:cNvGraphicFramePr>
          <p:nvPr>
            <p:extLst>
              <p:ext uri="{D42A27DB-BD31-4B8C-83A1-F6EECF244321}">
                <p14:modId xmlns:p14="http://schemas.microsoft.com/office/powerpoint/2010/main" val="3204656383"/>
              </p:ext>
            </p:extLst>
          </p:nvPr>
        </p:nvGraphicFramePr>
        <p:xfrm>
          <a:off x="7583849" y="3079429"/>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61622976"/>
              </p:ext>
            </p:extLst>
          </p:nvPr>
        </p:nvGraphicFramePr>
        <p:xfrm>
          <a:off x="268648" y="2317429"/>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66633732"/>
              </p:ext>
            </p:extLst>
          </p:nvPr>
        </p:nvGraphicFramePr>
        <p:xfrm>
          <a:off x="5569184" y="2317429"/>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593249" y="1524000"/>
            <a:ext cx="3704276" cy="592508"/>
          </a:xfrm>
          <a:prstGeom prst="wedgeRoundRectCallout">
            <a:avLst>
              <a:gd name="adj1" fmla="val -43610"/>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
        <p:nvSpPr>
          <p:cNvPr id="12" name="TextBox 11">
            <a:extLst>
              <a:ext uri="{FF2B5EF4-FFF2-40B4-BE49-F238E27FC236}">
                <a16:creationId xmlns:a16="http://schemas.microsoft.com/office/drawing/2014/main" id="{7AFDDFAE-6CB2-4CE2-9AD9-05CDE128624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 Example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SUM</a:t>
            </a:r>
            <a:r>
              <a:rPr lang="en-GB" sz="3200" dirty="0">
                <a:solidFill>
                  <a:schemeClr val="tx2"/>
                </a:solidFill>
                <a:latin typeface="Consolas" panose="020B0609020204030204" pitchFamily="49" charset="0"/>
              </a:rPr>
              <a:t>(e.Salary) &lt; 250000</a:t>
            </a:r>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
        <p:nvSpPr>
          <p:cNvPr id="15" name="TextBox 14">
            <a:extLst>
              <a:ext uri="{FF2B5EF4-FFF2-40B4-BE49-F238E27FC236}">
                <a16:creationId xmlns:a16="http://schemas.microsoft.com/office/drawing/2014/main" id="{7FDEA07E-2D59-4639-AC90-FBCCF64CBA30}"/>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0AF17261-2C2F-4E71-B323-0B02267B5A67}"/>
              </a:ext>
            </a:extLst>
          </p:cNvPr>
          <p:cNvSpPr>
            <a:spLocks noGrp="1"/>
          </p:cNvSpPr>
          <p:nvPr>
            <p:ph idx="1"/>
          </p:nvPr>
        </p:nvSpPr>
        <p:spPr>
          <a:xfrm>
            <a:off x="453154" y="1024822"/>
            <a:ext cx="10933199" cy="49607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Syntax.</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7981" y="990600"/>
            <a:ext cx="10512862" cy="4351338"/>
          </a:xfrm>
        </p:spPr>
        <p:txBody>
          <a:bodyPr>
            <a:noAutofit/>
          </a:bodyPr>
          <a:lstStyle/>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Grouping</a:t>
            </a:r>
            <a:endParaRPr lang="bg-BG" sz="3200" dirty="0">
              <a:latin typeface="Segoe UI" panose="020B0502040204020203" pitchFamily="34" charset="0"/>
              <a:cs typeface="Segoe UI" panose="020B0502040204020203" pitchFamily="34" charset="0"/>
            </a:endParaRPr>
          </a:p>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Aggregate Functions</a:t>
            </a:r>
            <a:endParaRPr lang="bg-BG" sz="3200" dirty="0">
              <a:latin typeface="Segoe UI" panose="020B0502040204020203" pitchFamily="34" charset="0"/>
              <a:cs typeface="Segoe UI" panose="020B0502040204020203" pitchFamily="34" charset="0"/>
            </a:endParaRPr>
          </a:p>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Having</a:t>
            </a:r>
          </a:p>
          <a:p>
            <a:pPr marL="0" indent="0">
              <a:lnSpc>
                <a:spcPct val="100000"/>
              </a:lnSpc>
              <a:buNone/>
            </a:pPr>
            <a:endParaRPr lang="en-US" sz="3200" dirty="0">
              <a:latin typeface="Segoe UI" panose="020B0502040204020203" pitchFamily="34" charset="0"/>
              <a:cs typeface="Segoe UI" panose="020B0502040204020203" pitchFamily="34" charset="0"/>
            </a:endParaRPr>
          </a:p>
        </p:txBody>
      </p:sp>
      <p:sp>
        <p:nvSpPr>
          <p:cNvPr id="11" name="Rectangle 9"/>
          <p:cNvSpPr>
            <a:spLocks noChangeArrowheads="1"/>
          </p:cNvSpPr>
          <p:nvPr/>
        </p:nvSpPr>
        <p:spPr bwMode="auto">
          <a:xfrm>
            <a:off x="3351212" y="2202193"/>
            <a:ext cx="807720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SUM</a:t>
            </a:r>
            <a:r>
              <a:rPr lang="en-US" sz="2800" dirty="0">
                <a:solidFill>
                  <a:schemeClr val="tx2"/>
                </a:solidFill>
                <a:latin typeface="Consolas" panose="020B0609020204030204" pitchFamily="49" charset="0"/>
              </a:rPr>
              <a:t>(e.Salary)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TotalSalary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AVG</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AverageSalary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MIN</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MinSalary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MAX</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MaxSalary</a:t>
            </a:r>
            <a:r>
              <a:rPr lang="en-US" sz="2800" dirty="0">
                <a:solidFill>
                  <a:schemeClr val="tx2"/>
                </a:solidFill>
                <a:latin typeface="Consolas" panose="020B0609020204030204" pitchFamily="49" charset="0"/>
              </a:rPr>
              <a:t>’</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a:solidFill>
                  <a:schemeClr val="tx2"/>
                </a:solidFill>
                <a:latin typeface="Consolas" panose="020B0609020204030204" pitchFamily="49" charset="0"/>
              </a:rPr>
              <a:t>e.DepartmentID</a:t>
            </a: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(e.Salary) &lt; 250000</a:t>
            </a:r>
          </a:p>
        </p:txBody>
      </p:sp>
      <p:sp>
        <p:nvSpPr>
          <p:cNvPr id="15" name="TextBox 14">
            <a:extLst>
              <a:ext uri="{FF2B5EF4-FFF2-40B4-BE49-F238E27FC236}">
                <a16:creationId xmlns:a16="http://schemas.microsoft.com/office/drawing/2014/main" id="{616AA6FA-FF56-48CE-AB8F-1932A76A84F5}"/>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animEffect transition="in" filter="fade">
                                      <p:cBhvr>
                                        <p:cTn id="13" dur="500"/>
                                        <p:tgtEl>
                                          <p:spTgt spid="11">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6" end="6"/>
                                            </p:txEl>
                                          </p:spTgt>
                                        </p:tgtEl>
                                        <p:attrNameLst>
                                          <p:attrName>style.visibility</p:attrName>
                                        </p:attrNameLst>
                                      </p:cBhvr>
                                      <p:to>
                                        <p:strVal val="visible"/>
                                      </p:to>
                                    </p:set>
                                    <p:animEffect transition="in" filter="fade">
                                      <p:cBhvr>
                                        <p:cTn id="16" dur="500"/>
                                        <p:tgtEl>
                                          <p:spTgt spid="1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fade">
                                      <p:cBhvr>
                                        <p:cTn id="27" dur="500"/>
                                        <p:tgtEl>
                                          <p:spTgt spid="11">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500"/>
                                        <p:tgtEl>
                                          <p:spTgt spid="11">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Effect transition="in" filter="fade">
                                      <p:cBhvr>
                                        <p:cTn id="41"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8608357" y="6356351"/>
            <a:ext cx="2742486" cy="365125"/>
          </a:xfrm>
          <a:prstGeom prst="rect">
            <a:avLst/>
          </a:prstGeom>
        </p:spPr>
        <p:txBody>
          <a:bodyPr/>
          <a:lstStyle/>
          <a:p>
            <a:fld id="{C014DD1E-5D91-48A3-AD6D-45FBA980D106}" type="slidenum">
              <a:rPr lang="en-US" smtClean="0"/>
              <a:pPr/>
              <a:t>26</a:t>
            </a:fld>
            <a:endParaRPr lang="en-US" dirty="0"/>
          </a:p>
        </p:txBody>
      </p:sp>
      <p:graphicFrame>
        <p:nvGraphicFramePr>
          <p:cNvPr id="9" name="Table 8"/>
          <p:cNvGraphicFramePr>
            <a:graphicFrameLocks noGrp="1"/>
          </p:cNvGraphicFramePr>
          <p:nvPr>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red, sitting, umbrella, holding&#10;&#10;Description automatically generated">
            <a:extLst>
              <a:ext uri="{FF2B5EF4-FFF2-40B4-BE49-F238E27FC236}">
                <a16:creationId xmlns:a16="http://schemas.microsoft.com/office/drawing/2014/main" id="{9E4521D2-5B02-4F1D-ABF6-02C17E80548F}"/>
              </a:ext>
            </a:extLst>
          </p:cNvPr>
          <p:cNvPicPr>
            <a:picLocks noChangeAspect="1"/>
          </p:cNvPicPr>
          <p:nvPr/>
        </p:nvPicPr>
        <p:blipFill>
          <a:blip r:embed="rId3"/>
          <a:stretch>
            <a:fillRect/>
          </a:stretch>
        </p:blipFill>
        <p:spPr>
          <a:xfrm>
            <a:off x="150812" y="0"/>
            <a:ext cx="12188825" cy="6856214"/>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759CF9B7-557F-4181-9F8D-266291177C92}"/>
              </a:ext>
            </a:extLst>
          </p:cNvPr>
          <p:cNvPicPr>
            <a:picLocks noChangeAspect="1"/>
          </p:cNvPicPr>
          <p:nvPr/>
        </p:nvPicPr>
        <p:blipFill>
          <a:blip r:embed="rId4"/>
          <a:stretch>
            <a:fillRect/>
          </a:stretch>
        </p:blipFill>
        <p:spPr>
          <a:xfrm>
            <a:off x="699150" y="514267"/>
            <a:ext cx="2309253" cy="853976"/>
          </a:xfrm>
          <a:prstGeom prst="rect">
            <a:avLst/>
          </a:prstGeom>
        </p:spPr>
      </p:pic>
      <p:sp>
        <p:nvSpPr>
          <p:cNvPr id="17" name="Google Shape;56;p8">
            <a:extLst>
              <a:ext uri="{FF2B5EF4-FFF2-40B4-BE49-F238E27FC236}">
                <a16:creationId xmlns:a16="http://schemas.microsoft.com/office/drawing/2014/main" id="{B75CE52D-002D-4D5C-AE41-F608346517F6}"/>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751012" y="2133600"/>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Grouping</a:t>
            </a:r>
          </a:p>
        </p:txBody>
      </p:sp>
      <p:sp>
        <p:nvSpPr>
          <p:cNvPr id="6" name="Text Placeholder 5"/>
          <p:cNvSpPr>
            <a:spLocks noGrp="1"/>
          </p:cNvSpPr>
          <p:nvPr>
            <p:ph type="subTitle" idx="1"/>
          </p:nvPr>
        </p:nvSpPr>
        <p:spPr>
          <a:xfrm>
            <a:off x="1751012" y="2954200"/>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Consolidating data based on criteria</a:t>
            </a:r>
          </a:p>
        </p:txBody>
      </p:sp>
    </p:spTree>
    <p:extLst>
      <p:ext uri="{BB962C8B-B14F-4D97-AF65-F5344CB8AC3E}">
        <p14:creationId xmlns:p14="http://schemas.microsoft.com/office/powerpoint/2010/main" val="207057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9174" y="2392890"/>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829174" y="3521602"/>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829174" y="5202766"/>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Content Placeholder 2"/>
          <p:cNvSpPr>
            <a:spLocks noGrp="1"/>
          </p:cNvSpPr>
          <p:nvPr>
            <p:ph idx="1"/>
          </p:nvPr>
        </p:nvSpPr>
        <p:spPr>
          <a:xfrm>
            <a:off x="303212" y="931911"/>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Grouping allows taking data into separate groups based on a common property.</a:t>
            </a:r>
          </a:p>
        </p:txBody>
      </p:sp>
      <p:graphicFrame>
        <p:nvGraphicFramePr>
          <p:cNvPr id="11" name="Table 10"/>
          <p:cNvGraphicFramePr>
            <a:graphicFrameLocks noGrp="1"/>
          </p:cNvGraphicFramePr>
          <p:nvPr>
            <p:extLst>
              <p:ext uri="{D42A27DB-BD31-4B8C-83A1-F6EECF244321}">
                <p14:modId xmlns:p14="http://schemas.microsoft.com/office/powerpoint/2010/main" val="1379437823"/>
              </p:ext>
            </p:extLst>
          </p:nvPr>
        </p:nvGraphicFramePr>
        <p:xfrm>
          <a:off x="3046412" y="1812361"/>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grpSp>
        <p:nvGrpSpPr>
          <p:cNvPr id="24" name="Group 23"/>
          <p:cNvGrpSpPr/>
          <p:nvPr/>
        </p:nvGrpSpPr>
        <p:grpSpPr>
          <a:xfrm>
            <a:off x="3046412" y="2385740"/>
            <a:ext cx="1785600" cy="3386990"/>
            <a:chOff x="3351212" y="1493042"/>
            <a:chExt cx="1785600" cy="3386990"/>
          </a:xfrm>
          <a:solidFill>
            <a:schemeClr val="accent2">
              <a:lumMod val="40000"/>
              <a:lumOff val="60000"/>
            </a:schemeClr>
          </a:solidFill>
        </p:grpSpPr>
        <p:sp>
          <p:nvSpPr>
            <p:cNvPr id="25" name="Rectangle 24"/>
            <p:cNvSpPr/>
            <p:nvPr/>
          </p:nvSpPr>
          <p:spPr>
            <a:xfrm>
              <a:off x="3351212" y="149304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8151212" y="2385740"/>
            <a:ext cx="1371600" cy="3386990"/>
            <a:chOff x="9304412" y="1493042"/>
            <a:chExt cx="1371600" cy="3386990"/>
          </a:xfrm>
          <a:solidFill>
            <a:schemeClr val="accent2">
              <a:lumMod val="40000"/>
              <a:lumOff val="60000"/>
            </a:schemeClr>
          </a:solidFill>
        </p:grpSpPr>
        <p:sp>
          <p:nvSpPr>
            <p:cNvPr id="32" name="Rectangle 31"/>
            <p:cNvSpPr/>
            <p:nvPr/>
          </p:nvSpPr>
          <p:spPr>
            <a:xfrm>
              <a:off x="9304412" y="149304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832012" y="2385740"/>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
        <p:nvSpPr>
          <p:cNvPr id="45" name="TextBox 44">
            <a:extLst>
              <a:ext uri="{FF2B5EF4-FFF2-40B4-BE49-F238E27FC236}">
                <a16:creationId xmlns:a16="http://schemas.microsoft.com/office/drawing/2014/main" id="{80F45EB9-D34F-4296-B82D-81BD2B4221FE}"/>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76774" y="5215734"/>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2894012" y="5223931"/>
            <a:ext cx="6476400" cy="565200"/>
            <a:chOff x="2894012" y="5847507"/>
            <a:chExt cx="6476400" cy="565200"/>
          </a:xfrm>
          <a:solidFill>
            <a:schemeClr val="accent2">
              <a:lumMod val="40000"/>
              <a:lumOff val="60000"/>
            </a:schemeClr>
          </a:solidFill>
        </p:grpSpPr>
        <p:sp>
          <p:nvSpPr>
            <p:cNvPr id="30" name="Rectangle 29"/>
            <p:cNvSpPr/>
            <p:nvPr/>
          </p:nvSpPr>
          <p:spPr>
            <a:xfrm>
              <a:off x="2894012" y="5847507"/>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
        <p:nvSpPr>
          <p:cNvPr id="2" name="Rectangle 1"/>
          <p:cNvSpPr/>
          <p:nvPr/>
        </p:nvSpPr>
        <p:spPr>
          <a:xfrm>
            <a:off x="4676774" y="2409291"/>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3538003"/>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1" name="Table 10"/>
          <p:cNvGraphicFramePr>
            <a:graphicFrameLocks noGrp="1"/>
          </p:cNvGraphicFramePr>
          <p:nvPr>
            <p:extLst>
              <p:ext uri="{D42A27DB-BD31-4B8C-83A1-F6EECF244321}">
                <p14:modId xmlns:p14="http://schemas.microsoft.com/office/powerpoint/2010/main" val="1188565106"/>
              </p:ext>
            </p:extLst>
          </p:nvPr>
        </p:nvGraphicFramePr>
        <p:xfrm>
          <a:off x="2894012" y="1828762"/>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2402141"/>
            <a:ext cx="1785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3530857"/>
            <a:ext cx="1785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2402141"/>
            <a:ext cx="1371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3530857"/>
            <a:ext cx="1371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240214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296649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353085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09521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465957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3" name="Group 2"/>
          <p:cNvGrpSpPr/>
          <p:nvPr/>
        </p:nvGrpSpPr>
        <p:grpSpPr>
          <a:xfrm>
            <a:off x="2894012" y="2966499"/>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095215"/>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4659573"/>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838200"/>
            <a:ext cx="3538622" cy="548478"/>
          </a:xfrm>
          <a:prstGeom prst="wedgeRoundRectCallout">
            <a:avLst>
              <a:gd name="adj1" fmla="val -34259"/>
              <a:gd name="adj2" fmla="val 15394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066387"/>
            <a:ext cx="2067095" cy="548478"/>
          </a:xfrm>
          <a:prstGeom prst="wedgeRoundRectCallout">
            <a:avLst>
              <a:gd name="adj1" fmla="val 67724"/>
              <a:gd name="adj2" fmla="val 9054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2684741"/>
            <a:ext cx="2266598" cy="1037531"/>
          </a:xfrm>
          <a:prstGeom prst="wedgeRoundRectCallout">
            <a:avLst>
              <a:gd name="adj1" fmla="val -63531"/>
              <a:gd name="adj2" fmla="val 81854"/>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
        <p:nvSpPr>
          <p:cNvPr id="38" name="TextBox 37">
            <a:extLst>
              <a:ext uri="{FF2B5EF4-FFF2-40B4-BE49-F238E27FC236}">
                <a16:creationId xmlns:a16="http://schemas.microsoft.com/office/drawing/2014/main" id="{635642DA-3166-4C5B-B2F5-8B7054DDE52D}"/>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animBg="1"/>
      <p:bldP spid="13"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03212" y="922767"/>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With</a:t>
            </a:r>
            <a:r>
              <a:rPr lang="en-US" sz="2800" b="1" dirty="0">
                <a:solidFill>
                  <a:schemeClr val="tx2">
                    <a:lumMod val="75000"/>
                  </a:schemeClr>
                </a:solidFill>
                <a:latin typeface="Segoe UI" panose="020B0502040204020203" pitchFamily="34" charset="0"/>
                <a:cs typeface="Segoe UI" panose="020B0502040204020203" pitchFamily="34" charset="0"/>
              </a:rPr>
              <a:t> GROUP BY </a:t>
            </a:r>
            <a:r>
              <a:rPr lang="en-US" sz="2800" dirty="0">
                <a:latin typeface="Segoe UI" panose="020B0502040204020203" pitchFamily="34" charset="0"/>
                <a:cs typeface="Segoe UI" panose="020B0502040204020203" pitchFamily="34" charset="0"/>
              </a:rPr>
              <a:t>you can get each separate group and use an "aggregate" function over it (like Average, Min or Max):</a:t>
            </a: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a:p>
            <a:pPr marL="0" indent="0">
              <a:lnSpc>
                <a:spcPct val="100000"/>
              </a:lnSpc>
              <a:buNone/>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r>
              <a:rPr lang="en-US" sz="2800" dirty="0">
                <a:latin typeface="Segoe UI" panose="020B0502040204020203" pitchFamily="34" charset="0"/>
                <a:cs typeface="Segoe UI" panose="020B0502040204020203" pitchFamily="34" charset="0"/>
              </a:rPr>
              <a:t>With </a:t>
            </a:r>
            <a:r>
              <a:rPr lang="en-US" sz="2800" b="1" dirty="0">
                <a:solidFill>
                  <a:schemeClr val="tx2">
                    <a:lumMod val="75000"/>
                  </a:schemeClr>
                </a:solidFill>
                <a:latin typeface="Segoe UI" panose="020B0502040204020203" pitchFamily="34" charset="0"/>
                <a:cs typeface="Segoe UI" panose="020B0502040204020203" pitchFamily="34" charset="0"/>
              </a:rPr>
              <a:t>DISTINCT </a:t>
            </a:r>
            <a:r>
              <a:rPr lang="en-US" sz="2800" dirty="0">
                <a:latin typeface="Segoe UI" panose="020B0502040204020203" pitchFamily="34" charset="0"/>
                <a:cs typeface="Segoe UI" panose="020B0502040204020203" pitchFamily="34" charset="0"/>
              </a:rPr>
              <a:t>you will get all unique values</a:t>
            </a:r>
            <a:r>
              <a:rPr lang="en-US" sz="2800" b="1" dirty="0">
                <a:latin typeface="Segoe UI" panose="020B0502040204020203" pitchFamily="34" charset="0"/>
                <a:cs typeface="Segoe UI" panose="020B0502040204020203" pitchFamily="34" charset="0"/>
              </a:rPr>
              <a:t>:</a:t>
            </a:r>
          </a:p>
        </p:txBody>
      </p:sp>
      <p:sp>
        <p:nvSpPr>
          <p:cNvPr id="10" name="Rectangle 9"/>
          <p:cNvSpPr>
            <a:spLocks noChangeArrowheads="1"/>
          </p:cNvSpPr>
          <p:nvPr/>
        </p:nvSpPr>
        <p:spPr bwMode="auto">
          <a:xfrm>
            <a:off x="928804" y="2140753"/>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a:solidFill>
                  <a:schemeClr val="tx2"/>
                </a:solidFill>
                <a:latin typeface="Consolas" panose="020B0609020204030204" pitchFamily="49" charset="0"/>
              </a:rPr>
              <a:t>e.</a:t>
            </a:r>
            <a:r>
              <a:rPr lang="en-US" sz="3600" noProof="1">
                <a:solidFill>
                  <a:schemeClr val="tx2"/>
                </a:solidFill>
                <a:latin typeface="Consolas" panose="020B0609020204030204" pitchFamily="49" charset="0"/>
              </a:rPr>
              <a:t>DepartmentID</a:t>
            </a:r>
          </a:p>
        </p:txBody>
      </p:sp>
      <p:sp>
        <p:nvSpPr>
          <p:cNvPr id="9" name="AutoShape 7"/>
          <p:cNvSpPr>
            <a:spLocks noChangeArrowheads="1"/>
          </p:cNvSpPr>
          <p:nvPr/>
        </p:nvSpPr>
        <p:spPr bwMode="auto">
          <a:xfrm>
            <a:off x="8452492" y="2603901"/>
            <a:ext cx="2229557" cy="953805"/>
          </a:xfrm>
          <a:prstGeom prst="wedgeRoundRectCallout">
            <a:avLst>
              <a:gd name="adj1" fmla="val -95403"/>
              <a:gd name="adj2" fmla="val 57670"/>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927215" y="4806485"/>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9222406" y="5359051"/>
            <a:ext cx="2229557" cy="953805"/>
          </a:xfrm>
          <a:prstGeom prst="wedgeRoundRectCallout">
            <a:avLst>
              <a:gd name="adj1" fmla="val -74518"/>
              <a:gd name="adj2" fmla="val -3158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
        <p:nvSpPr>
          <p:cNvPr id="11" name="TextBox 10">
            <a:extLst>
              <a:ext uri="{FF2B5EF4-FFF2-40B4-BE49-F238E27FC236}">
                <a16:creationId xmlns:a16="http://schemas.microsoft.com/office/drawing/2014/main" id="{E472D5D7-329E-48A8-A42C-6F798C69C46A}"/>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 (1)</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2001" y="922767"/>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Create a query which prints the total </a:t>
            </a:r>
            <a:r>
              <a:rPr lang="en-US" sz="2800" dirty="0">
                <a:solidFill>
                  <a:schemeClr val="tx2">
                    <a:lumMod val="75000"/>
                  </a:schemeClr>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of salaries for each </a:t>
            </a:r>
            <a:r>
              <a:rPr lang="en-US" sz="2800" dirty="0">
                <a:solidFill>
                  <a:schemeClr val="tx2">
                    <a:lumMod val="75000"/>
                  </a:schemeClr>
                </a:solidFill>
                <a:latin typeface="Segoe UI" panose="020B0502040204020203" pitchFamily="34" charset="0"/>
                <a:cs typeface="Segoe UI" panose="020B0502040204020203" pitchFamily="34" charset="0"/>
              </a:rPr>
              <a:t>department</a:t>
            </a:r>
            <a:r>
              <a:rPr lang="en-US" sz="2800" dirty="0">
                <a:latin typeface="Segoe UI" panose="020B0502040204020203" pitchFamily="34" charset="0"/>
                <a:cs typeface="Segoe UI" panose="020B0502040204020203" pitchFamily="34" charset="0"/>
              </a:rPr>
              <a:t>. </a:t>
            </a:r>
          </a:p>
          <a:p>
            <a:pPr>
              <a:lnSpc>
                <a:spcPct val="100000"/>
              </a:lnSpc>
            </a:pPr>
            <a:r>
              <a:rPr lang="en-US" sz="2800" dirty="0">
                <a:latin typeface="Segoe UI" panose="020B0502040204020203" pitchFamily="34" charset="0"/>
                <a:cs typeface="Segoe UI" panose="020B0502040204020203" pitchFamily="34" charset="0"/>
              </a:rPr>
              <a:t>Order them by </a:t>
            </a:r>
            <a:r>
              <a:rPr lang="en-US" sz="2800" noProof="1">
                <a:latin typeface="Segoe UI" panose="020B0502040204020203" pitchFamily="34" charset="0"/>
                <a:cs typeface="Segoe UI" panose="020B0502040204020203" pitchFamily="34" charset="0"/>
              </a:rPr>
              <a:t>DepartmentID (ascending).</a:t>
            </a:r>
          </a:p>
        </p:txBody>
      </p:sp>
      <p:graphicFrame>
        <p:nvGraphicFramePr>
          <p:cNvPr id="11" name="Table 2"/>
          <p:cNvGraphicFramePr>
            <a:graphicFrameLocks noGrp="1"/>
          </p:cNvGraphicFramePr>
          <p:nvPr>
            <p:extLst>
              <p:ext uri="{D42A27DB-BD31-4B8C-83A1-F6EECF244321}">
                <p14:modId xmlns:p14="http://schemas.microsoft.com/office/powerpoint/2010/main" val="3933014732"/>
              </p:ext>
            </p:extLst>
          </p:nvPr>
        </p:nvGraphicFramePr>
        <p:xfrm>
          <a:off x="401338" y="2590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1514769810"/>
              </p:ext>
            </p:extLst>
          </p:nvPr>
        </p:nvGraphicFramePr>
        <p:xfrm>
          <a:off x="7438732" y="3276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28205"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515985"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60837"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15">
            <a:extLst>
              <a:ext uri="{FF2B5EF4-FFF2-40B4-BE49-F238E27FC236}">
                <a16:creationId xmlns:a16="http://schemas.microsoft.com/office/drawing/2014/main" id="{3C78D5AA-8849-4B61-8123-1FB89CC6850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Problem: Departments Total Salaries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2001" y="1053478"/>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After grouping every employee by it's department we can use aggregate function to calculate total amount of money per group.</a:t>
            </a:r>
          </a:p>
        </p:txBody>
      </p:sp>
      <p:sp>
        <p:nvSpPr>
          <p:cNvPr id="10" name="Rectangle 9"/>
          <p:cNvSpPr>
            <a:spLocks noChangeArrowheads="1"/>
          </p:cNvSpPr>
          <p:nvPr/>
        </p:nvSpPr>
        <p:spPr bwMode="auto">
          <a:xfrm>
            <a:off x="912812" y="3124200"/>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e.DepartmentID</a:t>
            </a:r>
          </a:p>
        </p:txBody>
      </p:sp>
      <p:sp>
        <p:nvSpPr>
          <p:cNvPr id="8" name="AutoShape 7"/>
          <p:cNvSpPr>
            <a:spLocks noChangeArrowheads="1"/>
          </p:cNvSpPr>
          <p:nvPr/>
        </p:nvSpPr>
        <p:spPr bwMode="auto">
          <a:xfrm>
            <a:off x="3752819" y="2015061"/>
            <a:ext cx="2229557" cy="953805"/>
          </a:xfrm>
          <a:prstGeom prst="wedgeRoundRectCallout">
            <a:avLst>
              <a:gd name="adj1" fmla="val -41727"/>
              <a:gd name="adj2" fmla="val 7849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903652" y="5060214"/>
            <a:ext cx="2229557" cy="782408"/>
          </a:xfrm>
          <a:prstGeom prst="wedgeRoundRectCallout">
            <a:avLst>
              <a:gd name="adj1" fmla="val -75720"/>
              <a:gd name="adj2" fmla="val -2008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32531" y="4218139"/>
            <a:ext cx="2971800" cy="520807"/>
          </a:xfrm>
          <a:prstGeom prst="wedgeRoundRectCallout">
            <a:avLst>
              <a:gd name="adj1" fmla="val -63156"/>
              <a:gd name="adj2" fmla="val 16905"/>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020019" y="3041271"/>
            <a:ext cx="2971800" cy="558485"/>
          </a:xfrm>
          <a:prstGeom prst="wedgeRoundRectCallout">
            <a:avLst>
              <a:gd name="adj1" fmla="val -36683"/>
              <a:gd name="adj2" fmla="val 82337"/>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5" name="TextBox 14">
            <a:extLst>
              <a:ext uri="{FF2B5EF4-FFF2-40B4-BE49-F238E27FC236}">
                <a16:creationId xmlns:a16="http://schemas.microsoft.com/office/drawing/2014/main" id="{122BD484-ED78-4C91-8B82-6C86FAB67A6D}"/>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Solution: Departments Total Salaries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red, sitting, umbrella, holding&#10;&#10;Description automatically generated">
            <a:extLst>
              <a:ext uri="{FF2B5EF4-FFF2-40B4-BE49-F238E27FC236}">
                <a16:creationId xmlns:a16="http://schemas.microsoft.com/office/drawing/2014/main" id="{6652EB49-F830-4CB1-9B3A-F604D8D21D63}"/>
              </a:ext>
            </a:extLst>
          </p:cNvPr>
          <p:cNvPicPr>
            <a:picLocks noChangeAspect="1"/>
          </p:cNvPicPr>
          <p:nvPr/>
        </p:nvPicPr>
        <p:blipFill>
          <a:blip r:embed="rId2"/>
          <a:stretch>
            <a:fillRect/>
          </a:stretch>
        </p:blipFill>
        <p:spPr>
          <a:xfrm>
            <a:off x="1589" y="1786"/>
            <a:ext cx="12188825" cy="685621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52B6B310-2E39-469B-8AB3-ABAC0C32D103}"/>
              </a:ext>
            </a:extLst>
          </p:cNvPr>
          <p:cNvPicPr>
            <a:picLocks noChangeAspect="1"/>
          </p:cNvPicPr>
          <p:nvPr/>
        </p:nvPicPr>
        <p:blipFill>
          <a:blip r:embed="rId3"/>
          <a:stretch>
            <a:fillRect/>
          </a:stretch>
        </p:blipFill>
        <p:spPr>
          <a:xfrm>
            <a:off x="699150" y="514267"/>
            <a:ext cx="2309253" cy="853976"/>
          </a:xfrm>
          <a:prstGeom prst="rect">
            <a:avLst/>
          </a:prstGeom>
        </p:spPr>
      </p:pic>
      <p:sp>
        <p:nvSpPr>
          <p:cNvPr id="10" name="Google Shape;56;p8">
            <a:extLst>
              <a:ext uri="{FF2B5EF4-FFF2-40B4-BE49-F238E27FC236}">
                <a16:creationId xmlns:a16="http://schemas.microsoft.com/office/drawing/2014/main" id="{770D0436-3C68-42DE-8CD6-CCEC648DF26B}"/>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751012" y="2073816"/>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Aggregate Functions</a:t>
            </a:r>
          </a:p>
        </p:txBody>
      </p:sp>
      <p:sp>
        <p:nvSpPr>
          <p:cNvPr id="6" name="Text Placeholder 5"/>
          <p:cNvSpPr>
            <a:spLocks noGrp="1"/>
          </p:cNvSpPr>
          <p:nvPr>
            <p:ph type="subTitle" idx="1"/>
          </p:nvPr>
        </p:nvSpPr>
        <p:spPr>
          <a:xfrm>
            <a:off x="1789048" y="3062056"/>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COUNT, SUM, MAX, MIN, AVG…</a:t>
            </a:r>
          </a:p>
        </p:txBody>
      </p:sp>
    </p:spTree>
    <p:extLst>
      <p:ext uri="{BB962C8B-B14F-4D97-AF65-F5344CB8AC3E}">
        <p14:creationId xmlns:p14="http://schemas.microsoft.com/office/powerpoint/2010/main" val="277987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B2D4C9A1D66B45AAC7DF823AC34687" ma:contentTypeVersion="9" ma:contentTypeDescription="Create a new document." ma:contentTypeScope="" ma:versionID="0466c91e75b0043766871b21af5d4650">
  <xsd:schema xmlns:xsd="http://www.w3.org/2001/XMLSchema" xmlns:xs="http://www.w3.org/2001/XMLSchema" xmlns:p="http://schemas.microsoft.com/office/2006/metadata/properties" xmlns:ns2="9eef95c9-828c-409c-a7e4-d6f8945e3a00" xmlns:ns3="0327e4cb-458d-4bcc-91c2-6b295fda8f37" targetNamespace="http://schemas.microsoft.com/office/2006/metadata/properties" ma:root="true" ma:fieldsID="70f0d2433bfe180acf2716bb0bd3a7b7" ns2:_="" ns3:_="">
    <xsd:import namespace="9eef95c9-828c-409c-a7e4-d6f8945e3a00"/>
    <xsd:import namespace="0327e4cb-458d-4bcc-91c2-6b295fda8f37"/>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ef95c9-828c-409c-a7e4-d6f8945e3a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3b64ef9-597b-4c99-8f75-8e42860b9f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327e4cb-458d-4bcc-91c2-6b295fda8f37"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d658e49a-7a2f-4051-9567-0c1652778040}" ma:internalName="TaxCatchAll" ma:showField="CatchAllData" ma:web="0327e4cb-458d-4bcc-91c2-6b295fda8f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327e4cb-458d-4bcc-91c2-6b295fda8f37" xsi:nil="true"/>
    <lcf76f155ced4ddcb4097134ff3c332f xmlns="9eef95c9-828c-409c-a7e4-d6f8945e3a0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5C6C91B-95BE-4044-B647-8E4318D3CC28}"/>
</file>

<file path=customXml/itemProps2.xml><?xml version="1.0" encoding="utf-8"?>
<ds:datastoreItem xmlns:ds="http://schemas.openxmlformats.org/officeDocument/2006/customXml" ds:itemID="{F09FF415-1DF2-4912-9EB2-272BA6EE9E9F}"/>
</file>

<file path=customXml/itemProps3.xml><?xml version="1.0" encoding="utf-8"?>
<ds:datastoreItem xmlns:ds="http://schemas.openxmlformats.org/officeDocument/2006/customXml" ds:itemID="{A2D90252-86DB-4D0E-A486-44DEFCCBB814}"/>
</file>

<file path=docProps/app.xml><?xml version="1.0" encoding="utf-8"?>
<Properties xmlns="http://schemas.openxmlformats.org/officeDocument/2006/extended-properties" xmlns:vt="http://schemas.openxmlformats.org/officeDocument/2006/docPropsVTypes">
  <Template/>
  <TotalTime>3479</TotalTime>
  <Words>2250</Words>
  <Application>Microsoft Office PowerPoint</Application>
  <PresentationFormat>Custom</PresentationFormat>
  <Paragraphs>529</Paragraphs>
  <Slides>26</Slides>
  <Notes>25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Consolas</vt:lpstr>
      <vt:lpstr>Courier New</vt:lpstr>
      <vt:lpstr>Sarabun Light</vt:lpstr>
      <vt:lpstr>Segoe UI</vt:lpstr>
      <vt:lpstr>Times New Roman</vt:lpstr>
      <vt:lpstr>Office Theme</vt:lpstr>
      <vt:lpstr>DATA AGGREGATION</vt:lpstr>
      <vt:lpstr>PowerPoint Presentation</vt:lpstr>
      <vt:lpstr>Grouping</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Having</vt:lpstr>
      <vt:lpstr>PowerPoint Presentation</vt:lpstr>
      <vt:lpstr>PowerPoint Presentation</vt:lpstr>
      <vt:lpstr>PowerPoint Presentation</vt:lpstr>
      <vt:lpstr>PowerPoint Presentation</vt:lpstr>
      <vt:lpstr>Logical vs Physical Execution</vt:lpstr>
    </vt:vector>
  </TitlesOfParts>
  <Manager/>
  <Company>Neurond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dc:creator>thanh.ho@orientsoftware.com</dc:creator>
  <dc:description/>
  <cp:lastModifiedBy>Thanh Ho Hoang</cp:lastModifiedBy>
  <cp:revision>250</cp:revision>
  <dcterms:created xsi:type="dcterms:W3CDTF">2014-01-02T17:00:34Z</dcterms:created>
  <dcterms:modified xsi:type="dcterms:W3CDTF">2021-12-29T07:57:52Z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ContentTypeId">
    <vt:lpwstr>0x01010074B2D4C9A1D66B45AAC7DF823AC34687</vt:lpwstr>
  </property>
  <property fmtid="{D5CDD505-2E9C-101B-9397-08002B2CF9AE}" pid="4" name="MediaServiceImageTags">
    <vt:lpwstr/>
  </property>
</Properties>
</file>