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48" r:id="rId5"/>
    <p:sldId id="449" r:id="rId6"/>
    <p:sldId id="450" r:id="rId7"/>
    <p:sldId id="485" r:id="rId8"/>
    <p:sldId id="453" r:id="rId9"/>
    <p:sldId id="454" r:id="rId10"/>
    <p:sldId id="464" r:id="rId11"/>
    <p:sldId id="465" r:id="rId12"/>
    <p:sldId id="459" r:id="rId13"/>
    <p:sldId id="460" r:id="rId14"/>
    <p:sldId id="476" r:id="rId15"/>
    <p:sldId id="477" r:id="rId16"/>
    <p:sldId id="471" r:id="rId17"/>
    <p:sldId id="486" r:id="rId18"/>
    <p:sldId id="447" r:id="rId19"/>
    <p:sldId id="467" r:id="rId20"/>
    <p:sldId id="484" r:id="rId21"/>
    <p:sldId id="487" r:id="rId22"/>
    <p:sldId id="468" r:id="rId23"/>
    <p:sldId id="469" r:id="rId24"/>
    <p:sldId id="488" r:id="rId25"/>
    <p:sldId id="472" r:id="rId26"/>
    <p:sldId id="473" r:id="rId27"/>
    <p:sldId id="474" r:id="rId28"/>
    <p:sldId id="475" r:id="rId29"/>
    <p:sldId id="489" r:id="rId30"/>
    <p:sldId id="480" r:id="rId31"/>
    <p:sldId id="481" r:id="rId32"/>
    <p:sldId id="482" r:id="rId33"/>
    <p:sldId id="34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ata Types" id="{D39F1863-5608-437B-90DF-1BD304D933F1}">
          <p14:sldIdLst>
            <p14:sldId id="448"/>
            <p14:sldId id="449"/>
            <p14:sldId id="450"/>
            <p14:sldId id="485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86"/>
            <p14:sldId id="447"/>
            <p14:sldId id="467"/>
            <p14:sldId id="484"/>
            <p14:sldId id="487"/>
            <p14:sldId id="468"/>
            <p14:sldId id="469"/>
            <p14:sldId id="488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8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66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0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E5C6-614A-460D-860D-20AA1FDF5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3144-EBD0-4DD2-A04A-1703A158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B1AB-AD7B-4F16-84ED-3BBCDBC7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D72-A481-4EFF-A246-CCA02F71A37A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91B6-AA92-4C33-89E0-4A448D5B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6AEC-13BC-4BE0-BEA9-4B48A199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E2-197D-4C83-8C46-11914BD9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60C1-F2FA-4983-BB29-A7B066AD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203CD-73C9-4C19-8F58-E42597EE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F273-75CE-4C3A-AE25-000921E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03F-1822-4BF2-B242-12A7C2EB558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32BB-715E-4F86-B665-3A7217DA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0349-4BC9-4274-94AC-26134C1C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0D83E63A-95E1-4CC8-836C-CA05BED182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E6E9BAB6-E185-4473-BE98-4B0EF032FD5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844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13944-388F-4795-93CD-2F93BE48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4D51B-ED9F-46BA-85B7-CF40FC9F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8ABD-E01A-4402-ACE9-9201641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E13F-F018-43F2-8F94-31672A5352B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3683-ABFF-4654-BC9F-8604C6E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FC15-5760-4515-BD3D-3A7A1F95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B9A3F3D4-F5DE-44E8-AE35-F7008A9295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6EE2FA3C-EA24-498D-BD64-72D492F6E4F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119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6D8BA746-8D25-4071-8F07-0E4646E75C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A3DC1618-68D7-4109-B3EF-8BE90631BC6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617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9EC106A9-AE8E-4342-B0F3-6836808282B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48B6F40-E9C1-49D9-8AEA-FD9E1067F26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DCF-BD4B-4589-91DC-4D25A71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5B4B-8CE4-44FF-B29B-A8307314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67CA-AFA2-4FAC-AD66-8C25F264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AEC-8427-4A76-9E2C-C86203DCA0D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9C33-810F-4A80-98C9-EDB1F182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BE6B-190A-429E-A82E-AEFB1735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6E5485E0-0F50-4AB0-9B79-08E19AA62D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B044434E-2737-42A5-AC15-3D5C49314ED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371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7A05-2A40-4B52-AF55-D7712F8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A354-FD9E-40A6-931B-C02B3BD4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06EB-716C-4E7E-BED2-D9049F66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2C68-9362-426D-B7FC-0CFAF41B829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F3DB-2200-4D5E-9712-F6AB3227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3B49-9160-458A-BD61-7719F0F2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E7777756-F380-4B51-80C1-27511AE8749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7E5D1915-C985-45BD-94A9-6B20E816FD7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34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923-097C-4F3F-86CA-92D3B46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453C-C321-4C15-B340-C8BFCF894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5708-416B-413A-B84F-F1271E54D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ACF0-8175-4032-8855-27A7ABB0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DBA-087B-4F52-8AC2-EBA009699CF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C854-8BFC-4032-A72A-499ADECF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A1A0-ED4B-43F3-B6DC-390EF70D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E0FE29E2-E50D-4AB3-BB5A-A234D014127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8C1A0BF7-E28F-4512-9CE5-4A1F1794457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42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4319-CFB7-422F-8046-7769DD9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094E-2979-4C2C-A467-AA7E79E6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7718-F1AF-4029-A44C-A36F2C1F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F891-04C4-43E9-A54F-8FDDA6DC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33155-EB43-4FF5-A03E-94C986174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63DB7-2B9D-4690-BE76-31876A8F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085-8C5A-4D32-AB4C-EACD0D4F90A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27E59-47A4-4A22-AE7C-394426E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3B8E8-0F40-4233-AF18-5C0A64CA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9BFECE38-E385-4E74-88C4-4428B3F284D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D69A7947-0F67-40FF-BA15-8EB86ADF47B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711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0DE4-C2B8-45FE-B554-73A24CC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81DF-E05D-4253-A156-821B3FBB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66C7-889B-454A-9FAF-DF93EE79A41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FD962-07F6-4B65-AC1A-0A5FD8E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879A-14A5-4FBB-A7DB-3EB60CA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75E28C58-34E2-4CF1-8897-1914C27426E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D470F071-BC27-42EC-996E-3FE4DDFCCA8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08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01F34-7E37-48CF-97F2-7BEEDEB5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FCE-ACEE-494B-9861-904ADBF50F7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35CC2-72EF-4D78-A6FA-6BA8E1C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174D-08E8-4AAB-8BE3-091B5C0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81042CAC-78BA-4936-B97F-28719F2C59C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EABBDFFF-EA5E-44D6-B17E-EE980AC782D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089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4912-7BAF-4EC2-B3B7-E056AF9F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DC37-B067-47C2-BF2E-0D3AFC66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1CFFF-556E-4A10-8C3C-F5BA3BA6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F884-717B-4029-BE4C-A59CC82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7B1-07CA-40BF-8CE1-E73C708D498C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6CBCC-FEC1-447D-B000-196661BA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5564-2376-4A1B-9A0F-6ED7B0C9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1EF70454-9105-4033-9DFB-B0A81C58D8A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5C18B863-EEE7-46EE-B9DF-15BA017F0D4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183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55E7-655E-4482-9B60-D2856385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151D6-3802-473E-964D-4E9E131D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6E3A7-80EE-4CCF-B286-A5B55953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97D8-AEFD-404F-BB6E-95DA7071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E569-F913-47FF-A419-F9741EB6AD8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5F218-3A86-4EB6-A87A-404590E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020B-1C87-4914-939F-1D96B588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32207CB7-8E94-44C2-859E-6D4601B59D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B908A44-21F6-4D72-9948-B4EFDF8115E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5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30CC-DA73-44F3-A5F1-9ED7A75E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006D-D419-4198-85C2-6B9DA0B7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0D99-9CFA-4169-AB79-221D30D7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D2E6-E483-4DF0-B918-D6832555744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46F1-4BFC-4BC4-863E-34BFDD0D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00A8-F097-4DB1-ACFF-613AF96DB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62" r:id="rId13"/>
  </p:sldLayoutIdLs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E310E974-FA2A-44B9-868D-4702CD84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21" name="Google Shape;56;p8">
            <a:extLst>
              <a:ext uri="{FF2B5EF4-FFF2-40B4-BE49-F238E27FC236}">
                <a16:creationId xmlns:a16="http://schemas.microsoft.com/office/drawing/2014/main" id="{D0DE41A5-E9ED-4B99-9A95-F0478A5899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7CF082-2210-4FE2-AAEF-BC02FA0F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C4F5DE2C-FEEE-4F1A-AEE4-47F973B7CD99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used to uniquely identify and index records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Primary Key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context menu of the desired row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50B7E1-75C0-490E-B0F3-47CE44C942FB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1236C-245F-4677-A35C-042C1B9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99" y="2438400"/>
            <a:ext cx="4695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 the values in a certain column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 auto incremented for every newly inserted record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Seed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the starting number from which the values in the column begin to increase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bg-BG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by how much each consecutive value is increased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8D887F-8D69-4430-B5A7-822F91F8B83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(2)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Setting an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through the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"Column Properties" window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938403"/>
            <a:ext cx="5262455" cy="35528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8A5C213-A2F0-48A6-A9CA-9E2A1AAC4C4D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(3)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modify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records with Management Studio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insert or edit a record, click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the context menu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0" y="2310605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424397" y="2682372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686081" y="3415505"/>
            <a:ext cx="630811" cy="428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1" y="5028313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98B971-58B6-4FF3-8EE3-53608EED4DD7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Data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89" y="1143000"/>
            <a:ext cx="10512862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retrieve records, click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received information can be customized with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queries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139564" y="3165476"/>
            <a:ext cx="45720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3" y="16827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49" y="2505178"/>
            <a:ext cx="6194939" cy="193019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5786009-78B4-459D-A109-949DB157CD36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Data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93" y="110064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change the properties of a table after it's creation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the table's context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84212" y="2209800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84" y="3158612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7842" y="3806312"/>
            <a:ext cx="592400" cy="460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01404" y="5212232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79E5D0-F9D7-40B0-B9C8-010B1E202264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SQL Queries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4411048" y="3243441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using T-SQL</a:t>
            </a:r>
          </a:p>
        </p:txBody>
      </p:sp>
    </p:spTree>
    <p:extLst>
      <p:ext uri="{BB962C8B-B14F-4D97-AF65-F5344CB8AC3E}">
        <p14:creationId xmlns:p14="http://schemas.microsoft.com/office/powerpoint/2010/main" val="428253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communicate with the database engine using SQL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Queries provide greater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SQL keywords are traditionally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capitalized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7" y="3466306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1" y="2483767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C69878-7635-460A-AFAA-2428AF2230B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600200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0" y="1600200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441243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3897452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2985034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528825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2" y="2528825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1818" y="3441243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6078" y="3897452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2985034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5" y="2528825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2985034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751884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7800" y="5087163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7800" y="5087163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1868509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E160947-DEFF-4260-A40A-9DF4AD95219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in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95400"/>
            <a:ext cx="10512862" cy="4351338"/>
          </a:xfrm>
        </p:spPr>
        <p:txBody>
          <a:bodyPr/>
          <a:lstStyle/>
          <a:p>
            <a:r>
              <a:rPr lang="en-US" dirty="0"/>
              <a:t>To get all information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columns and number of records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1" y="1731676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4487869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1" y="782078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61211" y="3622094"/>
            <a:ext cx="3505200" cy="700710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7211" y="3693455"/>
            <a:ext cx="3505200" cy="630822"/>
          </a:xfrm>
          <a:prstGeom prst="wedgeRoundRectCallout">
            <a:avLst>
              <a:gd name="adj1" fmla="val 40673"/>
              <a:gd name="adj2" fmla="val 910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F65C70E-BC0A-49C1-BE53-2032A3272DCB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Records in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990277"/>
            <a:ext cx="9866399" cy="429493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Data and Structures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3AF86F-93F0-4485-AAB1-8E7FA40AC41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	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Customization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589189" y="3243441"/>
            <a:ext cx="485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Rules, Constraints and Relationship</a:t>
            </a:r>
          </a:p>
        </p:txBody>
      </p:sp>
    </p:spTree>
    <p:extLst>
      <p:ext uri="{BB962C8B-B14F-4D97-AF65-F5344CB8AC3E}">
        <p14:creationId xmlns:p14="http://schemas.microsoft.com/office/powerpoint/2010/main" val="400244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2" y="10074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Unique constraint – no repeating values in entire table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157806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3" y="323826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3" y="5048920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A8553-DA3E-470F-988F-D47156B83E4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 Properties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3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8836" y="1999906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8836" y="3657600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6364FC-6100-41F3-9DF7-1747052D095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 Properties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Altering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692903" y="3243441"/>
            <a:ext cx="464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Changing Table Properties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40056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new column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3" y="3485366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67375" y="192882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847351" y="2153858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5" y="4749443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1" y="4749443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EC5497-3E13-46BE-B464-98D7F24FF2A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Modify data type of existing column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065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1791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5200" y="1440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5004" y="5351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2800" y="5351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E734D2A-35D9-4EC8-A11B-1BB7A52867CE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unique constraint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872591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9000" y="1552881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2792964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446251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152298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604669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3FDFDD-EB5D-47C5-91AB-E64BA039F1AA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(2)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10512862" cy="4351338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check constraint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1" y="1527175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77612" y="2636038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1" y="4100835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42411" y="3806882"/>
            <a:ext cx="3048000" cy="700710"/>
          </a:xfrm>
          <a:prstGeom prst="wedgeRoundRectCallout">
            <a:avLst>
              <a:gd name="adj1" fmla="val -69601"/>
              <a:gd name="adj2" fmla="val 942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316590" y="5259253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Condition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78838" y="1696668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89D4FC3-F835-4FB9-9DAA-0D151B18A61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(3)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Deleting Data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317565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structures is called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dropping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drop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entire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all data in a table is called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truncating</a:t>
            </a:r>
          </a:p>
          <a:p>
            <a:pPr>
              <a:spcBef>
                <a:spcPts val="4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Both of these actions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be undone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use with caution!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1545AE-4C80-41DC-BE81-833FCC3F5CE6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Database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drop entire database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19050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4000" y="21773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7164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39888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3278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15200" y="4977537"/>
            <a:ext cx="3048000" cy="700710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7A7B61D-61F2-49B2-A963-4AEF9D9E6BD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and Truncating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remove a constraining rule from a column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5" y="2136775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1" y="1796930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1" y="2746375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5" y="4376802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1" y="5163317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2" y="4140521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7914323-4372-4851-9DD1-90371BA6AD47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and Truncating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1" y="974726"/>
            <a:ext cx="105128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Table columns have a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Setting up the database is the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step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use Management Studio to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tables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SQL provides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greater control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79812" y="3421224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448712-7606-41D0-9AA2-5BA0D5E122B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Numeric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money (precise) operations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fixed size string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variable size string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Unicode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text data block (unlimited size)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D6BCFC-1B1D-49B1-AB7F-9CE383004AC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SQL Server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fixed length sequence of bits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date</a:t>
            </a:r>
            <a:r>
              <a:rPr lang="en-US" dirty="0"/>
              <a:t> 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and time with precision of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1/300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date and time (1-minute precision)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15D58B-8CC0-4D1A-BEC9-30AE4EC38A3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SQL Server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Modeling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632470" y="3243441"/>
            <a:ext cx="476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using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2569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Explorer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main tool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use when working with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its objects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4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us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a new database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objects in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relationships and others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change the properties of objects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enter records into the tables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BCF720-189A-4FDE-9169-100FEE411E9A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Object Explorer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10512862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Database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may need to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[F5]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see the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750428" y="1835945"/>
            <a:ext cx="6572250" cy="3422649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044960" y="3242469"/>
            <a:ext cx="45720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DA4D6-4752-4101-B2A7-BBABDA8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1" y="1835945"/>
            <a:ext cx="3267075" cy="31718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DDE53A-1FBC-493A-BCE1-A57250180802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Database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974726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Table name can be set from its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Properties [F4]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 when it is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73795" y="3108325"/>
            <a:ext cx="72284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92" y="2460625"/>
            <a:ext cx="5672667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829ED-DB9E-46E0-9A1C-442DD386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7" y="1550195"/>
            <a:ext cx="3581400" cy="32004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354BC27-F551-46CA-9A42-021DFCEC9DD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6B1985-2E88-4FED-9297-842921F3765F}"/>
</file>

<file path=customXml/itemProps2.xml><?xml version="1.0" encoding="utf-8"?>
<ds:datastoreItem xmlns:ds="http://schemas.openxmlformats.org/officeDocument/2006/customXml" ds:itemID="{D86834E4-E107-40C7-AB25-BCB8D9F8CBF2}"/>
</file>

<file path=customXml/itemProps3.xml><?xml version="1.0" encoding="utf-8"?>
<ds:datastoreItem xmlns:ds="http://schemas.openxmlformats.org/officeDocument/2006/customXml" ds:itemID="{5B127311-DC06-4503-8767-C8AD9BEF9EC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1209</Words>
  <Application>Microsoft Office PowerPoint</Application>
  <PresentationFormat>Custom</PresentationFormat>
  <Paragraphs>206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Sarabun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Ho Hoang</dc:creator>
  <cp:keywords/>
  <cp:lastModifiedBy>Thanh Ho Hoang</cp:lastModifiedBy>
  <cp:revision>105</cp:revision>
  <dcterms:created xsi:type="dcterms:W3CDTF">2014-01-02T17:00:34Z</dcterms:created>
  <dcterms:modified xsi:type="dcterms:W3CDTF">2021-12-30T07:43:02Z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</Properties>
</file>