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2"/>
  </p:sldMasterIdLst>
  <p:notesMasterIdLst>
    <p:notesMasterId r:id="rId51"/>
  </p:notesMasterIdLst>
  <p:handoutMasterIdLst>
    <p:handoutMasterId r:id="rId52"/>
  </p:handoutMasterIdLst>
  <p:sldIdLst>
    <p:sldId id="453" r:id="rId3"/>
    <p:sldId id="455" r:id="rId4"/>
    <p:sldId id="456" r:id="rId5"/>
    <p:sldId id="458" r:id="rId6"/>
    <p:sldId id="459" r:id="rId7"/>
    <p:sldId id="460" r:id="rId8"/>
    <p:sldId id="502" r:id="rId9"/>
    <p:sldId id="503" r:id="rId10"/>
    <p:sldId id="504" r:id="rId11"/>
    <p:sldId id="461" r:id="rId12"/>
    <p:sldId id="462" r:id="rId13"/>
    <p:sldId id="463" r:id="rId14"/>
    <p:sldId id="464" r:id="rId15"/>
    <p:sldId id="465" r:id="rId16"/>
    <p:sldId id="466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514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505" r:id="rId39"/>
    <p:sldId id="506" r:id="rId40"/>
    <p:sldId id="509" r:id="rId41"/>
    <p:sldId id="515" r:id="rId42"/>
    <p:sldId id="490" r:id="rId43"/>
    <p:sldId id="493" r:id="rId44"/>
    <p:sldId id="511" r:id="rId45"/>
    <p:sldId id="512" r:id="rId46"/>
    <p:sldId id="513" r:id="rId47"/>
    <p:sldId id="495" r:id="rId48"/>
    <p:sldId id="496" r:id="rId49"/>
    <p:sldId id="497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09B291E-4D63-44D8-9FE2-F9EEBB49D803}">
          <p14:sldIdLst>
            <p14:sldId id="453"/>
            <p14:sldId id="455"/>
          </p14:sldIdLst>
        </p14:section>
        <p14:section name="Functions" id="{E62E72CC-21EE-4242-933D-F63A61555FC9}">
          <p14:sldIdLst>
            <p14:sldId id="456"/>
            <p14:sldId id="458"/>
            <p14:sldId id="459"/>
            <p14:sldId id="460"/>
            <p14:sldId id="502"/>
            <p14:sldId id="503"/>
            <p14:sldId id="504"/>
          </p14:sldIdLst>
        </p14:section>
        <p14:section name="Transactions" id="{A1949474-4747-4B49-92DB-B9C91D9DA736}">
          <p14:sldIdLst>
            <p14:sldId id="461"/>
            <p14:sldId id="462"/>
            <p14:sldId id="463"/>
            <p14:sldId id="464"/>
            <p14:sldId id="465"/>
            <p14:sldId id="466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Stored Procedures" id="{9B223023-437F-44BD-AE05-7AB81D7541EC}">
          <p14:sldIdLst>
            <p14:sldId id="475"/>
            <p14:sldId id="476"/>
            <p14:sldId id="477"/>
            <p14:sldId id="478"/>
            <p14:sldId id="479"/>
            <p14:sldId id="480"/>
            <p14:sldId id="514"/>
            <p14:sldId id="482"/>
            <p14:sldId id="483"/>
            <p14:sldId id="484"/>
            <p14:sldId id="485"/>
            <p14:sldId id="486"/>
            <p14:sldId id="487"/>
            <p14:sldId id="488"/>
            <p14:sldId id="505"/>
            <p14:sldId id="506"/>
            <p14:sldId id="509"/>
          </p14:sldIdLst>
        </p14:section>
        <p14:section name="Triggers" id="{F00667B4-EB87-4C3A-9472-11484BC77BE2}">
          <p14:sldIdLst>
            <p14:sldId id="515"/>
            <p14:sldId id="490"/>
            <p14:sldId id="493"/>
            <p14:sldId id="511"/>
            <p14:sldId id="512"/>
            <p14:sldId id="513"/>
            <p14:sldId id="495"/>
            <p14:sldId id="496"/>
          </p14:sldIdLst>
        </p14:section>
        <p14:section name="Summary" id="{74E48815-88DC-41B3-A7D7-FC3F3F742483}">
          <p14:sldIdLst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5D60"/>
    <a:srgbClr val="3BABFF"/>
    <a:srgbClr val="C6C0AA"/>
    <a:srgbClr val="F3BE60"/>
    <a:srgbClr val="00B050"/>
    <a:srgbClr val="613306"/>
    <a:srgbClr val="371D03"/>
    <a:srgbClr val="482604"/>
    <a:srgbClr val="FFF0D9"/>
    <a:srgbClr val="7030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78044" autoAdjust="0"/>
  </p:normalViewPr>
  <p:slideViewPr>
    <p:cSldViewPr>
      <p:cViewPr varScale="1">
        <p:scale>
          <a:sx n="114" d="100"/>
          <a:sy n="114" d="100"/>
        </p:scale>
        <p:origin x="16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8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6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Ho Hoang" userId="bdaa2ca6-9388-4c5e-9437-595bc402494c" providerId="ADAL" clId="{73D86DE9-3B45-4F20-8801-3122576D7312}"/>
    <pc:docChg chg="undo custSel addSld delSld modSld modMainMaster modSection">
      <pc:chgData name="Thanh Ho Hoang" userId="bdaa2ca6-9388-4c5e-9437-595bc402494c" providerId="ADAL" clId="{73D86DE9-3B45-4F20-8801-3122576D7312}" dt="2021-12-29T11:54:56.948" v="785" actId="478"/>
      <pc:docMkLst>
        <pc:docMk/>
      </pc:docMkLst>
      <pc:sldChg chg="addSp delSp modSp">
        <pc:chgData name="Thanh Ho Hoang" userId="bdaa2ca6-9388-4c5e-9437-595bc402494c" providerId="ADAL" clId="{73D86DE9-3B45-4F20-8801-3122576D7312}" dt="2021-12-29T11:20:26.523" v="479" actId="1076"/>
        <pc:sldMkLst>
          <pc:docMk/>
          <pc:sldMk cId="3215379390" sldId="453"/>
        </pc:sldMkLst>
        <pc:spChg chg="mod">
          <ac:chgData name="Thanh Ho Hoang" userId="bdaa2ca6-9388-4c5e-9437-595bc402494c" providerId="ADAL" clId="{73D86DE9-3B45-4F20-8801-3122576D7312}" dt="2021-12-29T11:20:26.523" v="479" actId="1076"/>
          <ac:spMkLst>
            <pc:docMk/>
            <pc:sldMk cId="3215379390" sldId="453"/>
            <ac:spMk id="5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18:26.269" v="358" actId="478"/>
          <ac:spMkLst>
            <pc:docMk/>
            <pc:sldMk cId="3215379390" sldId="453"/>
            <ac:spMk id="7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18:27.828" v="359" actId="478"/>
          <ac:spMkLst>
            <pc:docMk/>
            <pc:sldMk cId="3215379390" sldId="453"/>
            <ac:spMk id="8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18:25.039" v="357" actId="478"/>
          <ac:spMkLst>
            <pc:docMk/>
            <pc:sldMk cId="3215379390" sldId="453"/>
            <ac:spMk id="11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18:29.408" v="360" actId="478"/>
          <ac:spMkLst>
            <pc:docMk/>
            <pc:sldMk cId="3215379390" sldId="453"/>
            <ac:spMk id="12" creationId="{00000000-0000-0000-0000-000000000000}"/>
          </ac:spMkLst>
        </pc:spChg>
        <pc:spChg chg="add ord">
          <ac:chgData name="Thanh Ho Hoang" userId="bdaa2ca6-9388-4c5e-9437-595bc402494c" providerId="ADAL" clId="{73D86DE9-3B45-4F20-8801-3122576D7312}" dt="2021-12-29T11:18:55.366" v="365" actId="167"/>
          <ac:spMkLst>
            <pc:docMk/>
            <pc:sldMk cId="3215379390" sldId="453"/>
            <ac:spMk id="15" creationId="{0ADC858E-4578-4067-8DA5-8B4DE316625D}"/>
          </ac:spMkLst>
        </pc:spChg>
        <pc:spChg chg="del">
          <ac:chgData name="Thanh Ho Hoang" userId="bdaa2ca6-9388-4c5e-9437-595bc402494c" providerId="ADAL" clId="{73D86DE9-3B45-4F20-8801-3122576D7312}" dt="2021-12-29T11:18:16.185" v="354" actId="478"/>
          <ac:spMkLst>
            <pc:docMk/>
            <pc:sldMk cId="3215379390" sldId="453"/>
            <ac:spMk id="18" creationId="{00000000-0000-0000-0000-000000000000}"/>
          </ac:spMkLst>
        </pc:spChg>
        <pc:picChg chg="add mod ord">
          <ac:chgData name="Thanh Ho Hoang" userId="bdaa2ca6-9388-4c5e-9437-595bc402494c" providerId="ADAL" clId="{73D86DE9-3B45-4F20-8801-3122576D7312}" dt="2021-12-29T11:20:20.771" v="478" actId="1076"/>
          <ac:picMkLst>
            <pc:docMk/>
            <pc:sldMk cId="3215379390" sldId="453"/>
            <ac:picMk id="13" creationId="{C8C4BDF4-6388-4838-A91E-1C4A9A929CB3}"/>
          </ac:picMkLst>
        </pc:picChg>
        <pc:picChg chg="del">
          <ac:chgData name="Thanh Ho Hoang" userId="bdaa2ca6-9388-4c5e-9437-595bc402494c" providerId="ADAL" clId="{73D86DE9-3B45-4F20-8801-3122576D7312}" dt="2021-12-29T11:18:33.554" v="363" actId="478"/>
          <ac:picMkLst>
            <pc:docMk/>
            <pc:sldMk cId="3215379390" sldId="453"/>
            <ac:picMk id="14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1:18:13.690" v="352" actId="478"/>
          <ac:picMkLst>
            <pc:docMk/>
            <pc:sldMk cId="3215379390" sldId="453"/>
            <ac:picMk id="16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1:18:31.297" v="362" actId="478"/>
          <ac:picMkLst>
            <pc:docMk/>
            <pc:sldMk cId="3215379390" sldId="453"/>
            <ac:picMk id="17" creationId="{00000000-0000-0000-0000-000000000000}"/>
          </ac:picMkLst>
        </pc:picChg>
        <pc:picChg chg="add ord">
          <ac:chgData name="Thanh Ho Hoang" userId="bdaa2ca6-9388-4c5e-9437-595bc402494c" providerId="ADAL" clId="{73D86DE9-3B45-4F20-8801-3122576D7312}" dt="2021-12-29T11:18:55.366" v="365" actId="167"/>
          <ac:picMkLst>
            <pc:docMk/>
            <pc:sldMk cId="3215379390" sldId="453"/>
            <ac:picMk id="19" creationId="{FA642D43-D109-4B96-991D-85050FFFE622}"/>
          </ac:picMkLst>
        </pc:picChg>
        <pc:picChg chg="del">
          <ac:chgData name="Thanh Ho Hoang" userId="bdaa2ca6-9388-4c5e-9437-595bc402494c" providerId="ADAL" clId="{73D86DE9-3B45-4F20-8801-3122576D7312}" dt="2021-12-29T11:18:15.047" v="353" actId="478"/>
          <ac:picMkLst>
            <pc:docMk/>
            <pc:sldMk cId="3215379390" sldId="453"/>
            <ac:picMk id="20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1:18:30.986" v="361" actId="478"/>
          <ac:picMkLst>
            <pc:docMk/>
            <pc:sldMk cId="3215379390" sldId="453"/>
            <ac:picMk id="1028" creationId="{00000000-0000-0000-0000-000000000000}"/>
          </ac:picMkLst>
        </pc:picChg>
      </pc:sldChg>
      <pc:sldChg chg="del">
        <pc:chgData name="Thanh Ho Hoang" userId="bdaa2ca6-9388-4c5e-9437-595bc402494c" providerId="ADAL" clId="{73D86DE9-3B45-4F20-8801-3122576D7312}" dt="2021-12-29T10:38:39.822" v="4" actId="2696"/>
        <pc:sldMkLst>
          <pc:docMk/>
          <pc:sldMk cId="2863432578" sldId="454"/>
        </pc:sldMkLst>
      </pc:sldChg>
      <pc:sldChg chg="addSp delSp modSp">
        <pc:chgData name="Thanh Ho Hoang" userId="bdaa2ca6-9388-4c5e-9437-595bc402494c" providerId="ADAL" clId="{73D86DE9-3B45-4F20-8801-3122576D7312}" dt="2021-12-29T11:41:17.567" v="648" actId="478"/>
        <pc:sldMkLst>
          <pc:docMk/>
          <pc:sldMk cId="1646986932" sldId="455"/>
        </pc:sldMkLst>
        <pc:spChg chg="del">
          <ac:chgData name="Thanh Ho Hoang" userId="bdaa2ca6-9388-4c5e-9437-595bc402494c" providerId="ADAL" clId="{73D86DE9-3B45-4F20-8801-3122576D7312}" dt="2021-12-29T11:41:17.567" v="648" actId="478"/>
          <ac:spMkLst>
            <pc:docMk/>
            <pc:sldMk cId="1646986932" sldId="455"/>
            <ac:spMk id="2" creationId="{00000000-0000-0000-0000-000000000000}"/>
          </ac:spMkLst>
        </pc:spChg>
        <pc:spChg chg="add del">
          <ac:chgData name="Thanh Ho Hoang" userId="bdaa2ca6-9388-4c5e-9437-595bc402494c" providerId="ADAL" clId="{73D86DE9-3B45-4F20-8801-3122576D7312}" dt="2021-12-29T10:46:40.512" v="164"/>
          <ac:spMkLst>
            <pc:docMk/>
            <pc:sldMk cId="1646986932" sldId="455"/>
            <ac:spMk id="9" creationId="{91103593-7173-4F3C-BE61-849C6EE9F9E5}"/>
          </ac:spMkLst>
        </pc:spChg>
        <pc:spChg chg="add del">
          <ac:chgData name="Thanh Ho Hoang" userId="bdaa2ca6-9388-4c5e-9437-595bc402494c" providerId="ADAL" clId="{73D86DE9-3B45-4F20-8801-3122576D7312}" dt="2021-12-29T10:46:46.949" v="167"/>
          <ac:spMkLst>
            <pc:docMk/>
            <pc:sldMk cId="1646986932" sldId="455"/>
            <ac:spMk id="10" creationId="{3453F3E8-9D0B-420F-8E34-01BF56E9C09E}"/>
          </ac:spMkLst>
        </pc:spChg>
        <pc:spChg chg="add del">
          <ac:chgData name="Thanh Ho Hoang" userId="bdaa2ca6-9388-4c5e-9437-595bc402494c" providerId="ADAL" clId="{73D86DE9-3B45-4F20-8801-3122576D7312}" dt="2021-12-29T10:46:55.200" v="170"/>
          <ac:spMkLst>
            <pc:docMk/>
            <pc:sldMk cId="1646986932" sldId="455"/>
            <ac:spMk id="15" creationId="{798E09A1-96C2-4F15-9842-CD75A7185774}"/>
          </ac:spMkLst>
        </pc:spChg>
        <pc:spChg chg="mod">
          <ac:chgData name="Thanh Ho Hoang" userId="bdaa2ca6-9388-4c5e-9437-595bc402494c" providerId="ADAL" clId="{73D86DE9-3B45-4F20-8801-3122576D7312}" dt="2021-12-29T10:46:50.228" v="168" actId="1076"/>
          <ac:spMkLst>
            <pc:docMk/>
            <pc:sldMk cId="1646986932" sldId="455"/>
            <ac:spMk id="44441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47:20.271" v="174" actId="14100"/>
          <ac:spMkLst>
            <pc:docMk/>
            <pc:sldMk cId="1646986932" sldId="455"/>
            <ac:spMk id="444419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0:45:19.471" v="148" actId="478"/>
          <ac:picMkLst>
            <pc:docMk/>
            <pc:sldMk cId="1646986932" sldId="455"/>
            <ac:picMk id="11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20.197" v="149" actId="478"/>
          <ac:picMkLst>
            <pc:docMk/>
            <pc:sldMk cId="1646986932" sldId="455"/>
            <ac:picMk id="12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17.972" v="146" actId="478"/>
          <ac:picMkLst>
            <pc:docMk/>
            <pc:sldMk cId="1646986932" sldId="455"/>
            <ac:picMk id="13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19.216" v="147" actId="478"/>
          <ac:picMkLst>
            <pc:docMk/>
            <pc:sldMk cId="1646986932" sldId="455"/>
            <ac:picMk id="14" creationId="{00000000-0000-0000-0000-000000000000}"/>
          </ac:picMkLst>
        </pc:picChg>
      </pc:sldChg>
      <pc:sldChg chg="addSp delSp modSp">
        <pc:chgData name="Thanh Ho Hoang" userId="bdaa2ca6-9388-4c5e-9437-595bc402494c" providerId="ADAL" clId="{73D86DE9-3B45-4F20-8801-3122576D7312}" dt="2021-12-29T10:49:11.047" v="182" actId="1076"/>
        <pc:sldMkLst>
          <pc:docMk/>
          <pc:sldMk cId="3695256063" sldId="456"/>
        </pc:sldMkLst>
        <pc:spChg chg="del">
          <ac:chgData name="Thanh Ho Hoang" userId="bdaa2ca6-9388-4c5e-9437-595bc402494c" providerId="ADAL" clId="{73D86DE9-3B45-4F20-8801-3122576D7312}" dt="2021-12-29T10:49:08.217" v="180" actId="478"/>
          <ac:spMkLst>
            <pc:docMk/>
            <pc:sldMk cId="3695256063" sldId="456"/>
            <ac:spMk id="2" creationId="{00000000-0000-0000-0000-000000000000}"/>
          </ac:spMkLst>
        </pc:spChg>
        <pc:spChg chg="add ord">
          <ac:chgData name="Thanh Ho Hoang" userId="bdaa2ca6-9388-4c5e-9437-595bc402494c" providerId="ADAL" clId="{73D86DE9-3B45-4F20-8801-3122576D7312}" dt="2021-12-29T10:48:53.194" v="176" actId="167"/>
          <ac:spMkLst>
            <pc:docMk/>
            <pc:sldMk cId="3695256063" sldId="456"/>
            <ac:spMk id="7" creationId="{60A90D48-AAE6-4B19-A870-C60C4DEA9EDF}"/>
          </ac:spMkLst>
        </pc:spChg>
        <pc:spChg chg="mod">
          <ac:chgData name="Thanh Ho Hoang" userId="bdaa2ca6-9388-4c5e-9437-595bc402494c" providerId="ADAL" clId="{73D86DE9-3B45-4F20-8801-3122576D7312}" dt="2021-12-29T10:49:02.355" v="179" actId="113"/>
          <ac:spMkLst>
            <pc:docMk/>
            <pc:sldMk cId="3695256063" sldId="456"/>
            <ac:spMk id="490498" creationId="{00000000-0000-0000-0000-000000000000}"/>
          </ac:spMkLst>
        </pc:spChg>
        <pc:picChg chg="add mod ord">
          <ac:chgData name="Thanh Ho Hoang" userId="bdaa2ca6-9388-4c5e-9437-595bc402494c" providerId="ADAL" clId="{73D86DE9-3B45-4F20-8801-3122576D7312}" dt="2021-12-29T10:49:11.047" v="182" actId="1076"/>
          <ac:picMkLst>
            <pc:docMk/>
            <pc:sldMk cId="3695256063" sldId="456"/>
            <ac:picMk id="6" creationId="{363995FB-C363-4AE9-A42E-614A7C2505D9}"/>
          </ac:picMkLst>
        </pc:picChg>
        <pc:picChg chg="add ord">
          <ac:chgData name="Thanh Ho Hoang" userId="bdaa2ca6-9388-4c5e-9437-595bc402494c" providerId="ADAL" clId="{73D86DE9-3B45-4F20-8801-3122576D7312}" dt="2021-12-29T10:48:53.194" v="176" actId="167"/>
          <ac:picMkLst>
            <pc:docMk/>
            <pc:sldMk cId="3695256063" sldId="456"/>
            <ac:picMk id="8" creationId="{81C91A25-1030-4420-962B-5FDCE2806EDC}"/>
          </ac:picMkLst>
        </pc:picChg>
        <pc:picChg chg="del">
          <ac:chgData name="Thanh Ho Hoang" userId="bdaa2ca6-9388-4c5e-9437-595bc402494c" providerId="ADAL" clId="{73D86DE9-3B45-4F20-8801-3122576D7312}" dt="2021-12-29T10:38:50.610" v="6" actId="478"/>
          <ac:picMkLst>
            <pc:docMk/>
            <pc:sldMk cId="3695256063" sldId="456"/>
            <ac:picMk id="22530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38:49.167" v="5" actId="478"/>
          <ac:picMkLst>
            <pc:docMk/>
            <pc:sldMk cId="3695256063" sldId="456"/>
            <ac:picMk id="22532" creationId="{00000000-0000-0000-0000-000000000000}"/>
          </ac:picMkLst>
        </pc:picChg>
      </pc:sldChg>
      <pc:sldChg chg="modSp del">
        <pc:chgData name="Thanh Ho Hoang" userId="bdaa2ca6-9388-4c5e-9437-595bc402494c" providerId="ADAL" clId="{73D86DE9-3B45-4F20-8801-3122576D7312}" dt="2021-12-29T10:49:20.297" v="183" actId="2696"/>
        <pc:sldMkLst>
          <pc:docMk/>
          <pc:sldMk cId="4291005945" sldId="457"/>
        </pc:sldMkLst>
        <pc:picChg chg="mod">
          <ac:chgData name="Thanh Ho Hoang" userId="bdaa2ca6-9388-4c5e-9437-595bc402494c" providerId="ADAL" clId="{73D86DE9-3B45-4F20-8801-3122576D7312}" dt="2021-12-29T10:41:17.450" v="47" actId="14100"/>
          <ac:picMkLst>
            <pc:docMk/>
            <pc:sldMk cId="4291005945" sldId="457"/>
            <ac:picMk id="9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21:40.523" v="482" actId="14100"/>
        <pc:sldMkLst>
          <pc:docMk/>
          <pc:sldMk cId="61693589" sldId="458"/>
        </pc:sldMkLst>
        <pc:spChg chg="del">
          <ac:chgData name="Thanh Ho Hoang" userId="bdaa2ca6-9388-4c5e-9437-595bc402494c" providerId="ADAL" clId="{73D86DE9-3B45-4F20-8801-3122576D7312}" dt="2021-12-29T10:54:24.055" v="236" actId="478"/>
          <ac:spMkLst>
            <pc:docMk/>
            <pc:sldMk cId="61693589" sldId="458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1:40.523" v="482" actId="14100"/>
          <ac:spMkLst>
            <pc:docMk/>
            <pc:sldMk cId="61693589" sldId="458"/>
            <ac:spMk id="48435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1:37.915" v="481" actId="1076"/>
          <ac:spMkLst>
            <pc:docMk/>
            <pc:sldMk cId="61693589" sldId="458"/>
            <ac:spMk id="484355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6:00.488" v="616" actId="207"/>
        <pc:sldMkLst>
          <pc:docMk/>
          <pc:sldMk cId="903289429" sldId="459"/>
        </pc:sldMkLst>
        <pc:spChg chg="del">
          <ac:chgData name="Thanh Ho Hoang" userId="bdaa2ca6-9388-4c5e-9437-595bc402494c" providerId="ADAL" clId="{73D86DE9-3B45-4F20-8801-3122576D7312}" dt="2021-12-29T10:50:37.101" v="195" actId="478"/>
          <ac:spMkLst>
            <pc:docMk/>
            <pc:sldMk cId="903289429" sldId="459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49:55.715" v="189" actId="1076"/>
          <ac:spMkLst>
            <pc:docMk/>
            <pc:sldMk cId="903289429" sldId="459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6:00.488" v="616" actId="207"/>
          <ac:spMkLst>
            <pc:docMk/>
            <pc:sldMk cId="903289429" sldId="459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20.539" v="193" actId="207"/>
          <ac:spMkLst>
            <pc:docMk/>
            <pc:sldMk cId="903289429" sldId="459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0:48.598" v="197" actId="207"/>
          <ac:spMkLst>
            <pc:docMk/>
            <pc:sldMk cId="903289429" sldId="459"/>
            <ac:spMk id="11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5:51.866" v="614" actId="207"/>
        <pc:sldMkLst>
          <pc:docMk/>
          <pc:sldMk cId="1871971890" sldId="460"/>
        </pc:sldMkLst>
        <pc:spChg chg="del">
          <ac:chgData name="Thanh Ho Hoang" userId="bdaa2ca6-9388-4c5e-9437-595bc402494c" providerId="ADAL" clId="{73D86DE9-3B45-4F20-8801-3122576D7312}" dt="2021-12-29T10:54:14.711" v="235" actId="478"/>
          <ac:spMkLst>
            <pc:docMk/>
            <pc:sldMk cId="1871971890" sldId="460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1:02.095" v="199" actId="1076"/>
          <ac:spMkLst>
            <pc:docMk/>
            <pc:sldMk cId="1871971890" sldId="460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5:51.866" v="614" actId="207"/>
          <ac:spMkLst>
            <pc:docMk/>
            <pc:sldMk cId="1871971890" sldId="460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1:23.656" v="203" actId="207"/>
          <ac:spMkLst>
            <pc:docMk/>
            <pc:sldMk cId="1871971890" sldId="460"/>
            <ac:spMk id="7" creationId="{00000000-0000-0000-0000-000000000000}"/>
          </ac:spMkLst>
        </pc:spChg>
        <pc:graphicFrameChg chg="mod">
          <ac:chgData name="Thanh Ho Hoang" userId="bdaa2ca6-9388-4c5e-9437-595bc402494c" providerId="ADAL" clId="{73D86DE9-3B45-4F20-8801-3122576D7312}" dt="2021-12-29T10:54:13.119" v="234" actId="1076"/>
          <ac:graphicFrameMkLst>
            <pc:docMk/>
            <pc:sldMk cId="1871971890" sldId="460"/>
            <ac:graphicFrameMk id="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73D86DE9-3B45-4F20-8801-3122576D7312}" dt="2021-12-29T11:22:14.451" v="489" actId="2711"/>
        <pc:sldMkLst>
          <pc:docMk/>
          <pc:sldMk cId="340813110" sldId="461"/>
        </pc:sldMkLst>
        <pc:spChg chg="mod">
          <ac:chgData name="Thanh Ho Hoang" userId="bdaa2ca6-9388-4c5e-9437-595bc402494c" providerId="ADAL" clId="{73D86DE9-3B45-4F20-8801-3122576D7312}" dt="2021-12-29T11:22:14.451" v="489" actId="2711"/>
          <ac:spMkLst>
            <pc:docMk/>
            <pc:sldMk cId="340813110" sldId="461"/>
            <ac:spMk id="2" creationId="{00000000-0000-0000-0000-000000000000}"/>
          </ac:spMkLst>
        </pc:spChg>
        <pc:spChg chg="add ord">
          <ac:chgData name="Thanh Ho Hoang" userId="bdaa2ca6-9388-4c5e-9437-595bc402494c" providerId="ADAL" clId="{73D86DE9-3B45-4F20-8801-3122576D7312}" dt="2021-12-29T11:22:02.382" v="484" actId="167"/>
          <ac:spMkLst>
            <pc:docMk/>
            <pc:sldMk cId="340813110" sldId="461"/>
            <ac:spMk id="8" creationId="{AA102693-1AD9-4251-8572-0FFD417081B9}"/>
          </ac:spMkLst>
        </pc:spChg>
        <pc:picChg chg="del">
          <ac:chgData name="Thanh Ho Hoang" userId="bdaa2ca6-9388-4c5e-9437-595bc402494c" providerId="ADAL" clId="{73D86DE9-3B45-4F20-8801-3122576D7312}" dt="2021-12-29T10:45:08.680" v="144" actId="478"/>
          <ac:picMkLst>
            <pc:docMk/>
            <pc:sldMk cId="340813110" sldId="461"/>
            <ac:picMk id="4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07.937" v="143" actId="478"/>
          <ac:picMkLst>
            <pc:docMk/>
            <pc:sldMk cId="340813110" sldId="461"/>
            <ac:picMk id="5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45:09.615" v="145" actId="478"/>
          <ac:picMkLst>
            <pc:docMk/>
            <pc:sldMk cId="340813110" sldId="461"/>
            <ac:picMk id="6" creationId="{00000000-0000-0000-0000-000000000000}"/>
          </ac:picMkLst>
        </pc:picChg>
        <pc:picChg chg="add ord">
          <ac:chgData name="Thanh Ho Hoang" userId="bdaa2ca6-9388-4c5e-9437-595bc402494c" providerId="ADAL" clId="{73D86DE9-3B45-4F20-8801-3122576D7312}" dt="2021-12-29T11:22:02.382" v="484" actId="167"/>
          <ac:picMkLst>
            <pc:docMk/>
            <pc:sldMk cId="340813110" sldId="461"/>
            <ac:picMk id="7" creationId="{7C1DAE27-727F-42B1-BA14-4F0FADE97875}"/>
          </ac:picMkLst>
        </pc:picChg>
        <pc:picChg chg="add ord">
          <ac:chgData name="Thanh Ho Hoang" userId="bdaa2ca6-9388-4c5e-9437-595bc402494c" providerId="ADAL" clId="{73D86DE9-3B45-4F20-8801-3122576D7312}" dt="2021-12-29T11:22:02.382" v="484" actId="167"/>
          <ac:picMkLst>
            <pc:docMk/>
            <pc:sldMk cId="340813110" sldId="461"/>
            <ac:picMk id="9" creationId="{08E210C4-28CB-4AEF-A304-926D385F4D4D}"/>
          </ac:picMkLst>
        </pc:picChg>
      </pc:sldChg>
      <pc:sldChg chg="delSp modSp">
        <pc:chgData name="Thanh Ho Hoang" userId="bdaa2ca6-9388-4c5e-9437-595bc402494c" providerId="ADAL" clId="{73D86DE9-3B45-4F20-8801-3122576D7312}" dt="2021-12-29T11:24:33.243" v="509" actId="478"/>
        <pc:sldMkLst>
          <pc:docMk/>
          <pc:sldMk cId="56376863" sldId="462"/>
        </pc:sldMkLst>
        <pc:spChg chg="del">
          <ac:chgData name="Thanh Ho Hoang" userId="bdaa2ca6-9388-4c5e-9437-595bc402494c" providerId="ADAL" clId="{73D86DE9-3B45-4F20-8801-3122576D7312}" dt="2021-12-29T11:24:33.243" v="509" actId="478"/>
          <ac:spMkLst>
            <pc:docMk/>
            <pc:sldMk cId="56376863" sldId="462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2:25.725" v="491" actId="1076"/>
          <ac:spMkLst>
            <pc:docMk/>
            <pc:sldMk cId="56376863" sldId="462"/>
            <ac:spMk id="50995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4:28.335" v="508" actId="1076"/>
          <ac:spMkLst>
            <pc:docMk/>
            <pc:sldMk cId="56376863" sldId="462"/>
            <ac:spMk id="509955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4:43.822" v="783" actId="478"/>
        <pc:sldMkLst>
          <pc:docMk/>
          <pc:sldMk cId="2996592720" sldId="463"/>
        </pc:sldMkLst>
        <pc:spChg chg="mod">
          <ac:chgData name="Thanh Ho Hoang" userId="bdaa2ca6-9388-4c5e-9437-595bc402494c" providerId="ADAL" clId="{73D86DE9-3B45-4F20-8801-3122576D7312}" dt="2021-12-29T11:24:47.608" v="512" actId="1076"/>
          <ac:spMkLst>
            <pc:docMk/>
            <pc:sldMk cId="2996592720" sldId="463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58.851" v="519" actId="207"/>
          <ac:spMkLst>
            <pc:docMk/>
            <pc:sldMk cId="2996592720" sldId="463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32.037" v="518" actId="208"/>
          <ac:spMkLst>
            <pc:docMk/>
            <pc:sldMk cId="2996592720" sldId="463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58.851" v="519" actId="207"/>
          <ac:spMkLst>
            <pc:docMk/>
            <pc:sldMk cId="2996592720" sldId="463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32.037" v="518" actId="208"/>
          <ac:spMkLst>
            <pc:docMk/>
            <pc:sldMk cId="2996592720" sldId="463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58.851" v="519" actId="207"/>
          <ac:spMkLst>
            <pc:docMk/>
            <pc:sldMk cId="2996592720" sldId="463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32.037" v="518" actId="208"/>
          <ac:spMkLst>
            <pc:docMk/>
            <pc:sldMk cId="2996592720" sldId="463"/>
            <ac:spMk id="1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5:58.851" v="519" actId="207"/>
          <ac:spMkLst>
            <pc:docMk/>
            <pc:sldMk cId="2996592720" sldId="463"/>
            <ac:spMk id="1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6:44.616" v="526" actId="207"/>
          <ac:spMkLst>
            <pc:docMk/>
            <pc:sldMk cId="2996592720" sldId="463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6:13.384" v="524"/>
          <ac:spMkLst>
            <pc:docMk/>
            <pc:sldMk cId="2996592720" sldId="463"/>
            <ac:spMk id="1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6:40.349" v="525" actId="207"/>
          <ac:spMkLst>
            <pc:docMk/>
            <pc:sldMk cId="2996592720" sldId="463"/>
            <ac:spMk id="16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54:43.822" v="783" actId="478"/>
          <ac:spMkLst>
            <pc:docMk/>
            <pc:sldMk cId="2996592720" sldId="463"/>
            <ac:spMk id="21" creationId="{00000000-0000-0000-0000-000000000000}"/>
          </ac:spMkLst>
        </pc:spChg>
        <pc:cxnChg chg="mod">
          <ac:chgData name="Thanh Ho Hoang" userId="bdaa2ca6-9388-4c5e-9437-595bc402494c" providerId="ADAL" clId="{73D86DE9-3B45-4F20-8801-3122576D7312}" dt="2021-12-29T11:25:32.037" v="518" actId="208"/>
          <ac:cxnSpMkLst>
            <pc:docMk/>
            <pc:sldMk cId="2996592720" sldId="463"/>
            <ac:cxnSpMk id="6" creationId="{00000000-0000-0000-0000-000000000000}"/>
          </ac:cxnSpMkLst>
        </pc:cxnChg>
      </pc:sldChg>
      <pc:sldChg chg="addSp delSp modSp">
        <pc:chgData name="Thanh Ho Hoang" userId="bdaa2ca6-9388-4c5e-9437-595bc402494c" providerId="ADAL" clId="{73D86DE9-3B45-4F20-8801-3122576D7312}" dt="2021-12-29T11:54:52.623" v="784" actId="478"/>
        <pc:sldMkLst>
          <pc:docMk/>
          <pc:sldMk cId="10932250" sldId="464"/>
        </pc:sldMkLst>
        <pc:spChg chg="del">
          <ac:chgData name="Thanh Ho Hoang" userId="bdaa2ca6-9388-4c5e-9437-595bc402494c" providerId="ADAL" clId="{73D86DE9-3B45-4F20-8801-3122576D7312}" dt="2021-12-29T11:27:22.985" v="527" actId="478"/>
          <ac:spMkLst>
            <pc:docMk/>
            <pc:sldMk cId="10932250" sldId="464"/>
            <ac:spMk id="2" creationId="{00000000-0000-0000-0000-000000000000}"/>
          </ac:spMkLst>
        </pc:spChg>
        <pc:spChg chg="add del mod">
          <ac:chgData name="Thanh Ho Hoang" userId="bdaa2ca6-9388-4c5e-9437-595bc402494c" providerId="ADAL" clId="{73D86DE9-3B45-4F20-8801-3122576D7312}" dt="2021-12-29T11:27:24.448" v="528"/>
          <ac:spMkLst>
            <pc:docMk/>
            <pc:sldMk cId="10932250" sldId="464"/>
            <ac:spMk id="4" creationId="{86AFB876-834E-49DF-B98B-6DEFBF6C42FD}"/>
          </ac:spMkLst>
        </pc:spChg>
        <pc:spChg chg="mod">
          <ac:chgData name="Thanh Ho Hoang" userId="bdaa2ca6-9388-4c5e-9437-595bc402494c" providerId="ADAL" clId="{73D86DE9-3B45-4F20-8801-3122576D7312}" dt="2021-12-29T11:27:58.406" v="533" actId="207"/>
          <ac:spMkLst>
            <pc:docMk/>
            <pc:sldMk cId="10932250" sldId="464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46.415" v="532" actId="208"/>
          <ac:spMkLst>
            <pc:docMk/>
            <pc:sldMk cId="10932250" sldId="464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58.406" v="533" actId="207"/>
          <ac:spMkLst>
            <pc:docMk/>
            <pc:sldMk cId="10932250" sldId="464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46.415" v="532" actId="208"/>
          <ac:spMkLst>
            <pc:docMk/>
            <pc:sldMk cId="10932250" sldId="464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58.406" v="533" actId="207"/>
          <ac:spMkLst>
            <pc:docMk/>
            <pc:sldMk cId="10932250" sldId="464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58.406" v="533" actId="207"/>
          <ac:spMkLst>
            <pc:docMk/>
            <pc:sldMk cId="10932250" sldId="464"/>
            <ac:spMk id="1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8:10.128" v="534" actId="207"/>
          <ac:spMkLst>
            <pc:docMk/>
            <pc:sldMk cId="10932250" sldId="464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35.402" v="531"/>
          <ac:spMkLst>
            <pc:docMk/>
            <pc:sldMk cId="10932250" sldId="464"/>
            <ac:spMk id="1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7:32.423" v="530"/>
          <ac:spMkLst>
            <pc:docMk/>
            <pc:sldMk cId="10932250" sldId="464"/>
            <ac:spMk id="16" creationId="{00000000-0000-0000-0000-000000000000}"/>
          </ac:spMkLst>
        </pc:spChg>
        <pc:spChg chg="add mod">
          <ac:chgData name="Thanh Ho Hoang" userId="bdaa2ca6-9388-4c5e-9437-595bc402494c" providerId="ADAL" clId="{73D86DE9-3B45-4F20-8801-3122576D7312}" dt="2021-12-29T11:29:18.580" v="547" actId="1076"/>
          <ac:spMkLst>
            <pc:docMk/>
            <pc:sldMk cId="10932250" sldId="464"/>
            <ac:spMk id="17" creationId="{4DD34ECF-95E3-4DE5-89E8-3CEB0998EF86}"/>
          </ac:spMkLst>
        </pc:spChg>
        <pc:spChg chg="del">
          <ac:chgData name="Thanh Ho Hoang" userId="bdaa2ca6-9388-4c5e-9437-595bc402494c" providerId="ADAL" clId="{73D86DE9-3B45-4F20-8801-3122576D7312}" dt="2021-12-29T11:54:52.623" v="784" actId="478"/>
          <ac:spMkLst>
            <pc:docMk/>
            <pc:sldMk cId="10932250" sldId="464"/>
            <ac:spMk id="21" creationId="{00000000-0000-0000-0000-000000000000}"/>
          </ac:spMkLst>
        </pc:spChg>
        <pc:cxnChg chg="mod">
          <ac:chgData name="Thanh Ho Hoang" userId="bdaa2ca6-9388-4c5e-9437-595bc402494c" providerId="ADAL" clId="{73D86DE9-3B45-4F20-8801-3122576D7312}" dt="2021-12-29T11:27:46.415" v="532" actId="208"/>
          <ac:cxnSpMkLst>
            <pc:docMk/>
            <pc:sldMk cId="10932250" sldId="464"/>
            <ac:cxnSpMk id="6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27:46.415" v="532" actId="208"/>
          <ac:cxnSpMkLst>
            <pc:docMk/>
            <pc:sldMk cId="10932250" sldId="464"/>
            <ac:cxnSpMk id="7" creationId="{00000000-0000-0000-0000-000000000000}"/>
          </ac:cxnSpMkLst>
        </pc:cxnChg>
      </pc:sldChg>
      <pc:sldChg chg="delSp modSp">
        <pc:chgData name="Thanh Ho Hoang" userId="bdaa2ca6-9388-4c5e-9437-595bc402494c" providerId="ADAL" clId="{73D86DE9-3B45-4F20-8801-3122576D7312}" dt="2021-12-29T11:29:09.513" v="546" actId="1076"/>
        <pc:sldMkLst>
          <pc:docMk/>
          <pc:sldMk cId="98849399" sldId="465"/>
        </pc:sldMkLst>
        <pc:spChg chg="del">
          <ac:chgData name="Thanh Ho Hoang" userId="bdaa2ca6-9388-4c5e-9437-595bc402494c" providerId="ADAL" clId="{73D86DE9-3B45-4F20-8801-3122576D7312}" dt="2021-12-29T11:28:56.041" v="544" actId="478"/>
          <ac:spMkLst>
            <pc:docMk/>
            <pc:sldMk cId="98849399" sldId="465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9:09.513" v="546" actId="1076"/>
          <ac:spMkLst>
            <pc:docMk/>
            <pc:sldMk cId="98849399" sldId="465"/>
            <ac:spMk id="51097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8:51.451" v="543" actId="2711"/>
          <ac:spMkLst>
            <pc:docMk/>
            <pc:sldMk cId="98849399" sldId="465"/>
            <ac:spMk id="510979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29:36.206" v="552" actId="478"/>
        <pc:sldMkLst>
          <pc:docMk/>
          <pc:sldMk cId="1134972210" sldId="466"/>
        </pc:sldMkLst>
        <pc:spChg chg="del">
          <ac:chgData name="Thanh Ho Hoang" userId="bdaa2ca6-9388-4c5e-9437-595bc402494c" providerId="ADAL" clId="{73D86DE9-3B45-4F20-8801-3122576D7312}" dt="2021-12-29T11:29:36.206" v="552" actId="478"/>
          <ac:spMkLst>
            <pc:docMk/>
            <pc:sldMk cId="1134972210" sldId="466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9:34.022" v="551" actId="1076"/>
          <ac:spMkLst>
            <pc:docMk/>
            <pc:sldMk cId="1134972210" sldId="466"/>
            <ac:spMk id="52736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9:28.357" v="549" actId="1076"/>
          <ac:spMkLst>
            <pc:docMk/>
            <pc:sldMk cId="1134972210" sldId="466"/>
            <ac:spMk id="527363" creationId="{00000000-0000-0000-0000-000000000000}"/>
          </ac:spMkLst>
        </pc:spChg>
      </pc:sldChg>
      <pc:sldChg chg="del">
        <pc:chgData name="Thanh Ho Hoang" userId="bdaa2ca6-9388-4c5e-9437-595bc402494c" providerId="ADAL" clId="{73D86DE9-3B45-4F20-8801-3122576D7312}" dt="2021-12-29T10:42:24.154" v="48" actId="2696"/>
        <pc:sldMkLst>
          <pc:docMk/>
          <pc:sldMk cId="3305013890" sldId="467"/>
        </pc:sldMkLst>
      </pc:sldChg>
      <pc:sldChg chg="delSp modSp">
        <pc:chgData name="Thanh Ho Hoang" userId="bdaa2ca6-9388-4c5e-9437-595bc402494c" providerId="ADAL" clId="{73D86DE9-3B45-4F20-8801-3122576D7312}" dt="2021-12-29T11:54:56.948" v="785" actId="478"/>
        <pc:sldMkLst>
          <pc:docMk/>
          <pc:sldMk cId="3799884372" sldId="468"/>
        </pc:sldMkLst>
        <pc:spChg chg="del">
          <ac:chgData name="Thanh Ho Hoang" userId="bdaa2ca6-9388-4c5e-9437-595bc402494c" providerId="ADAL" clId="{73D86DE9-3B45-4F20-8801-3122576D7312}" dt="2021-12-29T11:54:56.948" v="785" actId="478"/>
          <ac:spMkLst>
            <pc:docMk/>
            <pc:sldMk cId="3799884372" sldId="468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9:49.410" v="555" actId="1076"/>
          <ac:spMkLst>
            <pc:docMk/>
            <pc:sldMk cId="3799884372" sldId="468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05.731" v="558" actId="14100"/>
          <ac:spMkLst>
            <pc:docMk/>
            <pc:sldMk cId="3799884372" sldId="468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05.731" v="558" actId="14100"/>
          <ac:spMkLst>
            <pc:docMk/>
            <pc:sldMk cId="3799884372" sldId="468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23.643" v="562" actId="1076"/>
          <ac:spMkLst>
            <pc:docMk/>
            <pc:sldMk cId="3799884372" sldId="468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40.016" v="568" actId="1076"/>
          <ac:spMkLst>
            <pc:docMk/>
            <pc:sldMk cId="3799884372" sldId="468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0:05.731" v="558" actId="14100"/>
          <ac:spMkLst>
            <pc:docMk/>
            <pc:sldMk cId="3799884372" sldId="468"/>
            <ac:spMk id="19" creationId="{00000000-0000-0000-0000-000000000000}"/>
          </ac:spMkLst>
        </pc:spChg>
        <pc:picChg chg="mod">
          <ac:chgData name="Thanh Ho Hoang" userId="bdaa2ca6-9388-4c5e-9437-595bc402494c" providerId="ADAL" clId="{73D86DE9-3B45-4F20-8801-3122576D7312}" dt="2021-12-29T11:30:16.284" v="561" actId="14100"/>
          <ac:picMkLst>
            <pc:docMk/>
            <pc:sldMk cId="3799884372" sldId="468"/>
            <ac:picMk id="6" creationId="{00000000-0000-0000-0000-000000000000}"/>
          </ac:picMkLst>
        </pc:picChg>
        <pc:picChg chg="mod">
          <ac:chgData name="Thanh Ho Hoang" userId="bdaa2ca6-9388-4c5e-9437-595bc402494c" providerId="ADAL" clId="{73D86DE9-3B45-4F20-8801-3122576D7312}" dt="2021-12-29T11:30:13.205" v="560" actId="14100"/>
          <ac:picMkLst>
            <pc:docMk/>
            <pc:sldMk cId="3799884372" sldId="468"/>
            <ac:picMk id="8" creationId="{00000000-0000-0000-0000-000000000000}"/>
          </ac:picMkLst>
        </pc:picChg>
        <pc:picChg chg="mod">
          <ac:chgData name="Thanh Ho Hoang" userId="bdaa2ca6-9388-4c5e-9437-595bc402494c" providerId="ADAL" clId="{73D86DE9-3B45-4F20-8801-3122576D7312}" dt="2021-12-29T11:30:05.731" v="558" actId="14100"/>
          <ac:picMkLst>
            <pc:docMk/>
            <pc:sldMk cId="3799884372" sldId="468"/>
            <ac:picMk id="14" creationId="{00000000-0000-0000-0000-000000000000}"/>
          </ac:picMkLst>
        </pc:picChg>
        <pc:cxnChg chg="mod">
          <ac:chgData name="Thanh Ho Hoang" userId="bdaa2ca6-9388-4c5e-9437-595bc402494c" providerId="ADAL" clId="{73D86DE9-3B45-4F20-8801-3122576D7312}" dt="2021-12-29T11:30:28.517" v="565" actId="14100"/>
          <ac:cxnSpMkLst>
            <pc:docMk/>
            <pc:sldMk cId="3799884372" sldId="468"/>
            <ac:cxnSpMk id="13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30:42.660" v="569" actId="14100"/>
          <ac:cxnSpMkLst>
            <pc:docMk/>
            <pc:sldMk cId="3799884372" sldId="468"/>
            <ac:cxnSpMk id="18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30:32.242" v="566" actId="14100"/>
          <ac:cxnSpMkLst>
            <pc:docMk/>
            <pc:sldMk cId="3799884372" sldId="468"/>
            <ac:cxnSpMk id="20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30:36.623" v="567" actId="14100"/>
          <ac:cxnSpMkLst>
            <pc:docMk/>
            <pc:sldMk cId="3799884372" sldId="468"/>
            <ac:cxnSpMk id="24" creationId="{00000000-0000-0000-0000-000000000000}"/>
          </ac:cxnSpMkLst>
        </pc:cxnChg>
      </pc:sldChg>
      <pc:sldChg chg="delSp modSp">
        <pc:chgData name="Thanh Ho Hoang" userId="bdaa2ca6-9388-4c5e-9437-595bc402494c" providerId="ADAL" clId="{73D86DE9-3B45-4F20-8801-3122576D7312}" dt="2021-12-29T11:32:29.465" v="582" actId="1076"/>
        <pc:sldMkLst>
          <pc:docMk/>
          <pc:sldMk cId="1983981110" sldId="469"/>
        </pc:sldMkLst>
        <pc:spChg chg="del">
          <ac:chgData name="Thanh Ho Hoang" userId="bdaa2ca6-9388-4c5e-9437-595bc402494c" providerId="ADAL" clId="{73D86DE9-3B45-4F20-8801-3122576D7312}" dt="2021-12-29T11:32:23.029" v="580" actId="478"/>
          <ac:spMkLst>
            <pc:docMk/>
            <pc:sldMk cId="1983981110" sldId="469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16.662" v="578" actId="207"/>
          <ac:spMkLst>
            <pc:docMk/>
            <pc:sldMk cId="1983981110" sldId="469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05.358" v="577" actId="207"/>
          <ac:spMkLst>
            <pc:docMk/>
            <pc:sldMk cId="1983981110" sldId="469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16.662" v="578" actId="207"/>
          <ac:spMkLst>
            <pc:docMk/>
            <pc:sldMk cId="1983981110" sldId="469"/>
            <ac:spMk id="1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16.662" v="578" actId="207"/>
          <ac:spMkLst>
            <pc:docMk/>
            <pc:sldMk cId="1983981110" sldId="469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20.498" v="579" actId="1076"/>
          <ac:spMkLst>
            <pc:docMk/>
            <pc:sldMk cId="1983981110" sldId="469"/>
            <ac:spMk id="1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2:29.465" v="582" actId="1076"/>
          <ac:spMkLst>
            <pc:docMk/>
            <pc:sldMk cId="1983981110" sldId="469"/>
            <ac:spMk id="650242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3:36.075" v="590" actId="2711"/>
        <pc:sldMkLst>
          <pc:docMk/>
          <pc:sldMk cId="3507231610" sldId="470"/>
        </pc:sldMkLst>
        <pc:spChg chg="del">
          <ac:chgData name="Thanh Ho Hoang" userId="bdaa2ca6-9388-4c5e-9437-595bc402494c" providerId="ADAL" clId="{73D86DE9-3B45-4F20-8801-3122576D7312}" dt="2021-12-29T11:33:24.322" v="586" actId="478"/>
          <ac:spMkLst>
            <pc:docMk/>
            <pc:sldMk cId="3507231610" sldId="470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3:19.805" v="585" actId="1076"/>
          <ac:spMkLst>
            <pc:docMk/>
            <pc:sldMk cId="3507231610" sldId="470"/>
            <ac:spMk id="51200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3:36.075" v="590" actId="2711"/>
          <ac:spMkLst>
            <pc:docMk/>
            <pc:sldMk cId="3507231610" sldId="470"/>
            <ac:spMk id="512003" creationId="{00000000-0000-0000-0000-000000000000}"/>
          </ac:spMkLst>
        </pc:spChg>
        <pc:grpChg chg="del">
          <ac:chgData name="Thanh Ho Hoang" userId="bdaa2ca6-9388-4c5e-9437-595bc402494c" providerId="ADAL" clId="{73D86DE9-3B45-4F20-8801-3122576D7312}" dt="2021-12-29T11:33:26.291" v="587" actId="478"/>
          <ac:grpSpMkLst>
            <pc:docMk/>
            <pc:sldMk cId="3507231610" sldId="470"/>
            <ac:grpSpMk id="5" creationId="{00000000-0000-0000-0000-000000000000}"/>
          </ac:grpSpMkLst>
        </pc:grpChg>
      </pc:sldChg>
      <pc:sldChg chg="delSp modSp">
        <pc:chgData name="Thanh Ho Hoang" userId="bdaa2ca6-9388-4c5e-9437-595bc402494c" providerId="ADAL" clId="{73D86DE9-3B45-4F20-8801-3122576D7312}" dt="2021-12-29T11:34:10.726" v="597" actId="478"/>
        <pc:sldMkLst>
          <pc:docMk/>
          <pc:sldMk cId="2350282524" sldId="471"/>
        </pc:sldMkLst>
        <pc:spChg chg="del">
          <ac:chgData name="Thanh Ho Hoang" userId="bdaa2ca6-9388-4c5e-9437-595bc402494c" providerId="ADAL" clId="{73D86DE9-3B45-4F20-8801-3122576D7312}" dt="2021-12-29T11:34:09.459" v="596" actId="478"/>
          <ac:spMkLst>
            <pc:docMk/>
            <pc:sldMk cId="2350282524" sldId="471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3:51.520" v="592" actId="1076"/>
          <ac:spMkLst>
            <pc:docMk/>
            <pc:sldMk cId="2350282524" sldId="471"/>
            <ac:spMk id="64409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4:07.217" v="595" actId="1076"/>
          <ac:spMkLst>
            <pc:docMk/>
            <pc:sldMk cId="2350282524" sldId="471"/>
            <ac:spMk id="644099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34:10.726" v="597" actId="478"/>
          <ac:picMkLst>
            <pc:docMk/>
            <pc:sldMk cId="2350282524" sldId="471"/>
            <ac:picMk id="5122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34:35.196" v="604" actId="1076"/>
        <pc:sldMkLst>
          <pc:docMk/>
          <pc:sldMk cId="3053374967" sldId="472"/>
        </pc:sldMkLst>
        <pc:spChg chg="del">
          <ac:chgData name="Thanh Ho Hoang" userId="bdaa2ca6-9388-4c5e-9437-595bc402494c" providerId="ADAL" clId="{73D86DE9-3B45-4F20-8801-3122576D7312}" dt="2021-12-29T11:34:28.188" v="601" actId="478"/>
          <ac:spMkLst>
            <pc:docMk/>
            <pc:sldMk cId="3053374967" sldId="472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4:23.184" v="599" actId="1076"/>
          <ac:spMkLst>
            <pc:docMk/>
            <pc:sldMk cId="3053374967" sldId="472"/>
            <ac:spMk id="64512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4:35.196" v="604" actId="1076"/>
          <ac:spMkLst>
            <pc:docMk/>
            <pc:sldMk cId="3053374967" sldId="472"/>
            <ac:spMk id="645123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34:28.910" v="602" actId="478"/>
          <ac:picMkLst>
            <pc:docMk/>
            <pc:sldMk cId="3053374967" sldId="472"/>
            <ac:picMk id="4098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35:07.749" v="610" actId="2711"/>
        <pc:sldMkLst>
          <pc:docMk/>
          <pc:sldMk cId="480153" sldId="473"/>
        </pc:sldMkLst>
        <pc:spChg chg="del">
          <ac:chgData name="Thanh Ho Hoang" userId="bdaa2ca6-9388-4c5e-9437-595bc402494c" providerId="ADAL" clId="{73D86DE9-3B45-4F20-8801-3122576D7312}" dt="2021-12-29T11:34:55.257" v="608" actId="478"/>
          <ac:spMkLst>
            <pc:docMk/>
            <pc:sldMk cId="480153" sldId="473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4:48.300" v="606" actId="1076"/>
          <ac:spMkLst>
            <pc:docMk/>
            <pc:sldMk cId="480153" sldId="473"/>
            <ac:spMk id="64717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5:07.749" v="610" actId="2711"/>
          <ac:spMkLst>
            <pc:docMk/>
            <pc:sldMk cId="480153" sldId="473"/>
            <ac:spMk id="647171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34:51.488" v="607" actId="478"/>
          <ac:picMkLst>
            <pc:docMk/>
            <pc:sldMk cId="480153" sldId="473"/>
            <ac:picMk id="5122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14:43.049" v="316" actId="2711"/>
        <pc:sldMkLst>
          <pc:docMk/>
          <pc:sldMk cId="277446750" sldId="474"/>
        </pc:sldMkLst>
        <pc:spChg chg="del mod">
          <ac:chgData name="Thanh Ho Hoang" userId="bdaa2ca6-9388-4c5e-9437-595bc402494c" providerId="ADAL" clId="{73D86DE9-3B45-4F20-8801-3122576D7312}" dt="2021-12-29T11:14:34.862" v="314" actId="478"/>
          <ac:spMkLst>
            <pc:docMk/>
            <pc:sldMk cId="277446750" sldId="474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4:24.413" v="311" actId="14100"/>
          <ac:spMkLst>
            <pc:docMk/>
            <pc:sldMk cId="277446750" sldId="474"/>
            <ac:spMk id="64614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4:43.049" v="316" actId="2711"/>
          <ac:spMkLst>
            <pc:docMk/>
            <pc:sldMk cId="277446750" sldId="474"/>
            <ac:spMk id="646147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14:16.832" v="309" actId="478"/>
          <ac:picMkLst>
            <pc:docMk/>
            <pc:sldMk cId="277446750" sldId="474"/>
            <ac:picMk id="6146" creationId="{00000000-0000-0000-0000-000000000000}"/>
          </ac:picMkLst>
        </pc:picChg>
      </pc:sldChg>
      <pc:sldChg chg="addSp delSp modSp">
        <pc:chgData name="Thanh Ho Hoang" userId="bdaa2ca6-9388-4c5e-9437-595bc402494c" providerId="ADAL" clId="{73D86DE9-3B45-4F20-8801-3122576D7312}" dt="2021-12-29T11:08:37.774" v="308" actId="478"/>
        <pc:sldMkLst>
          <pc:docMk/>
          <pc:sldMk cId="2586320729" sldId="475"/>
        </pc:sldMkLst>
        <pc:spChg chg="del">
          <ac:chgData name="Thanh Ho Hoang" userId="bdaa2ca6-9388-4c5e-9437-595bc402494c" providerId="ADAL" clId="{73D86DE9-3B45-4F20-8801-3122576D7312}" dt="2021-12-29T11:08:37.774" v="308" actId="478"/>
          <ac:spMkLst>
            <pc:docMk/>
            <pc:sldMk cId="2586320729" sldId="475"/>
            <ac:spMk id="2" creationId="{00000000-0000-0000-0000-000000000000}"/>
          </ac:spMkLst>
        </pc:spChg>
        <pc:spChg chg="add ord">
          <ac:chgData name="Thanh Ho Hoang" userId="bdaa2ca6-9388-4c5e-9437-595bc402494c" providerId="ADAL" clId="{73D86DE9-3B45-4F20-8801-3122576D7312}" dt="2021-12-29T11:08:12.629" v="300" actId="167"/>
          <ac:spMkLst>
            <pc:docMk/>
            <pc:sldMk cId="2586320729" sldId="475"/>
            <ac:spMk id="6" creationId="{6F6717B0-EE7C-423F-A87E-4526C50796A9}"/>
          </ac:spMkLst>
        </pc:spChg>
        <pc:spChg chg="mod">
          <ac:chgData name="Thanh Ho Hoang" userId="bdaa2ca6-9388-4c5e-9437-595bc402494c" providerId="ADAL" clId="{73D86DE9-3B45-4F20-8801-3122576D7312}" dt="2021-12-29T11:08:27.134" v="307" actId="2711"/>
          <ac:spMkLst>
            <pc:docMk/>
            <pc:sldMk cId="2586320729" sldId="475"/>
            <ac:spMk id="436226" creationId="{00000000-0000-0000-0000-000000000000}"/>
          </ac:spMkLst>
        </pc:spChg>
        <pc:picChg chg="add ord">
          <ac:chgData name="Thanh Ho Hoang" userId="bdaa2ca6-9388-4c5e-9437-595bc402494c" providerId="ADAL" clId="{73D86DE9-3B45-4F20-8801-3122576D7312}" dt="2021-12-29T11:08:12.629" v="300" actId="167"/>
          <ac:picMkLst>
            <pc:docMk/>
            <pc:sldMk cId="2586320729" sldId="475"/>
            <ac:picMk id="5" creationId="{CA10FDFB-5464-4FEB-8E85-B3BC17CB27D0}"/>
          </ac:picMkLst>
        </pc:picChg>
        <pc:picChg chg="add ord">
          <ac:chgData name="Thanh Ho Hoang" userId="bdaa2ca6-9388-4c5e-9437-595bc402494c" providerId="ADAL" clId="{73D86DE9-3B45-4F20-8801-3122576D7312}" dt="2021-12-29T11:08:12.629" v="300" actId="167"/>
          <ac:picMkLst>
            <pc:docMk/>
            <pc:sldMk cId="2586320729" sldId="475"/>
            <ac:picMk id="7" creationId="{66791E5C-254F-4485-A685-DC9586F005A9}"/>
          </ac:picMkLst>
        </pc:picChg>
        <pc:picChg chg="del">
          <ac:chgData name="Thanh Ho Hoang" userId="bdaa2ca6-9388-4c5e-9437-595bc402494c" providerId="ADAL" clId="{73D86DE9-3B45-4F20-8801-3122576D7312}" dt="2021-12-29T11:07:59.089" v="298" actId="478"/>
          <ac:picMkLst>
            <pc:docMk/>
            <pc:sldMk cId="2586320729" sldId="475"/>
            <ac:picMk id="43010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15:03.217" v="321" actId="2711"/>
        <pc:sldMkLst>
          <pc:docMk/>
          <pc:sldMk cId="3441600260" sldId="476"/>
        </pc:sldMkLst>
        <pc:spChg chg="del">
          <ac:chgData name="Thanh Ho Hoang" userId="bdaa2ca6-9388-4c5e-9437-595bc402494c" providerId="ADAL" clId="{73D86DE9-3B45-4F20-8801-3122576D7312}" dt="2021-12-29T11:14:59.028" v="320" actId="478"/>
          <ac:spMkLst>
            <pc:docMk/>
            <pc:sldMk cId="3441600260" sldId="476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4:52.784" v="318" actId="1076"/>
          <ac:spMkLst>
            <pc:docMk/>
            <pc:sldMk cId="3441600260" sldId="476"/>
            <ac:spMk id="4741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5:03.217" v="321" actId="2711"/>
          <ac:spMkLst>
            <pc:docMk/>
            <pc:sldMk cId="3441600260" sldId="476"/>
            <ac:spMk id="474115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7:08.532" v="618" actId="207"/>
        <pc:sldMkLst>
          <pc:docMk/>
          <pc:sldMk cId="4164432643" sldId="477"/>
        </pc:sldMkLst>
        <pc:spChg chg="del mod">
          <ac:chgData name="Thanh Ho Hoang" userId="bdaa2ca6-9388-4c5e-9437-595bc402494c" providerId="ADAL" clId="{73D86DE9-3B45-4F20-8801-3122576D7312}" dt="2021-12-29T11:16:18.388" v="337" actId="478"/>
          <ac:spMkLst>
            <pc:docMk/>
            <pc:sldMk cId="4164432643" sldId="477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6:10.280" v="335" actId="1076"/>
          <ac:spMkLst>
            <pc:docMk/>
            <pc:sldMk cId="4164432643" sldId="477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6:47.478" v="338" actId="1076"/>
          <ac:spMkLst>
            <pc:docMk/>
            <pc:sldMk cId="4164432643" sldId="477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6:14.755" v="336" actId="1076"/>
          <ac:spMkLst>
            <pc:docMk/>
            <pc:sldMk cId="4164432643" sldId="477"/>
            <ac:spMk id="47616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6:10.280" v="335" actId="1076"/>
          <ac:spMkLst>
            <pc:docMk/>
            <pc:sldMk cId="4164432643" sldId="477"/>
            <ac:spMk id="47616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08.532" v="618" actId="207"/>
          <ac:spMkLst>
            <pc:docMk/>
            <pc:sldMk cId="4164432643" sldId="477"/>
            <ac:spMk id="47616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7:22.194" v="621" actId="207"/>
        <pc:sldMkLst>
          <pc:docMk/>
          <pc:sldMk cId="2242194324" sldId="478"/>
        </pc:sldMkLst>
        <pc:spChg chg="del mod">
          <ac:chgData name="Thanh Ho Hoang" userId="bdaa2ca6-9388-4c5e-9437-595bc402494c" providerId="ADAL" clId="{73D86DE9-3B45-4F20-8801-3122576D7312}" dt="2021-12-29T11:17:29.994" v="347" actId="478"/>
          <ac:spMkLst>
            <pc:docMk/>
            <pc:sldMk cId="2242194324" sldId="478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7:16.876" v="345" actId="1076"/>
          <ac:spMkLst>
            <pc:docMk/>
            <pc:sldMk cId="2242194324" sldId="478"/>
            <ac:spMk id="48025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17:51.213" v="351" actId="2711"/>
          <ac:spMkLst>
            <pc:docMk/>
            <pc:sldMk cId="2242194324" sldId="478"/>
            <ac:spMk id="48025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22.194" v="621" actId="207"/>
          <ac:spMkLst>
            <pc:docMk/>
            <pc:sldMk cId="2242194324" sldId="478"/>
            <ac:spMk id="48026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17.483" v="620" actId="207"/>
          <ac:spMkLst>
            <pc:docMk/>
            <pc:sldMk cId="2242194324" sldId="478"/>
            <ac:spMk id="480261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1:04.211" v="647" actId="478"/>
        <pc:sldMkLst>
          <pc:docMk/>
          <pc:sldMk cId="3901519386" sldId="479"/>
        </pc:sldMkLst>
        <pc:spChg chg="del">
          <ac:chgData name="Thanh Ho Hoang" userId="bdaa2ca6-9388-4c5e-9437-595bc402494c" providerId="ADAL" clId="{73D86DE9-3B45-4F20-8801-3122576D7312}" dt="2021-12-29T11:41:04.211" v="647" actId="478"/>
          <ac:spMkLst>
            <pc:docMk/>
            <pc:sldMk cId="3901519386" sldId="479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8:17.284" v="632" actId="1076"/>
          <ac:spMkLst>
            <pc:docMk/>
            <pc:sldMk cId="3901519386" sldId="479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8:18.874" v="633" actId="1076"/>
          <ac:spMkLst>
            <pc:docMk/>
            <pc:sldMk cId="3901519386" sldId="479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49.946" v="628" actId="1076"/>
          <ac:spMkLst>
            <pc:docMk/>
            <pc:sldMk cId="3901519386" sldId="479"/>
            <ac:spMk id="47718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7:56.299" v="629" actId="1076"/>
          <ac:spMkLst>
            <pc:docMk/>
            <pc:sldMk cId="3901519386" sldId="479"/>
            <ac:spMk id="47718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8:03.910" v="630" actId="1076"/>
          <ac:spMkLst>
            <pc:docMk/>
            <pc:sldMk cId="3901519386" sldId="479"/>
            <ac:spMk id="477188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0:55.809" v="646" actId="207"/>
        <pc:sldMkLst>
          <pc:docMk/>
          <pc:sldMk cId="3778478487" sldId="480"/>
        </pc:sldMkLst>
        <pc:spChg chg="del mod">
          <ac:chgData name="Thanh Ho Hoang" userId="bdaa2ca6-9388-4c5e-9437-595bc402494c" providerId="ADAL" clId="{73D86DE9-3B45-4F20-8801-3122576D7312}" dt="2021-12-29T11:38:50.945" v="639" actId="478"/>
          <ac:spMkLst>
            <pc:docMk/>
            <pc:sldMk cId="3778478487" sldId="480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0:55.809" v="646" actId="207"/>
          <ac:spMkLst>
            <pc:docMk/>
            <pc:sldMk cId="3778478487" sldId="480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8:37.951" v="637" actId="1076"/>
          <ac:spMkLst>
            <pc:docMk/>
            <pc:sldMk cId="3778478487" sldId="480"/>
            <ac:spMk id="4782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0:44.017" v="645" actId="2711"/>
          <ac:spMkLst>
            <pc:docMk/>
            <pc:sldMk cId="3778478487" sldId="480"/>
            <ac:spMk id="4782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0:31.285" v="644" actId="207"/>
          <ac:spMkLst>
            <pc:docMk/>
            <pc:sldMk cId="3778478487" sldId="480"/>
            <ac:spMk id="478212" creationId="{00000000-0000-0000-0000-000000000000}"/>
          </ac:spMkLst>
        </pc:spChg>
      </pc:sldChg>
      <pc:sldChg chg="delSp del">
        <pc:chgData name="Thanh Ho Hoang" userId="bdaa2ca6-9388-4c5e-9437-595bc402494c" providerId="ADAL" clId="{73D86DE9-3B45-4F20-8801-3122576D7312}" dt="2021-12-29T11:49:29.612" v="738" actId="2696"/>
        <pc:sldMkLst>
          <pc:docMk/>
          <pc:sldMk cId="3327750114" sldId="481"/>
        </pc:sldMkLst>
        <pc:picChg chg="del">
          <ac:chgData name="Thanh Ho Hoang" userId="bdaa2ca6-9388-4c5e-9437-595bc402494c" providerId="ADAL" clId="{73D86DE9-3B45-4F20-8801-3122576D7312}" dt="2021-12-29T11:48:47.670" v="725" actId="478"/>
          <ac:picMkLst>
            <pc:docMk/>
            <pc:sldMk cId="3327750114" sldId="481"/>
            <ac:picMk id="1026" creationId="{00000000-0000-0000-0000-000000000000}"/>
          </ac:picMkLst>
        </pc:picChg>
      </pc:sldChg>
      <pc:sldChg chg="delSp modSp modAnim">
        <pc:chgData name="Thanh Ho Hoang" userId="bdaa2ca6-9388-4c5e-9437-595bc402494c" providerId="ADAL" clId="{73D86DE9-3B45-4F20-8801-3122576D7312}" dt="2021-12-29T11:50:45.319" v="752" actId="1076"/>
        <pc:sldMkLst>
          <pc:docMk/>
          <pc:sldMk cId="3756879226" sldId="482"/>
        </pc:sldMkLst>
        <pc:spChg chg="del mod">
          <ac:chgData name="Thanh Ho Hoang" userId="bdaa2ca6-9388-4c5e-9437-595bc402494c" providerId="ADAL" clId="{73D86DE9-3B45-4F20-8801-3122576D7312}" dt="2021-12-29T11:49:59.163" v="744" actId="478"/>
          <ac:spMkLst>
            <pc:docMk/>
            <pc:sldMk cId="3756879226" sldId="482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9:41.169" v="740" actId="1076"/>
          <ac:spMkLst>
            <pc:docMk/>
            <pc:sldMk cId="3756879226" sldId="482"/>
            <ac:spMk id="48128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0:08.039" v="746" actId="20577"/>
          <ac:spMkLst>
            <pc:docMk/>
            <pc:sldMk cId="3756879226" sldId="482"/>
            <ac:spMk id="48128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0:45.319" v="752" actId="1076"/>
          <ac:spMkLst>
            <pc:docMk/>
            <pc:sldMk cId="3756879226" sldId="482"/>
            <ac:spMk id="48128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0:30.555" v="751" actId="207"/>
          <ac:spMkLst>
            <pc:docMk/>
            <pc:sldMk cId="3756879226" sldId="482"/>
            <ac:spMk id="481285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1:47.106" v="762" actId="478"/>
        <pc:sldMkLst>
          <pc:docMk/>
          <pc:sldMk cId="2661032563" sldId="483"/>
        </pc:sldMkLst>
        <pc:spChg chg="mod">
          <ac:chgData name="Thanh Ho Hoang" userId="bdaa2ca6-9388-4c5e-9437-595bc402494c" providerId="ADAL" clId="{73D86DE9-3B45-4F20-8801-3122576D7312}" dt="2021-12-29T11:51:22.161" v="758" actId="1076"/>
          <ac:spMkLst>
            <pc:docMk/>
            <pc:sldMk cId="2661032563" sldId="483"/>
            <ac:spMk id="2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51:47.106" v="762" actId="478"/>
          <ac:spMkLst>
            <pc:docMk/>
            <pc:sldMk cId="2661032563" sldId="483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1:12.259" v="756" actId="207"/>
          <ac:spMkLst>
            <pc:docMk/>
            <pc:sldMk cId="2661032563" sldId="483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1:34.924" v="759" actId="207"/>
          <ac:spMkLst>
            <pc:docMk/>
            <pc:sldMk cId="2661032563" sldId="483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1:42.572" v="760" actId="1076"/>
          <ac:spMkLst>
            <pc:docMk/>
            <pc:sldMk cId="2661032563" sldId="483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1:44.283" v="761" actId="1076"/>
          <ac:spMkLst>
            <pc:docMk/>
            <pc:sldMk cId="2661032563" sldId="483"/>
            <ac:spMk id="9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2:34.501" v="774"/>
        <pc:sldMkLst>
          <pc:docMk/>
          <pc:sldMk cId="2985850738" sldId="484"/>
        </pc:sldMkLst>
        <pc:spChg chg="del">
          <ac:chgData name="Thanh Ho Hoang" userId="bdaa2ca6-9388-4c5e-9437-595bc402494c" providerId="ADAL" clId="{73D86DE9-3B45-4F20-8801-3122576D7312}" dt="2021-12-29T11:52:23.085" v="769" actId="478"/>
          <ac:spMkLst>
            <pc:docMk/>
            <pc:sldMk cId="2985850738" sldId="484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2:01.394" v="764" actId="1076"/>
          <ac:spMkLst>
            <pc:docMk/>
            <pc:sldMk cId="2985850738" sldId="484"/>
            <ac:spMk id="48230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2:16.051" v="768" actId="20577"/>
          <ac:spMkLst>
            <pc:docMk/>
            <pc:sldMk cId="2985850738" sldId="484"/>
            <ac:spMk id="48230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2:31.709" v="772"/>
          <ac:spMkLst>
            <pc:docMk/>
            <pc:sldMk cId="2985850738" sldId="484"/>
            <ac:spMk id="48230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2:34.501" v="774"/>
          <ac:spMkLst>
            <pc:docMk/>
            <pc:sldMk cId="2985850738" sldId="484"/>
            <ac:spMk id="482309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3:02.542" v="661" actId="478"/>
        <pc:sldMkLst>
          <pc:docMk/>
          <pc:sldMk cId="3743209488" sldId="485"/>
        </pc:sldMkLst>
        <pc:spChg chg="del">
          <ac:chgData name="Thanh Ho Hoang" userId="bdaa2ca6-9388-4c5e-9437-595bc402494c" providerId="ADAL" clId="{73D86DE9-3B45-4F20-8801-3122576D7312}" dt="2021-12-29T11:43:02.542" v="661" actId="478"/>
          <ac:spMkLst>
            <pc:docMk/>
            <pc:sldMk cId="3743209488" sldId="485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00.358" v="660" actId="1076"/>
          <ac:spMkLst>
            <pc:docMk/>
            <pc:sldMk cId="3743209488" sldId="485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00.358" v="660" actId="1076"/>
          <ac:spMkLst>
            <pc:docMk/>
            <pc:sldMk cId="3743209488" sldId="485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00.358" v="660" actId="1076"/>
          <ac:spMkLst>
            <pc:docMk/>
            <pc:sldMk cId="3743209488" sldId="485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1:50.981" v="650" actId="1076"/>
          <ac:spMkLst>
            <pc:docMk/>
            <pc:sldMk cId="3743209488" sldId="485"/>
            <ac:spMk id="48333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00.358" v="660" actId="1076"/>
          <ac:spMkLst>
            <pc:docMk/>
            <pc:sldMk cId="3743209488" sldId="485"/>
            <ac:spMk id="483332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3:59.336" v="674" actId="1076"/>
        <pc:sldMkLst>
          <pc:docMk/>
          <pc:sldMk cId="2485358872" sldId="486"/>
        </pc:sldMkLst>
        <pc:spChg chg="del">
          <ac:chgData name="Thanh Ho Hoang" userId="bdaa2ca6-9388-4c5e-9437-595bc402494c" providerId="ADAL" clId="{73D86DE9-3B45-4F20-8801-3122576D7312}" dt="2021-12-29T11:43:17.762" v="665" actId="478"/>
          <ac:spMkLst>
            <pc:docMk/>
            <pc:sldMk cId="2485358872" sldId="486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13.541" v="663" actId="1076"/>
          <ac:spMkLst>
            <pc:docMk/>
            <pc:sldMk cId="2485358872" sldId="486"/>
            <ac:spMk id="4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3:16.401" v="664" actId="478"/>
          <ac:spMkLst>
            <pc:docMk/>
            <pc:sldMk cId="2485358872" sldId="486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3:59.336" v="674" actId="1076"/>
          <ac:spMkLst>
            <pc:docMk/>
            <pc:sldMk cId="2485358872" sldId="486"/>
            <ac:spMk id="13" creationId="{00000000-0000-0000-0000-000000000000}"/>
          </ac:spMkLst>
        </pc:spChg>
        <pc:graphicFrameChg chg="mod">
          <ac:chgData name="Thanh Ho Hoang" userId="bdaa2ca6-9388-4c5e-9437-595bc402494c" providerId="ADAL" clId="{73D86DE9-3B45-4F20-8801-3122576D7312}" dt="2021-12-29T11:43:21.419" v="666" actId="12385"/>
          <ac:graphicFrameMkLst>
            <pc:docMk/>
            <pc:sldMk cId="2485358872" sldId="486"/>
            <ac:graphicFrameMk id="5" creationId="{00000000-0000-0000-0000-000000000000}"/>
          </ac:graphicFrameMkLst>
        </pc:graphicFrameChg>
      </pc:sldChg>
      <pc:sldChg chg="delSp modSp">
        <pc:chgData name="Thanh Ho Hoang" userId="bdaa2ca6-9388-4c5e-9437-595bc402494c" providerId="ADAL" clId="{73D86DE9-3B45-4F20-8801-3122576D7312}" dt="2021-12-29T11:45:48.497" v="692" actId="207"/>
        <pc:sldMkLst>
          <pc:docMk/>
          <pc:sldMk cId="2665697362" sldId="487"/>
        </pc:sldMkLst>
        <pc:spChg chg="del">
          <ac:chgData name="Thanh Ho Hoang" userId="bdaa2ca6-9388-4c5e-9437-595bc402494c" providerId="ADAL" clId="{73D86DE9-3B45-4F20-8801-3122576D7312}" dt="2021-12-29T11:44:27.692" v="679" actId="478"/>
          <ac:spMkLst>
            <pc:docMk/>
            <pc:sldMk cId="2665697362" sldId="487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4:54.867" v="683" actId="207"/>
          <ac:spMkLst>
            <pc:docMk/>
            <pc:sldMk cId="2665697362" sldId="487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4:54.867" v="683" actId="207"/>
          <ac:spMkLst>
            <pc:docMk/>
            <pc:sldMk cId="2665697362" sldId="487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4:54.867" v="683" actId="207"/>
          <ac:spMkLst>
            <pc:docMk/>
            <pc:sldMk cId="2665697362" sldId="487"/>
            <ac:spMk id="8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4:29.403" v="680" actId="478"/>
          <ac:spMkLst>
            <pc:docMk/>
            <pc:sldMk cId="2665697362" sldId="487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4:13.784" v="677" actId="1076"/>
          <ac:spMkLst>
            <pc:docMk/>
            <pc:sldMk cId="2665697362" sldId="487"/>
            <ac:spMk id="47616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5:48.497" v="692" actId="207"/>
          <ac:spMkLst>
            <pc:docMk/>
            <pc:sldMk cId="2665697362" sldId="487"/>
            <ac:spMk id="47616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6:58.282" v="706" actId="207"/>
        <pc:sldMkLst>
          <pc:docMk/>
          <pc:sldMk cId="644068294" sldId="488"/>
        </pc:sldMkLst>
        <pc:spChg chg="del">
          <ac:chgData name="Thanh Ho Hoang" userId="bdaa2ca6-9388-4c5e-9437-595bc402494c" providerId="ADAL" clId="{73D86DE9-3B45-4F20-8801-3122576D7312}" dt="2021-12-29T11:46:39.047" v="704" actId="478"/>
          <ac:spMkLst>
            <pc:docMk/>
            <pc:sldMk cId="644068294" sldId="488"/>
            <ac:spMk id="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58.282" v="706" actId="207"/>
          <ac:spMkLst>
            <pc:docMk/>
            <pc:sldMk cId="644068294" sldId="488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58.282" v="706" actId="207"/>
          <ac:spMkLst>
            <pc:docMk/>
            <pc:sldMk cId="644068294" sldId="488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58.282" v="706" actId="207"/>
          <ac:spMkLst>
            <pc:docMk/>
            <pc:sldMk cId="644068294" sldId="488"/>
            <ac:spMk id="1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58.282" v="706" actId="207"/>
          <ac:spMkLst>
            <pc:docMk/>
            <pc:sldMk cId="644068294" sldId="488"/>
            <ac:spMk id="13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6:37.766" v="703" actId="478"/>
          <ac:spMkLst>
            <pc:docMk/>
            <pc:sldMk cId="644068294" sldId="488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6:31.711" v="702" actId="207"/>
          <ac:spMkLst>
            <pc:docMk/>
            <pc:sldMk cId="644068294" sldId="488"/>
            <ac:spMk id="476164" creationId="{00000000-0000-0000-0000-000000000000}"/>
          </ac:spMkLst>
        </pc:spChg>
      </pc:sldChg>
      <pc:sldChg chg="delSp del">
        <pc:chgData name="Thanh Ho Hoang" userId="bdaa2ca6-9388-4c5e-9437-595bc402494c" providerId="ADAL" clId="{73D86DE9-3B45-4F20-8801-3122576D7312}" dt="2021-12-29T11:53:28.864" v="780" actId="2696"/>
        <pc:sldMkLst>
          <pc:docMk/>
          <pc:sldMk cId="43806592" sldId="489"/>
        </pc:sldMkLst>
        <pc:spChg chg="del">
          <ac:chgData name="Thanh Ho Hoang" userId="bdaa2ca6-9388-4c5e-9437-595bc402494c" providerId="ADAL" clId="{73D86DE9-3B45-4F20-8801-3122576D7312}" dt="2021-12-29T11:04:04.398" v="277" actId="478"/>
          <ac:spMkLst>
            <pc:docMk/>
            <pc:sldMk cId="43806592" sldId="489"/>
            <ac:spMk id="2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1:03:59.202" v="275" actId="478"/>
          <ac:picMkLst>
            <pc:docMk/>
            <pc:sldMk cId="43806592" sldId="489"/>
            <ac:picMk id="28674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1:04:00.421" v="276" actId="478"/>
          <ac:picMkLst>
            <pc:docMk/>
            <pc:sldMk cId="43806592" sldId="489"/>
            <ac:picMk id="28677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05:38.945" v="282" actId="478"/>
        <pc:sldMkLst>
          <pc:docMk/>
          <pc:sldMk cId="2335814310" sldId="490"/>
        </pc:sldMkLst>
        <pc:spChg chg="del">
          <ac:chgData name="Thanh Ho Hoang" userId="bdaa2ca6-9388-4c5e-9437-595bc402494c" providerId="ADAL" clId="{73D86DE9-3B45-4F20-8801-3122576D7312}" dt="2021-12-29T11:05:38.945" v="282" actId="478"/>
          <ac:spMkLst>
            <pc:docMk/>
            <pc:sldMk cId="2335814310" sldId="490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5:24.404" v="279" actId="1076"/>
          <ac:spMkLst>
            <pc:docMk/>
            <pc:sldMk cId="2335814310" sldId="490"/>
            <ac:spMk id="51917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5:36.900" v="281" actId="1076"/>
          <ac:spMkLst>
            <pc:docMk/>
            <pc:sldMk cId="2335814310" sldId="490"/>
            <ac:spMk id="519171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05:48.394" v="284" actId="478"/>
        <pc:sldMkLst>
          <pc:docMk/>
          <pc:sldMk cId="1294749455" sldId="493"/>
        </pc:sldMkLst>
        <pc:spChg chg="del mod">
          <ac:chgData name="Thanh Ho Hoang" userId="bdaa2ca6-9388-4c5e-9437-595bc402494c" providerId="ADAL" clId="{73D86DE9-3B45-4F20-8801-3122576D7312}" dt="2021-12-29T11:05:48.394" v="284" actId="478"/>
          <ac:spMkLst>
            <pc:docMk/>
            <pc:sldMk cId="1294749455" sldId="493"/>
            <ac:spMk id="2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3:40.951" v="782"/>
        <pc:sldMkLst>
          <pc:docMk/>
          <pc:sldMk cId="3036717254" sldId="495"/>
        </pc:sldMkLst>
        <pc:spChg chg="del">
          <ac:chgData name="Thanh Ho Hoang" userId="bdaa2ca6-9388-4c5e-9437-595bc402494c" providerId="ADAL" clId="{73D86DE9-3B45-4F20-8801-3122576D7312}" dt="2021-12-29T11:01:35.626" v="254" actId="478"/>
          <ac:spMkLst>
            <pc:docMk/>
            <pc:sldMk cId="3036717254" sldId="495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7:29.732" v="297" actId="207"/>
          <ac:spMkLst>
            <pc:docMk/>
            <pc:sldMk cId="3036717254" sldId="495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27.458" v="261" actId="1076"/>
          <ac:spMkLst>
            <pc:docMk/>
            <pc:sldMk cId="3036717254" sldId="495"/>
            <ac:spMk id="52121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3:40.951" v="782"/>
          <ac:spMkLst>
            <pc:docMk/>
            <pc:sldMk cId="3036717254" sldId="495"/>
            <ac:spMk id="52121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53:38.226" v="781" actId="207"/>
          <ac:spMkLst>
            <pc:docMk/>
            <pc:sldMk cId="3036717254" sldId="495"/>
            <ac:spMk id="521220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03:05.053" v="269" actId="2711"/>
        <pc:sldMkLst>
          <pc:docMk/>
          <pc:sldMk cId="1765672221" sldId="496"/>
        </pc:sldMkLst>
        <pc:spChg chg="del">
          <ac:chgData name="Thanh Ho Hoang" userId="bdaa2ca6-9388-4c5e-9437-595bc402494c" providerId="ADAL" clId="{73D86DE9-3B45-4F20-8801-3122576D7312}" dt="2021-12-29T11:01:39.794" v="255" actId="478"/>
          <ac:spMkLst>
            <pc:docMk/>
            <pc:sldMk cId="1765672221" sldId="496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17.363" v="258" actId="1076"/>
          <ac:spMkLst>
            <pc:docMk/>
            <pc:sldMk cId="1765672221" sldId="496"/>
            <ac:spMk id="52224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05.053" v="269" actId="2711"/>
          <ac:spMkLst>
            <pc:docMk/>
            <pc:sldMk cId="1765672221" sldId="496"/>
            <ac:spMk id="522243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1:14.380" v="250"/>
          <ac:spMkLst>
            <pc:docMk/>
            <pc:sldMk cId="1765672221" sldId="496"/>
            <ac:spMk id="52224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0:59:33.993" v="244" actId="2711"/>
        <pc:sldMkLst>
          <pc:docMk/>
          <pc:sldMk cId="1669185028" sldId="497"/>
        </pc:sldMkLst>
        <pc:spChg chg="mod">
          <ac:chgData name="Thanh Ho Hoang" userId="bdaa2ca6-9388-4c5e-9437-595bc402494c" providerId="ADAL" clId="{73D86DE9-3B45-4F20-8801-3122576D7312}" dt="2021-12-29T10:59:12.848" v="241" actId="1076"/>
          <ac:spMkLst>
            <pc:docMk/>
            <pc:sldMk cId="1669185028" sldId="497"/>
            <ac:spMk id="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9:33.993" v="244" actId="2711"/>
          <ac:spMkLst>
            <pc:docMk/>
            <pc:sldMk cId="1669185028" sldId="497"/>
            <ac:spMk id="5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0:55:00.672" v="238" actId="478"/>
          <ac:spMkLst>
            <pc:docMk/>
            <pc:sldMk cId="1669185028" sldId="497"/>
            <ac:spMk id="6" creationId="{00000000-0000-0000-0000-000000000000}"/>
          </ac:spMkLst>
        </pc:spChg>
        <pc:picChg chg="del">
          <ac:chgData name="Thanh Ho Hoang" userId="bdaa2ca6-9388-4c5e-9437-595bc402494c" providerId="ADAL" clId="{73D86DE9-3B45-4F20-8801-3122576D7312}" dt="2021-12-29T10:54:56.667" v="237" actId="478"/>
          <ac:picMkLst>
            <pc:docMk/>
            <pc:sldMk cId="1669185028" sldId="497"/>
            <ac:picMk id="2" creationId="{00000000-0000-0000-0000-000000000000}"/>
          </ac:picMkLst>
        </pc:picChg>
      </pc:sldChg>
      <pc:sldChg chg="del">
        <pc:chgData name="Thanh Ho Hoang" userId="bdaa2ca6-9388-4c5e-9437-595bc402494c" providerId="ADAL" clId="{73D86DE9-3B45-4F20-8801-3122576D7312}" dt="2021-12-29T10:36:10.278" v="0" actId="2696"/>
        <pc:sldMkLst>
          <pc:docMk/>
          <pc:sldMk cId="3839718084" sldId="499"/>
        </pc:sldMkLst>
      </pc:sldChg>
      <pc:sldChg chg="del">
        <pc:chgData name="Thanh Ho Hoang" userId="bdaa2ca6-9388-4c5e-9437-595bc402494c" providerId="ADAL" clId="{73D86DE9-3B45-4F20-8801-3122576D7312}" dt="2021-12-29T10:36:11.345" v="2" actId="2696"/>
        <pc:sldMkLst>
          <pc:docMk/>
          <pc:sldMk cId="4007765886" sldId="500"/>
        </pc:sldMkLst>
      </pc:sldChg>
      <pc:sldChg chg="delSp modSp">
        <pc:chgData name="Thanh Ho Hoang" userId="bdaa2ca6-9388-4c5e-9437-595bc402494c" providerId="ADAL" clId="{73D86DE9-3B45-4F20-8801-3122576D7312}" dt="2021-12-29T10:54:07.960" v="233" actId="478"/>
        <pc:sldMkLst>
          <pc:docMk/>
          <pc:sldMk cId="3432616551" sldId="502"/>
        </pc:sldMkLst>
        <pc:spChg chg="del">
          <ac:chgData name="Thanh Ho Hoang" userId="bdaa2ca6-9388-4c5e-9437-595bc402494c" providerId="ADAL" clId="{73D86DE9-3B45-4F20-8801-3122576D7312}" dt="2021-12-29T10:54:07.960" v="233" actId="478"/>
          <ac:spMkLst>
            <pc:docMk/>
            <pc:sldMk cId="3432616551" sldId="502"/>
            <ac:spMk id="2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0:53:05.973" v="221" actId="478"/>
          <ac:spMkLst>
            <pc:docMk/>
            <pc:sldMk cId="3432616551" sldId="502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2:56.066" v="219" actId="1076"/>
          <ac:spMkLst>
            <pc:docMk/>
            <pc:sldMk cId="3432616551" sldId="502"/>
            <ac:spMk id="54067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3:18.122" v="223" actId="2711"/>
          <ac:spMkLst>
            <pc:docMk/>
            <pc:sldMk cId="3432616551" sldId="502"/>
            <ac:spMk id="540675" creationId="{00000000-0000-0000-0000-000000000000}"/>
          </ac:spMkLst>
        </pc:spChg>
        <pc:picChg chg="mod">
          <ac:chgData name="Thanh Ho Hoang" userId="bdaa2ca6-9388-4c5e-9437-595bc402494c" providerId="ADAL" clId="{73D86DE9-3B45-4F20-8801-3122576D7312}" dt="2021-12-29T10:53:23.292" v="225" actId="1076"/>
          <ac:picMkLst>
            <pc:docMk/>
            <pc:sldMk cId="3432616551" sldId="502"/>
            <ac:picMk id="4" creationId="{00000000-0000-0000-0000-000000000000}"/>
          </ac:picMkLst>
        </pc:picChg>
        <pc:picChg chg="del">
          <ac:chgData name="Thanh Ho Hoang" userId="bdaa2ca6-9388-4c5e-9437-595bc402494c" providerId="ADAL" clId="{73D86DE9-3B45-4F20-8801-3122576D7312}" dt="2021-12-29T10:53:08.259" v="222" actId="478"/>
          <ac:picMkLst>
            <pc:docMk/>
            <pc:sldMk cId="3432616551" sldId="502"/>
            <ac:picMk id="9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35:39.636" v="613" actId="207"/>
        <pc:sldMkLst>
          <pc:docMk/>
          <pc:sldMk cId="1566841818" sldId="503"/>
        </pc:sldMkLst>
        <pc:spChg chg="del mod">
          <ac:chgData name="Thanh Ho Hoang" userId="bdaa2ca6-9388-4c5e-9437-595bc402494c" providerId="ADAL" clId="{73D86DE9-3B45-4F20-8801-3122576D7312}" dt="2021-12-29T10:54:04.239" v="232" actId="478"/>
          <ac:spMkLst>
            <pc:docMk/>
            <pc:sldMk cId="1566841818" sldId="503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4:00.432" v="231" actId="1076"/>
          <ac:spMkLst>
            <pc:docMk/>
            <pc:sldMk cId="1566841818" sldId="503"/>
            <ac:spMk id="1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4:00.432" v="231" actId="1076"/>
          <ac:spMkLst>
            <pc:docMk/>
            <pc:sldMk cId="1566841818" sldId="503"/>
            <ac:spMk id="1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4:00.432" v="231" actId="1076"/>
          <ac:spMkLst>
            <pc:docMk/>
            <pc:sldMk cId="1566841818" sldId="503"/>
            <ac:spMk id="1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4:00.432" v="231" actId="1076"/>
          <ac:spMkLst>
            <pc:docMk/>
            <pc:sldMk cId="1566841818" sldId="503"/>
            <ac:spMk id="18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0:53:52.899" v="230" actId="478"/>
          <ac:spMkLst>
            <pc:docMk/>
            <pc:sldMk cId="1566841818" sldId="503"/>
            <ac:spMk id="2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0:53:37.658" v="227" actId="1076"/>
          <ac:spMkLst>
            <pc:docMk/>
            <pc:sldMk cId="1566841818" sldId="503"/>
            <ac:spMk id="54067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5:39.636" v="613" actId="207"/>
          <ac:spMkLst>
            <pc:docMk/>
            <pc:sldMk cId="1566841818" sldId="503"/>
            <ac:spMk id="540676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35:31.579" v="611" actId="207"/>
        <pc:sldMkLst>
          <pc:docMk/>
          <pc:sldMk cId="4262997000" sldId="504"/>
        </pc:sldMkLst>
        <pc:spChg chg="del mod">
          <ac:chgData name="Thanh Ho Hoang" userId="bdaa2ca6-9388-4c5e-9437-595bc402494c" providerId="ADAL" clId="{73D86DE9-3B45-4F20-8801-3122576D7312}" dt="2021-12-29T11:23:45.546" v="507" actId="478"/>
          <ac:spMkLst>
            <pc:docMk/>
            <pc:sldMk cId="4262997000" sldId="504"/>
            <ac:spMk id="2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23:45.546" v="507" actId="478"/>
          <ac:spMkLst>
            <pc:docMk/>
            <pc:sldMk cId="4262997000" sldId="504"/>
            <ac:spMk id="6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3:39.888" v="506" actId="1076"/>
          <ac:spMkLst>
            <pc:docMk/>
            <pc:sldMk cId="4262997000" sldId="504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3:39.888" v="506" actId="1076"/>
          <ac:spMkLst>
            <pc:docMk/>
            <pc:sldMk cId="4262997000" sldId="504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35:31.579" v="611" actId="207"/>
          <ac:spMkLst>
            <pc:docMk/>
            <pc:sldMk cId="4262997000" sldId="504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3:39.888" v="506" actId="1076"/>
          <ac:spMkLst>
            <pc:docMk/>
            <pc:sldMk cId="4262997000" sldId="504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23:34.199" v="505" actId="1076"/>
          <ac:spMkLst>
            <pc:docMk/>
            <pc:sldMk cId="4262997000" sldId="504"/>
            <ac:spMk id="540674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47:33.804" v="712" actId="2711"/>
        <pc:sldMkLst>
          <pc:docMk/>
          <pc:sldMk cId="713840723" sldId="505"/>
        </pc:sldMkLst>
        <pc:spChg chg="del">
          <ac:chgData name="Thanh Ho Hoang" userId="bdaa2ca6-9388-4c5e-9437-595bc402494c" providerId="ADAL" clId="{73D86DE9-3B45-4F20-8801-3122576D7312}" dt="2021-12-29T11:47:17.305" v="710" actId="478"/>
          <ac:spMkLst>
            <pc:docMk/>
            <pc:sldMk cId="713840723" sldId="505"/>
            <ac:spMk id="2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7:15.476" v="709" actId="478"/>
          <ac:spMkLst>
            <pc:docMk/>
            <pc:sldMk cId="713840723" sldId="505"/>
            <ac:spMk id="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7:11.952" v="708" actId="1076"/>
          <ac:spMkLst>
            <pc:docMk/>
            <pc:sldMk cId="713840723" sldId="505"/>
            <ac:spMk id="54067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7:33.804" v="712" actId="2711"/>
          <ac:spMkLst>
            <pc:docMk/>
            <pc:sldMk cId="713840723" sldId="505"/>
            <ac:spMk id="540675" creationId="{00000000-0000-0000-0000-000000000000}"/>
          </ac:spMkLst>
        </pc:spChg>
        <pc:picChg chg="mod">
          <ac:chgData name="Thanh Ho Hoang" userId="bdaa2ca6-9388-4c5e-9437-595bc402494c" providerId="ADAL" clId="{73D86DE9-3B45-4F20-8801-3122576D7312}" dt="2021-12-29T11:47:29.360" v="711" actId="1076"/>
          <ac:picMkLst>
            <pc:docMk/>
            <pc:sldMk cId="713840723" sldId="505"/>
            <ac:picMk id="8" creationId="{00000000-0000-0000-0000-000000000000}"/>
          </ac:picMkLst>
        </pc:picChg>
        <pc:picChg chg="mod">
          <ac:chgData name="Thanh Ho Hoang" userId="bdaa2ca6-9388-4c5e-9437-595bc402494c" providerId="ADAL" clId="{73D86DE9-3B45-4F20-8801-3122576D7312}" dt="2021-12-29T11:47:29.360" v="711" actId="1076"/>
          <ac:picMkLst>
            <pc:docMk/>
            <pc:sldMk cId="713840723" sldId="505"/>
            <ac:picMk id="1034" creationId="{00000000-0000-0000-0000-000000000000}"/>
          </ac:picMkLst>
        </pc:picChg>
      </pc:sldChg>
      <pc:sldChg chg="delSp modSp">
        <pc:chgData name="Thanh Ho Hoang" userId="bdaa2ca6-9388-4c5e-9437-595bc402494c" providerId="ADAL" clId="{73D86DE9-3B45-4F20-8801-3122576D7312}" dt="2021-12-29T11:48:13.733" v="721" actId="1076"/>
        <pc:sldMkLst>
          <pc:docMk/>
          <pc:sldMk cId="1758876773" sldId="506"/>
        </pc:sldMkLst>
        <pc:spChg chg="del">
          <ac:chgData name="Thanh Ho Hoang" userId="bdaa2ca6-9388-4c5e-9437-595bc402494c" providerId="ADAL" clId="{73D86DE9-3B45-4F20-8801-3122576D7312}" dt="2021-12-29T11:47:58.731" v="719" actId="478"/>
          <ac:spMkLst>
            <pc:docMk/>
            <pc:sldMk cId="1758876773" sldId="506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13.733" v="721" actId="1076"/>
          <ac:spMkLst>
            <pc:docMk/>
            <pc:sldMk cId="1758876773" sldId="506"/>
            <ac:spMk id="1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13.733" v="721" actId="1076"/>
          <ac:spMkLst>
            <pc:docMk/>
            <pc:sldMk cId="1758876773" sldId="506"/>
            <ac:spMk id="11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47:57.221" v="718" actId="478"/>
          <ac:spMkLst>
            <pc:docMk/>
            <pc:sldMk cId="1758876773" sldId="506"/>
            <ac:spMk id="2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7:46.775" v="715" actId="1076"/>
          <ac:spMkLst>
            <pc:docMk/>
            <pc:sldMk cId="1758876773" sldId="506"/>
            <ac:spMk id="54067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13.733" v="721" actId="1076"/>
          <ac:spMkLst>
            <pc:docMk/>
            <pc:sldMk cId="1758876773" sldId="506"/>
            <ac:spMk id="540676" creationId="{00000000-0000-0000-0000-000000000000}"/>
          </ac:spMkLst>
        </pc:spChg>
      </pc:sldChg>
      <pc:sldChg chg="delSp modSp">
        <pc:chgData name="Thanh Ho Hoang" userId="bdaa2ca6-9388-4c5e-9437-595bc402494c" providerId="ADAL" clId="{73D86DE9-3B45-4F20-8801-3122576D7312}" dt="2021-12-29T11:52:59.240" v="775" actId="478"/>
        <pc:sldMkLst>
          <pc:docMk/>
          <pc:sldMk cId="1608836425" sldId="509"/>
        </pc:sldMkLst>
        <pc:spChg chg="del">
          <ac:chgData name="Thanh Ho Hoang" userId="bdaa2ca6-9388-4c5e-9437-595bc402494c" providerId="ADAL" clId="{73D86DE9-3B45-4F20-8801-3122576D7312}" dt="2021-12-29T11:52:59.240" v="775" actId="478"/>
          <ac:spMkLst>
            <pc:docMk/>
            <pc:sldMk cId="1608836425" sldId="509"/>
            <ac:spMk id="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23.091" v="722" actId="207"/>
          <ac:spMkLst>
            <pc:docMk/>
            <pc:sldMk cId="1608836425" sldId="509"/>
            <ac:spMk id="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23.091" v="722" actId="207"/>
          <ac:spMkLst>
            <pc:docMk/>
            <pc:sldMk cId="1608836425" sldId="509"/>
            <ac:spMk id="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23.091" v="722" actId="207"/>
          <ac:spMkLst>
            <pc:docMk/>
            <pc:sldMk cId="1608836425" sldId="509"/>
            <ac:spMk id="12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07:15.594" v="294" actId="478"/>
          <ac:spMkLst>
            <pc:docMk/>
            <pc:sldMk cId="1608836425" sldId="509"/>
            <ac:spMk id="2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48:29.289" v="724" actId="1076"/>
          <ac:spMkLst>
            <pc:docMk/>
            <pc:sldMk cId="1608836425" sldId="509"/>
            <ac:spMk id="540674" creationId="{00000000-0000-0000-0000-000000000000}"/>
          </ac:spMkLst>
        </pc:spChg>
      </pc:sldChg>
      <pc:sldChg chg="addSp delSp modSp">
        <pc:chgData name="Thanh Ho Hoang" userId="bdaa2ca6-9388-4c5e-9437-595bc402494c" providerId="ADAL" clId="{73D86DE9-3B45-4F20-8801-3122576D7312}" dt="2021-12-29T11:06:55.070" v="293" actId="1076"/>
        <pc:sldMkLst>
          <pc:docMk/>
          <pc:sldMk cId="1153779141" sldId="511"/>
        </pc:sldMkLst>
        <pc:spChg chg="add del mod">
          <ac:chgData name="Thanh Ho Hoang" userId="bdaa2ca6-9388-4c5e-9437-595bc402494c" providerId="ADAL" clId="{73D86DE9-3B45-4F20-8801-3122576D7312}" dt="2021-12-29T11:06:25.551" v="288" actId="478"/>
          <ac:spMkLst>
            <pc:docMk/>
            <pc:sldMk cId="1153779141" sldId="511"/>
            <ac:spMk id="3" creationId="{96AEA892-5B72-4BC2-BB1F-16B8917AFDEB}"/>
          </ac:spMkLst>
        </pc:spChg>
        <pc:spChg chg="add">
          <ac:chgData name="Thanh Ho Hoang" userId="bdaa2ca6-9388-4c5e-9437-595bc402494c" providerId="ADAL" clId="{73D86DE9-3B45-4F20-8801-3122576D7312}" dt="2021-12-29T11:06:10.210" v="286"/>
          <ac:spMkLst>
            <pc:docMk/>
            <pc:sldMk cId="1153779141" sldId="511"/>
            <ac:spMk id="9" creationId="{61011299-C918-44AD-BFB6-C8C2954A6859}"/>
          </ac:spMkLst>
        </pc:spChg>
        <pc:spChg chg="mod">
          <ac:chgData name="Thanh Ho Hoang" userId="bdaa2ca6-9388-4c5e-9437-595bc402494c" providerId="ADAL" clId="{73D86DE9-3B45-4F20-8801-3122576D7312}" dt="2021-12-29T11:06:36.144" v="290" actId="2711"/>
          <ac:spMkLst>
            <pc:docMk/>
            <pc:sldMk cId="1153779141" sldId="511"/>
            <ac:spMk id="20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05:57.507" v="285" actId="478"/>
          <ac:spMkLst>
            <pc:docMk/>
            <pc:sldMk cId="1153779141" sldId="511"/>
            <ac:spMk id="2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6:55.070" v="293" actId="1076"/>
          <ac:spMkLst>
            <pc:docMk/>
            <pc:sldMk cId="1153779141" sldId="511"/>
            <ac:spMk id="2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6:55.070" v="293" actId="1076"/>
          <ac:spMkLst>
            <pc:docMk/>
            <pc:sldMk cId="1153779141" sldId="511"/>
            <ac:spMk id="2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6:55.070" v="293" actId="1076"/>
          <ac:spMkLst>
            <pc:docMk/>
            <pc:sldMk cId="1153779141" sldId="511"/>
            <ac:spMk id="29" creationId="{00000000-0000-0000-0000-000000000000}"/>
          </ac:spMkLst>
        </pc:spChg>
        <pc:spChg chg="del">
          <ac:chgData name="Thanh Ho Hoang" userId="bdaa2ca6-9388-4c5e-9437-595bc402494c" providerId="ADAL" clId="{73D86DE9-3B45-4F20-8801-3122576D7312}" dt="2021-12-29T11:06:13.686" v="287" actId="478"/>
          <ac:spMkLst>
            <pc:docMk/>
            <pc:sldMk cId="1153779141" sldId="511"/>
            <ac:spMk id="520194" creationId="{00000000-0000-0000-0000-000000000000}"/>
          </ac:spMkLst>
        </pc:spChg>
        <pc:cxnChg chg="mod">
          <ac:chgData name="Thanh Ho Hoang" userId="bdaa2ca6-9388-4c5e-9437-595bc402494c" providerId="ADAL" clId="{73D86DE9-3B45-4F20-8801-3122576D7312}" dt="2021-12-29T11:06:55.070" v="293" actId="1076"/>
          <ac:cxnSpMkLst>
            <pc:docMk/>
            <pc:sldMk cId="1153779141" sldId="511"/>
            <ac:cxnSpMk id="32" creationId="{00000000-0000-0000-0000-000000000000}"/>
          </ac:cxnSpMkLst>
        </pc:cxnChg>
      </pc:sldChg>
      <pc:sldChg chg="delSp modSp">
        <pc:chgData name="Thanh Ho Hoang" userId="bdaa2ca6-9388-4c5e-9437-595bc402494c" providerId="ADAL" clId="{73D86DE9-3B45-4F20-8801-3122576D7312}" dt="2021-12-29T11:03:37.599" v="274" actId="478"/>
        <pc:sldMkLst>
          <pc:docMk/>
          <pc:sldMk cId="3047131795" sldId="512"/>
        </pc:sldMkLst>
        <pc:spChg chg="mod">
          <ac:chgData name="Thanh Ho Hoang" userId="bdaa2ca6-9388-4c5e-9437-595bc402494c" providerId="ADAL" clId="{73D86DE9-3B45-4F20-8801-3122576D7312}" dt="2021-12-29T11:03:27.348" v="272" actId="1076"/>
          <ac:spMkLst>
            <pc:docMk/>
            <pc:sldMk cId="3047131795" sldId="512"/>
            <ac:spMk id="20" creationId="{00000000-0000-0000-0000-000000000000}"/>
          </ac:spMkLst>
        </pc:spChg>
        <pc:spChg chg="del mod">
          <ac:chgData name="Thanh Ho Hoang" userId="bdaa2ca6-9388-4c5e-9437-595bc402494c" providerId="ADAL" clId="{73D86DE9-3B45-4F20-8801-3122576D7312}" dt="2021-12-29T11:03:37.599" v="274" actId="478"/>
          <ac:spMkLst>
            <pc:docMk/>
            <pc:sldMk cId="3047131795" sldId="512"/>
            <ac:spMk id="24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25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27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28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29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34.932" v="273" actId="1076"/>
          <ac:spMkLst>
            <pc:docMk/>
            <pc:sldMk cId="3047131795" sldId="512"/>
            <ac:spMk id="30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3:22.543" v="271" actId="1076"/>
          <ac:spMkLst>
            <pc:docMk/>
            <pc:sldMk cId="3047131795" sldId="512"/>
            <ac:spMk id="520194" creationId="{00000000-0000-0000-0000-000000000000}"/>
          </ac:spMkLst>
        </pc:spChg>
        <pc:cxnChg chg="mod">
          <ac:chgData name="Thanh Ho Hoang" userId="bdaa2ca6-9388-4c5e-9437-595bc402494c" providerId="ADAL" clId="{73D86DE9-3B45-4F20-8801-3122576D7312}" dt="2021-12-29T11:03:34.932" v="273" actId="1076"/>
          <ac:cxnSpMkLst>
            <pc:docMk/>
            <pc:sldMk cId="3047131795" sldId="512"/>
            <ac:cxnSpMk id="31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03:34.932" v="273" actId="1076"/>
          <ac:cxnSpMkLst>
            <pc:docMk/>
            <pc:sldMk cId="3047131795" sldId="512"/>
            <ac:cxnSpMk id="32" creationId="{00000000-0000-0000-0000-000000000000}"/>
          </ac:cxnSpMkLst>
        </pc:cxnChg>
      </pc:sldChg>
      <pc:sldChg chg="delSp modSp">
        <pc:chgData name="Thanh Ho Hoang" userId="bdaa2ca6-9388-4c5e-9437-595bc402494c" providerId="ADAL" clId="{73D86DE9-3B45-4F20-8801-3122576D7312}" dt="2021-12-29T11:02:56.436" v="268" actId="2711"/>
        <pc:sldMkLst>
          <pc:docMk/>
          <pc:sldMk cId="3467110711" sldId="513"/>
        </pc:sldMkLst>
        <pc:spChg chg="del">
          <ac:chgData name="Thanh Ho Hoang" userId="bdaa2ca6-9388-4c5e-9437-595bc402494c" providerId="ADAL" clId="{73D86DE9-3B45-4F20-8801-3122576D7312}" dt="2021-12-29T11:01:44.130" v="256" actId="478"/>
          <ac:spMkLst>
            <pc:docMk/>
            <pc:sldMk cId="3467110711" sldId="513"/>
            <ac:spMk id="1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50.916" v="267" actId="1076"/>
          <ac:spMkLst>
            <pc:docMk/>
            <pc:sldMk cId="3467110711" sldId="513"/>
            <ac:spMk id="12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56.436" v="268" actId="2711"/>
          <ac:spMkLst>
            <pc:docMk/>
            <pc:sldMk cId="3467110711" sldId="513"/>
            <ac:spMk id="21" creationId="{00000000-0000-0000-0000-000000000000}"/>
          </ac:spMkLst>
        </pc:spChg>
        <pc:spChg chg="mod">
          <ac:chgData name="Thanh Ho Hoang" userId="bdaa2ca6-9388-4c5e-9437-595bc402494c" providerId="ADAL" clId="{73D86DE9-3B45-4F20-8801-3122576D7312}" dt="2021-12-29T11:02:35.929" v="263" actId="1076"/>
          <ac:spMkLst>
            <pc:docMk/>
            <pc:sldMk cId="3467110711" sldId="513"/>
            <ac:spMk id="520194" creationId="{00000000-0000-0000-0000-000000000000}"/>
          </ac:spMkLst>
        </pc:spChg>
        <pc:grpChg chg="mod">
          <ac:chgData name="Thanh Ho Hoang" userId="bdaa2ca6-9388-4c5e-9437-595bc402494c" providerId="ADAL" clId="{73D86DE9-3B45-4F20-8801-3122576D7312}" dt="2021-12-29T11:02:50.916" v="267" actId="1076"/>
          <ac:grpSpMkLst>
            <pc:docMk/>
            <pc:sldMk cId="3467110711" sldId="513"/>
            <ac:grpSpMk id="13" creationId="{00000000-0000-0000-0000-000000000000}"/>
          </ac:grpSpMkLst>
        </pc:grpChg>
        <pc:grpChg chg="mod">
          <ac:chgData name="Thanh Ho Hoang" userId="bdaa2ca6-9388-4c5e-9437-595bc402494c" providerId="ADAL" clId="{73D86DE9-3B45-4F20-8801-3122576D7312}" dt="2021-12-29T11:02:50.916" v="267" actId="1076"/>
          <ac:grpSpMkLst>
            <pc:docMk/>
            <pc:sldMk cId="3467110711" sldId="513"/>
            <ac:grpSpMk id="17" creationId="{00000000-0000-0000-0000-000000000000}"/>
          </ac:grpSpMkLst>
        </pc:grpChg>
        <pc:cxnChg chg="mod">
          <ac:chgData name="Thanh Ho Hoang" userId="bdaa2ca6-9388-4c5e-9437-595bc402494c" providerId="ADAL" clId="{73D86DE9-3B45-4F20-8801-3122576D7312}" dt="2021-12-29T11:02:50.916" v="267" actId="1076"/>
          <ac:cxnSpMkLst>
            <pc:docMk/>
            <pc:sldMk cId="3467110711" sldId="513"/>
            <ac:cxnSpMk id="18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02:50.916" v="267" actId="1076"/>
          <ac:cxnSpMkLst>
            <pc:docMk/>
            <pc:sldMk cId="3467110711" sldId="513"/>
            <ac:cxnSpMk id="19" creationId="{00000000-0000-0000-0000-000000000000}"/>
          </ac:cxnSpMkLst>
        </pc:cxnChg>
        <pc:cxnChg chg="mod">
          <ac:chgData name="Thanh Ho Hoang" userId="bdaa2ca6-9388-4c5e-9437-595bc402494c" providerId="ADAL" clId="{73D86DE9-3B45-4F20-8801-3122576D7312}" dt="2021-12-29T11:02:50.916" v="267" actId="1076"/>
          <ac:cxnSpMkLst>
            <pc:docMk/>
            <pc:sldMk cId="3467110711" sldId="513"/>
            <ac:cxnSpMk id="20" creationId="{00000000-0000-0000-0000-000000000000}"/>
          </ac:cxnSpMkLst>
        </pc:cxnChg>
      </pc:sldChg>
      <pc:sldChg chg="addSp delSp modSp add">
        <pc:chgData name="Thanh Ho Hoang" userId="bdaa2ca6-9388-4c5e-9437-595bc402494c" providerId="ADAL" clId="{73D86DE9-3B45-4F20-8801-3122576D7312}" dt="2021-12-29T11:49:24.766" v="737" actId="113"/>
        <pc:sldMkLst>
          <pc:docMk/>
          <pc:sldMk cId="2350453592" sldId="514"/>
        </pc:sldMkLst>
        <pc:spChg chg="add del">
          <ac:chgData name="Thanh Ho Hoang" userId="bdaa2ca6-9388-4c5e-9437-595bc402494c" providerId="ADAL" clId="{73D86DE9-3B45-4F20-8801-3122576D7312}" dt="2021-12-29T11:49:04.123" v="730"/>
          <ac:spMkLst>
            <pc:docMk/>
            <pc:sldMk cId="2350453592" sldId="514"/>
            <ac:spMk id="2" creationId="{A0DC302A-2931-4218-B5B8-C0EDB63BB7EF}"/>
          </ac:spMkLst>
        </pc:spChg>
        <pc:spChg chg="add mod">
          <ac:chgData name="Thanh Ho Hoang" userId="bdaa2ca6-9388-4c5e-9437-595bc402494c" providerId="ADAL" clId="{73D86DE9-3B45-4F20-8801-3122576D7312}" dt="2021-12-29T11:49:24.766" v="737" actId="113"/>
          <ac:spMkLst>
            <pc:docMk/>
            <pc:sldMk cId="2350453592" sldId="514"/>
            <ac:spMk id="8" creationId="{B7B2717B-B6A1-4131-A9EA-AF18211B313F}"/>
          </ac:spMkLst>
        </pc:spChg>
      </pc:sldChg>
      <pc:sldChg chg="del">
        <pc:chgData name="Thanh Ho Hoang" userId="bdaa2ca6-9388-4c5e-9437-595bc402494c" providerId="ADAL" clId="{73D86DE9-3B45-4F20-8801-3122576D7312}" dt="2021-12-29T10:36:15.436" v="3" actId="2696"/>
        <pc:sldMkLst>
          <pc:docMk/>
          <pc:sldMk cId="2931241662" sldId="514"/>
        </pc:sldMkLst>
      </pc:sldChg>
      <pc:sldChg chg="add del">
        <pc:chgData name="Thanh Ho Hoang" userId="bdaa2ca6-9388-4c5e-9437-595bc402494c" providerId="ADAL" clId="{73D86DE9-3B45-4F20-8801-3122576D7312}" dt="2021-12-29T11:48:56.835" v="727"/>
        <pc:sldMkLst>
          <pc:docMk/>
          <pc:sldMk cId="3810641820" sldId="514"/>
        </pc:sldMkLst>
      </pc:sldChg>
      <pc:sldChg chg="addSp delSp modSp add">
        <pc:chgData name="Thanh Ho Hoang" userId="bdaa2ca6-9388-4c5e-9437-595bc402494c" providerId="ADAL" clId="{73D86DE9-3B45-4F20-8801-3122576D7312}" dt="2021-12-29T11:53:26.083" v="779" actId="478"/>
        <pc:sldMkLst>
          <pc:docMk/>
          <pc:sldMk cId="3821570586" sldId="515"/>
        </pc:sldMkLst>
        <pc:spChg chg="add del mod">
          <ac:chgData name="Thanh Ho Hoang" userId="bdaa2ca6-9388-4c5e-9437-595bc402494c" providerId="ADAL" clId="{73D86DE9-3B45-4F20-8801-3122576D7312}" dt="2021-12-29T11:53:26.083" v="779" actId="478"/>
          <ac:spMkLst>
            <pc:docMk/>
            <pc:sldMk cId="3821570586" sldId="515"/>
            <ac:spMk id="3" creationId="{F873BB2B-4920-42C5-99F1-008409184F2E}"/>
          </ac:spMkLst>
        </pc:spChg>
        <pc:spChg chg="del">
          <ac:chgData name="Thanh Ho Hoang" userId="bdaa2ca6-9388-4c5e-9437-595bc402494c" providerId="ADAL" clId="{73D86DE9-3B45-4F20-8801-3122576D7312}" dt="2021-12-29T11:53:21.579" v="778" actId="478"/>
          <ac:spMkLst>
            <pc:docMk/>
            <pc:sldMk cId="3821570586" sldId="515"/>
            <ac:spMk id="8" creationId="{B7B2717B-B6A1-4131-A9EA-AF18211B313F}"/>
          </ac:spMkLst>
        </pc:spChg>
        <pc:spChg chg="mod">
          <ac:chgData name="Thanh Ho Hoang" userId="bdaa2ca6-9388-4c5e-9437-595bc402494c" providerId="ADAL" clId="{73D86DE9-3B45-4F20-8801-3122576D7312}" dt="2021-12-29T11:53:18.500" v="777"/>
          <ac:spMkLst>
            <pc:docMk/>
            <pc:sldMk cId="3821570586" sldId="515"/>
            <ac:spMk id="436226" creationId="{00000000-0000-0000-0000-000000000000}"/>
          </ac:spMkLst>
        </pc:spChg>
      </pc:sldChg>
      <pc:sldMasterChg chg="delSldLayout modSldLayout">
        <pc:chgData name="Thanh Ho Hoang" userId="bdaa2ca6-9388-4c5e-9437-595bc402494c" providerId="ADAL" clId="{73D86DE9-3B45-4F20-8801-3122576D7312}" dt="2021-12-29T10:46:17.660" v="160"/>
        <pc:sldMasterMkLst>
          <pc:docMk/>
          <pc:sldMasterMk cId="1395275884" sldId="2147483660"/>
        </pc:sldMasterMkLst>
        <pc:sldLayoutChg chg="addSp delSp setBg">
          <pc:chgData name="Thanh Ho Hoang" userId="bdaa2ca6-9388-4c5e-9437-595bc402494c" providerId="ADAL" clId="{73D86DE9-3B45-4F20-8801-3122576D7312}" dt="2021-12-29T10:46:17.660" v="160"/>
          <pc:sldLayoutMkLst>
            <pc:docMk/>
            <pc:sldMasterMk cId="1395275884" sldId="2147483660"/>
            <pc:sldLayoutMk cId="1406769010" sldId="2147483662"/>
          </pc:sldLayoutMkLst>
          <pc:spChg chg="del">
            <ac:chgData name="Thanh Ho Hoang" userId="bdaa2ca6-9388-4c5e-9437-595bc402494c" providerId="ADAL" clId="{73D86DE9-3B45-4F20-8801-3122576D7312}" dt="2021-12-29T10:41:05.293" v="39" actId="478"/>
            <ac:spMkLst>
              <pc:docMk/>
              <pc:sldMasterMk cId="1395275884" sldId="2147483660"/>
              <pc:sldLayoutMk cId="1406769010" sldId="2147483662"/>
              <ac:spMk id="2" creationId="{00000000-0000-0000-0000-000000000000}"/>
            </ac:spMkLst>
          </pc:spChg>
          <pc:spChg chg="add">
            <ac:chgData name="Thanh Ho Hoang" userId="bdaa2ca6-9388-4c5e-9437-595bc402494c" providerId="ADAL" clId="{73D86DE9-3B45-4F20-8801-3122576D7312}" dt="2021-12-29T10:46:17.660" v="160"/>
            <ac:spMkLst>
              <pc:docMk/>
              <pc:sldMasterMk cId="1395275884" sldId="2147483660"/>
              <pc:sldLayoutMk cId="1406769010" sldId="2147483662"/>
              <ac:spMk id="10" creationId="{3870326C-99D2-4B2C-B339-088CCE6B79DA}"/>
            </ac:spMkLst>
          </pc:spChg>
          <pc:picChg chg="add">
            <ac:chgData name="Thanh Ho Hoang" userId="bdaa2ca6-9388-4c5e-9437-595bc402494c" providerId="ADAL" clId="{73D86DE9-3B45-4F20-8801-3122576D7312}" dt="2021-12-29T10:41:08.546" v="45"/>
            <ac:picMkLst>
              <pc:docMk/>
              <pc:sldMasterMk cId="1395275884" sldId="2147483660"/>
              <pc:sldLayoutMk cId="1406769010" sldId="2147483662"/>
              <ac:picMk id="8" creationId="{DC26A033-5D4C-4A4C-8BDC-FF30B3242241}"/>
            </ac:picMkLst>
          </pc:picChg>
          <pc:picChg chg="del">
            <ac:chgData name="Thanh Ho Hoang" userId="bdaa2ca6-9388-4c5e-9437-595bc402494c" providerId="ADAL" clId="{73D86DE9-3B45-4F20-8801-3122576D7312}" dt="2021-12-29T10:39:28.993" v="13" actId="478"/>
            <ac:picMkLst>
              <pc:docMk/>
              <pc:sldMasterMk cId="1395275884" sldId="2147483660"/>
              <pc:sldLayoutMk cId="1406769010" sldId="2147483662"/>
              <ac:picMk id="1026" creationId="{00000000-0000-0000-0000-000000000000}"/>
            </ac:picMkLst>
          </pc:picChg>
          <pc:cxnChg chg="add">
            <ac:chgData name="Thanh Ho Hoang" userId="bdaa2ca6-9388-4c5e-9437-595bc402494c" providerId="ADAL" clId="{73D86DE9-3B45-4F20-8801-3122576D7312}" dt="2021-12-29T10:41:08.546" v="45"/>
            <ac:cxnSpMkLst>
              <pc:docMk/>
              <pc:sldMasterMk cId="1395275884" sldId="2147483660"/>
              <pc:sldLayoutMk cId="1406769010" sldId="2147483662"/>
              <ac:cxnSpMk id="9" creationId="{DE597FE8-8AB6-49ED-B037-360EEC58305A}"/>
            </ac:cxnSpMkLst>
          </pc:cxnChg>
        </pc:sldLayoutChg>
        <pc:sldLayoutChg chg="del">
          <pc:chgData name="Thanh Ho Hoang" userId="bdaa2ca6-9388-4c5e-9437-595bc402494c" providerId="ADAL" clId="{73D86DE9-3B45-4F20-8801-3122576D7312}" dt="2021-12-29T10:36:10.279" v="1" actId="2696"/>
          <pc:sldLayoutMkLst>
            <pc:docMk/>
            <pc:sldMasterMk cId="1395275884" sldId="2147483660"/>
            <pc:sldLayoutMk cId="2588799629" sldId="2147483672"/>
          </pc:sldLayoutMkLst>
        </pc:sldLayoutChg>
      </pc:sldMasterChg>
      <pc:sldMasterChg chg="modSldLayout">
        <pc:chgData name="Thanh Ho Hoang" userId="bdaa2ca6-9388-4c5e-9437-595bc402494c" providerId="ADAL" clId="{73D86DE9-3B45-4F20-8801-3122576D7312}" dt="2021-12-29T10:46:12.868" v="159"/>
        <pc:sldMasterMkLst>
          <pc:docMk/>
          <pc:sldMasterMk cId="3244209745" sldId="2147483668"/>
        </pc:sldMasterMkLst>
        <pc:sldLayoutChg chg="addSp delSp">
          <pc:chgData name="Thanh Ho Hoang" userId="bdaa2ca6-9388-4c5e-9437-595bc402494c" providerId="ADAL" clId="{73D86DE9-3B45-4F20-8801-3122576D7312}" dt="2021-12-29T10:39:04.639" v="9" actId="478"/>
          <pc:sldLayoutMkLst>
            <pc:docMk/>
            <pc:sldMasterMk cId="3244209745" sldId="2147483668"/>
            <pc:sldLayoutMk cId="2586835674" sldId="2147483669"/>
          </pc:sldLayoutMkLst>
          <pc:picChg chg="add del">
            <ac:chgData name="Thanh Ho Hoang" userId="bdaa2ca6-9388-4c5e-9437-595bc402494c" providerId="ADAL" clId="{73D86DE9-3B45-4F20-8801-3122576D7312}" dt="2021-12-29T10:39:04.639" v="9" actId="478"/>
            <ac:picMkLst>
              <pc:docMk/>
              <pc:sldMasterMk cId="3244209745" sldId="2147483668"/>
              <pc:sldLayoutMk cId="2586835674" sldId="2147483669"/>
              <ac:picMk id="7" creationId="{5D3FE502-5032-4F85-BF0D-FA4D00C31685}"/>
            </ac:picMkLst>
          </pc:picChg>
        </pc:sldLayoutChg>
        <pc:sldLayoutChg chg="addSp delSp modSp">
          <pc:chgData name="Thanh Ho Hoang" userId="bdaa2ca6-9388-4c5e-9437-595bc402494c" providerId="ADAL" clId="{73D86DE9-3B45-4F20-8801-3122576D7312}" dt="2021-12-29T10:44:49.109" v="142" actId="478"/>
          <pc:sldLayoutMkLst>
            <pc:docMk/>
            <pc:sldMasterMk cId="3244209745" sldId="2147483668"/>
            <pc:sldLayoutMk cId="1092910272" sldId="2147483670"/>
          </pc:sldLayoutMkLst>
          <pc:spChg chg="del mod">
            <ac:chgData name="Thanh Ho Hoang" userId="bdaa2ca6-9388-4c5e-9437-595bc402494c" providerId="ADAL" clId="{73D86DE9-3B45-4F20-8801-3122576D7312}" dt="2021-12-29T10:39:59.530" v="19" actId="478"/>
            <ac:spMkLst>
              <pc:docMk/>
              <pc:sldMasterMk cId="3244209745" sldId="2147483668"/>
              <pc:sldLayoutMk cId="1092910272" sldId="2147483670"/>
              <ac:spMk id="2" creationId="{599ED859-20D3-46B5-B569-670287A99499}"/>
            </ac:spMkLst>
          </pc:spChg>
          <pc:spChg chg="add del mod">
            <ac:chgData name="Thanh Ho Hoang" userId="bdaa2ca6-9388-4c5e-9437-595bc402494c" providerId="ADAL" clId="{73D86DE9-3B45-4F20-8801-3122576D7312}" dt="2021-12-29T10:39:57.931" v="18"/>
            <ac:spMkLst>
              <pc:docMk/>
              <pc:sldMasterMk cId="3244209745" sldId="2147483668"/>
              <pc:sldLayoutMk cId="1092910272" sldId="2147483670"/>
              <ac:spMk id="8" creationId="{560D9D59-1B7D-4F8B-ADE1-9D0A60B8ED33}"/>
            </ac:spMkLst>
          </pc:spChg>
          <pc:spChg chg="add del mod">
            <ac:chgData name="Thanh Ho Hoang" userId="bdaa2ca6-9388-4c5e-9437-595bc402494c" providerId="ADAL" clId="{73D86DE9-3B45-4F20-8801-3122576D7312}" dt="2021-12-29T10:44:49.109" v="142" actId="478"/>
            <ac:spMkLst>
              <pc:docMk/>
              <pc:sldMasterMk cId="3244209745" sldId="2147483668"/>
              <pc:sldLayoutMk cId="1092910272" sldId="2147483670"/>
              <ac:spMk id="9" creationId="{04AB03DB-B905-4E84-9B66-99FD3A927118}"/>
            </ac:spMkLst>
          </pc:spChg>
          <pc:spChg chg="add mod">
            <ac:chgData name="Thanh Ho Hoang" userId="bdaa2ca6-9388-4c5e-9437-595bc402494c" providerId="ADAL" clId="{73D86DE9-3B45-4F20-8801-3122576D7312}" dt="2021-12-29T10:44:39.912" v="141" actId="1036"/>
            <ac:spMkLst>
              <pc:docMk/>
              <pc:sldMasterMk cId="3244209745" sldId="2147483668"/>
              <pc:sldLayoutMk cId="1092910272" sldId="2147483670"/>
              <ac:spMk id="12" creationId="{9B1B18BA-2B3B-4AF4-8A61-69DEADECE724}"/>
            </ac:spMkLst>
          </pc:spChg>
          <pc:picChg chg="add del">
            <ac:chgData name="Thanh Ho Hoang" userId="bdaa2ca6-9388-4c5e-9437-595bc402494c" providerId="ADAL" clId="{73D86DE9-3B45-4F20-8801-3122576D7312}" dt="2021-12-29T10:39:07.007" v="10" actId="478"/>
            <ac:picMkLst>
              <pc:docMk/>
              <pc:sldMasterMk cId="3244209745" sldId="2147483668"/>
              <pc:sldLayoutMk cId="1092910272" sldId="2147483670"/>
              <ac:picMk id="7" creationId="{615E7124-CB50-4B47-89AB-EE1B089B0E95}"/>
            </ac:picMkLst>
          </pc:picChg>
          <pc:picChg chg="add">
            <ac:chgData name="Thanh Ho Hoang" userId="bdaa2ca6-9388-4c5e-9437-595bc402494c" providerId="ADAL" clId="{73D86DE9-3B45-4F20-8801-3122576D7312}" dt="2021-12-29T10:40:38.554" v="22"/>
            <ac:picMkLst>
              <pc:docMk/>
              <pc:sldMasterMk cId="3244209745" sldId="2147483668"/>
              <pc:sldLayoutMk cId="1092910272" sldId="2147483670"/>
              <ac:picMk id="10" creationId="{B5168A3C-795F-428F-BB5C-F889A272CAAC}"/>
            </ac:picMkLst>
          </pc:picChg>
          <pc:cxnChg chg="add">
            <ac:chgData name="Thanh Ho Hoang" userId="bdaa2ca6-9388-4c5e-9437-595bc402494c" providerId="ADAL" clId="{73D86DE9-3B45-4F20-8801-3122576D7312}" dt="2021-12-29T10:40:38.554" v="22"/>
            <ac:cxnSpMkLst>
              <pc:docMk/>
              <pc:sldMasterMk cId="3244209745" sldId="2147483668"/>
              <pc:sldLayoutMk cId="1092910272" sldId="2147483670"/>
              <ac:cxnSpMk id="11" creationId="{19C24F93-C84F-4C33-8FDC-4EA76AFA7293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0:40.203" v="23"/>
          <pc:sldLayoutMkLst>
            <pc:docMk/>
            <pc:sldMasterMk cId="3244209745" sldId="2147483668"/>
            <pc:sldLayoutMk cId="3105889010" sldId="2147483671"/>
          </pc:sldLayoutMkLst>
          <pc:picChg chg="add">
            <ac:chgData name="Thanh Ho Hoang" userId="bdaa2ca6-9388-4c5e-9437-595bc402494c" providerId="ADAL" clId="{73D86DE9-3B45-4F20-8801-3122576D7312}" dt="2021-12-29T10:40:40.203" v="23"/>
            <ac:picMkLst>
              <pc:docMk/>
              <pc:sldMasterMk cId="3244209745" sldId="2147483668"/>
              <pc:sldLayoutMk cId="3105889010" sldId="2147483671"/>
              <ac:picMk id="7" creationId="{878E65E0-EF85-43F2-8EED-5D9C314F6186}"/>
            </ac:picMkLst>
          </pc:picChg>
          <pc:cxnChg chg="add">
            <ac:chgData name="Thanh Ho Hoang" userId="bdaa2ca6-9388-4c5e-9437-595bc402494c" providerId="ADAL" clId="{73D86DE9-3B45-4F20-8801-3122576D7312}" dt="2021-12-29T10:40:40.203" v="23"/>
            <ac:cxnSpMkLst>
              <pc:docMk/>
              <pc:sldMasterMk cId="3244209745" sldId="2147483668"/>
              <pc:sldLayoutMk cId="3105889010" sldId="2147483671"/>
              <ac:cxnSpMk id="8" creationId="{7D0CED29-8476-4BEB-B072-2EE4FE0E7F69}"/>
            </ac:cxnSpMkLst>
          </pc:cxnChg>
        </pc:sldLayoutChg>
        <pc:sldLayoutChg chg="addSp delSp">
          <pc:chgData name="Thanh Ho Hoang" userId="bdaa2ca6-9388-4c5e-9437-595bc402494c" providerId="ADAL" clId="{73D86DE9-3B45-4F20-8801-3122576D7312}" dt="2021-12-29T10:45:55.717" v="152" actId="478"/>
          <pc:sldLayoutMkLst>
            <pc:docMk/>
            <pc:sldMasterMk cId="3244209745" sldId="2147483668"/>
            <pc:sldLayoutMk cId="624891192" sldId="2147483672"/>
          </pc:sldLayoutMkLst>
          <pc:spChg chg="del">
            <ac:chgData name="Thanh Ho Hoang" userId="bdaa2ca6-9388-4c5e-9437-595bc402494c" providerId="ADAL" clId="{73D86DE9-3B45-4F20-8801-3122576D7312}" dt="2021-12-29T10:45:55.717" v="152" actId="478"/>
            <ac:spMkLst>
              <pc:docMk/>
              <pc:sldMasterMk cId="3244209745" sldId="2147483668"/>
              <pc:sldLayoutMk cId="624891192" sldId="2147483672"/>
              <ac:spMk id="2" creationId="{92D4068D-60A6-4CB5-87B7-E366B490FEE1}"/>
            </ac:spMkLst>
          </pc:spChg>
          <pc:spChg chg="add">
            <ac:chgData name="Thanh Ho Hoang" userId="bdaa2ca6-9388-4c5e-9437-595bc402494c" providerId="ADAL" clId="{73D86DE9-3B45-4F20-8801-3122576D7312}" dt="2021-12-29T10:45:53.944" v="151"/>
            <ac:spMkLst>
              <pc:docMk/>
              <pc:sldMasterMk cId="3244209745" sldId="2147483668"/>
              <pc:sldLayoutMk cId="624891192" sldId="2147483672"/>
              <ac:spMk id="10" creationId="{AB3A2EB1-755A-4434-9B7C-CE5347A43C65}"/>
            </ac:spMkLst>
          </pc:spChg>
          <pc:picChg chg="add">
            <ac:chgData name="Thanh Ho Hoang" userId="bdaa2ca6-9388-4c5e-9437-595bc402494c" providerId="ADAL" clId="{73D86DE9-3B45-4F20-8801-3122576D7312}" dt="2021-12-29T10:40:40.989" v="24"/>
            <ac:picMkLst>
              <pc:docMk/>
              <pc:sldMasterMk cId="3244209745" sldId="2147483668"/>
              <pc:sldLayoutMk cId="624891192" sldId="2147483672"/>
              <ac:picMk id="8" creationId="{8F874FD6-2F48-4355-AC33-7EDD852D227D}"/>
            </ac:picMkLst>
          </pc:picChg>
          <pc:cxnChg chg="add">
            <ac:chgData name="Thanh Ho Hoang" userId="bdaa2ca6-9388-4c5e-9437-595bc402494c" providerId="ADAL" clId="{73D86DE9-3B45-4F20-8801-3122576D7312}" dt="2021-12-29T10:40:40.989" v="24"/>
            <ac:cxnSpMkLst>
              <pc:docMk/>
              <pc:sldMasterMk cId="3244209745" sldId="2147483668"/>
              <pc:sldLayoutMk cId="624891192" sldId="2147483672"/>
              <ac:cxnSpMk id="9" creationId="{C9651305-A6AE-41DA-ADEF-DC1A11299515}"/>
            </ac:cxnSpMkLst>
          </pc:cxnChg>
        </pc:sldLayoutChg>
        <pc:sldLayoutChg chg="addSp delSp">
          <pc:chgData name="Thanh Ho Hoang" userId="bdaa2ca6-9388-4c5e-9437-595bc402494c" providerId="ADAL" clId="{73D86DE9-3B45-4F20-8801-3122576D7312}" dt="2021-12-29T10:46:00.245" v="154" actId="478"/>
          <pc:sldLayoutMkLst>
            <pc:docMk/>
            <pc:sldMasterMk cId="3244209745" sldId="2147483668"/>
            <pc:sldLayoutMk cId="2306189311" sldId="2147483673"/>
          </pc:sldLayoutMkLst>
          <pc:spChg chg="del">
            <ac:chgData name="Thanh Ho Hoang" userId="bdaa2ca6-9388-4c5e-9437-595bc402494c" providerId="ADAL" clId="{73D86DE9-3B45-4F20-8801-3122576D7312}" dt="2021-12-29T10:46:00.245" v="154" actId="478"/>
            <ac:spMkLst>
              <pc:docMk/>
              <pc:sldMasterMk cId="3244209745" sldId="2147483668"/>
              <pc:sldLayoutMk cId="2306189311" sldId="2147483673"/>
              <ac:spMk id="2" creationId="{95632B54-10ED-43C7-821D-06E83468592A}"/>
            </ac:spMkLst>
          </pc:spChg>
          <pc:spChg chg="add">
            <ac:chgData name="Thanh Ho Hoang" userId="bdaa2ca6-9388-4c5e-9437-595bc402494c" providerId="ADAL" clId="{73D86DE9-3B45-4F20-8801-3122576D7312}" dt="2021-12-29T10:45:58.159" v="153"/>
            <ac:spMkLst>
              <pc:docMk/>
              <pc:sldMasterMk cId="3244209745" sldId="2147483668"/>
              <pc:sldLayoutMk cId="2306189311" sldId="2147483673"/>
              <ac:spMk id="12" creationId="{D113B118-F97E-4B92-8212-EFD04D3526E2}"/>
            </ac:spMkLst>
          </pc:spChg>
          <pc:picChg chg="add">
            <ac:chgData name="Thanh Ho Hoang" userId="bdaa2ca6-9388-4c5e-9437-595bc402494c" providerId="ADAL" clId="{73D86DE9-3B45-4F20-8801-3122576D7312}" dt="2021-12-29T10:40:42.073" v="25"/>
            <ac:picMkLst>
              <pc:docMk/>
              <pc:sldMasterMk cId="3244209745" sldId="2147483668"/>
              <pc:sldLayoutMk cId="2306189311" sldId="2147483673"/>
              <ac:picMk id="10" creationId="{01436DC2-1113-4AD5-87C0-2CCA1F3D0619}"/>
            </ac:picMkLst>
          </pc:picChg>
          <pc:cxnChg chg="add">
            <ac:chgData name="Thanh Ho Hoang" userId="bdaa2ca6-9388-4c5e-9437-595bc402494c" providerId="ADAL" clId="{73D86DE9-3B45-4F20-8801-3122576D7312}" dt="2021-12-29T10:40:42.073" v="25"/>
            <ac:cxnSpMkLst>
              <pc:docMk/>
              <pc:sldMasterMk cId="3244209745" sldId="2147483668"/>
              <pc:sldLayoutMk cId="2306189311" sldId="2147483673"/>
              <ac:cxnSpMk id="11" creationId="{46FB7BAF-293C-44CB-9CD5-BF4B1F24D1E2}"/>
            </ac:cxnSpMkLst>
          </pc:cxnChg>
        </pc:sldLayoutChg>
        <pc:sldLayoutChg chg="addSp delSp">
          <pc:chgData name="Thanh Ho Hoang" userId="bdaa2ca6-9388-4c5e-9437-595bc402494c" providerId="ADAL" clId="{73D86DE9-3B45-4F20-8801-3122576D7312}" dt="2021-12-29T10:46:04.655" v="156"/>
          <pc:sldLayoutMkLst>
            <pc:docMk/>
            <pc:sldMasterMk cId="3244209745" sldId="2147483668"/>
            <pc:sldLayoutMk cId="4172619509" sldId="2147483674"/>
          </pc:sldLayoutMkLst>
          <pc:spChg chg="del">
            <ac:chgData name="Thanh Ho Hoang" userId="bdaa2ca6-9388-4c5e-9437-595bc402494c" providerId="ADAL" clId="{73D86DE9-3B45-4F20-8801-3122576D7312}" dt="2021-12-29T10:46:03.663" v="155" actId="478"/>
            <ac:spMkLst>
              <pc:docMk/>
              <pc:sldMasterMk cId="3244209745" sldId="2147483668"/>
              <pc:sldLayoutMk cId="4172619509" sldId="2147483674"/>
              <ac:spMk id="2" creationId="{E79C0A4C-6FD8-47FF-8BF3-B01E22682926}"/>
            </ac:spMkLst>
          </pc:spChg>
          <pc:spChg chg="add">
            <ac:chgData name="Thanh Ho Hoang" userId="bdaa2ca6-9388-4c5e-9437-595bc402494c" providerId="ADAL" clId="{73D86DE9-3B45-4F20-8801-3122576D7312}" dt="2021-12-29T10:46:04.655" v="156"/>
            <ac:spMkLst>
              <pc:docMk/>
              <pc:sldMasterMk cId="3244209745" sldId="2147483668"/>
              <pc:sldLayoutMk cId="4172619509" sldId="2147483674"/>
              <ac:spMk id="8" creationId="{4F66E421-05D0-4375-AD0F-E091EAFFB2BF}"/>
            </ac:spMkLst>
          </pc:spChg>
          <pc:picChg chg="add">
            <ac:chgData name="Thanh Ho Hoang" userId="bdaa2ca6-9388-4c5e-9437-595bc402494c" providerId="ADAL" clId="{73D86DE9-3B45-4F20-8801-3122576D7312}" dt="2021-12-29T10:40:43.608" v="26"/>
            <ac:picMkLst>
              <pc:docMk/>
              <pc:sldMasterMk cId="3244209745" sldId="2147483668"/>
              <pc:sldLayoutMk cId="4172619509" sldId="2147483674"/>
              <ac:picMk id="6" creationId="{A57CC0B2-1A11-45CD-8AB7-75454722BBEA}"/>
            </ac:picMkLst>
          </pc:picChg>
          <pc:cxnChg chg="add">
            <ac:chgData name="Thanh Ho Hoang" userId="bdaa2ca6-9388-4c5e-9437-595bc402494c" providerId="ADAL" clId="{73D86DE9-3B45-4F20-8801-3122576D7312}" dt="2021-12-29T10:40:43.608" v="26"/>
            <ac:cxnSpMkLst>
              <pc:docMk/>
              <pc:sldMasterMk cId="3244209745" sldId="2147483668"/>
              <pc:sldLayoutMk cId="4172619509" sldId="2147483674"/>
              <ac:cxnSpMk id="7" creationId="{A7F88E7E-9F84-4DA9-862D-D6024941910C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6:06.410" v="157"/>
          <pc:sldLayoutMkLst>
            <pc:docMk/>
            <pc:sldMasterMk cId="3244209745" sldId="2147483668"/>
            <pc:sldLayoutMk cId="2162494531" sldId="2147483675"/>
          </pc:sldLayoutMkLst>
          <pc:spChg chg="add">
            <ac:chgData name="Thanh Ho Hoang" userId="bdaa2ca6-9388-4c5e-9437-595bc402494c" providerId="ADAL" clId="{73D86DE9-3B45-4F20-8801-3122576D7312}" dt="2021-12-29T10:46:06.410" v="157"/>
            <ac:spMkLst>
              <pc:docMk/>
              <pc:sldMasterMk cId="3244209745" sldId="2147483668"/>
              <pc:sldLayoutMk cId="2162494531" sldId="2147483675"/>
              <ac:spMk id="7" creationId="{FC7078F1-8435-4A61-84B6-99673E5F5123}"/>
            </ac:spMkLst>
          </pc:spChg>
          <pc:picChg chg="add">
            <ac:chgData name="Thanh Ho Hoang" userId="bdaa2ca6-9388-4c5e-9437-595bc402494c" providerId="ADAL" clId="{73D86DE9-3B45-4F20-8801-3122576D7312}" dt="2021-12-29T10:40:45.252" v="27"/>
            <ac:picMkLst>
              <pc:docMk/>
              <pc:sldMasterMk cId="3244209745" sldId="2147483668"/>
              <pc:sldLayoutMk cId="2162494531" sldId="2147483675"/>
              <ac:picMk id="5" creationId="{56D8A425-F17C-49CB-8F37-0C66D979F910}"/>
            </ac:picMkLst>
          </pc:picChg>
          <pc:cxnChg chg="add">
            <ac:chgData name="Thanh Ho Hoang" userId="bdaa2ca6-9388-4c5e-9437-595bc402494c" providerId="ADAL" clId="{73D86DE9-3B45-4F20-8801-3122576D7312}" dt="2021-12-29T10:40:45.252" v="27"/>
            <ac:cxnSpMkLst>
              <pc:docMk/>
              <pc:sldMasterMk cId="3244209745" sldId="2147483668"/>
              <pc:sldLayoutMk cId="2162494531" sldId="2147483675"/>
              <ac:cxnSpMk id="6" creationId="{4FEBF902-CCE7-4730-AAF9-231F428B2DC6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0:47.262" v="28"/>
          <pc:sldLayoutMkLst>
            <pc:docMk/>
            <pc:sldMasterMk cId="3244209745" sldId="2147483668"/>
            <pc:sldLayoutMk cId="3401743929" sldId="2147483676"/>
          </pc:sldLayoutMkLst>
          <pc:picChg chg="add">
            <ac:chgData name="Thanh Ho Hoang" userId="bdaa2ca6-9388-4c5e-9437-595bc402494c" providerId="ADAL" clId="{73D86DE9-3B45-4F20-8801-3122576D7312}" dt="2021-12-29T10:40:47.262" v="28"/>
            <ac:picMkLst>
              <pc:docMk/>
              <pc:sldMasterMk cId="3244209745" sldId="2147483668"/>
              <pc:sldLayoutMk cId="3401743929" sldId="2147483676"/>
              <ac:picMk id="8" creationId="{97CA7B8D-13B5-4708-857B-E73E7264EFB2}"/>
            </ac:picMkLst>
          </pc:picChg>
          <pc:cxnChg chg="add">
            <ac:chgData name="Thanh Ho Hoang" userId="bdaa2ca6-9388-4c5e-9437-595bc402494c" providerId="ADAL" clId="{73D86DE9-3B45-4F20-8801-3122576D7312}" dt="2021-12-29T10:40:47.262" v="28"/>
            <ac:cxnSpMkLst>
              <pc:docMk/>
              <pc:sldMasterMk cId="3244209745" sldId="2147483668"/>
              <pc:sldLayoutMk cId="3401743929" sldId="2147483676"/>
              <ac:cxnSpMk id="9" creationId="{7F994108-E768-43DE-B3E6-CC4B8E4B4D2A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0:48.705" v="29"/>
          <pc:sldLayoutMkLst>
            <pc:docMk/>
            <pc:sldMasterMk cId="3244209745" sldId="2147483668"/>
            <pc:sldLayoutMk cId="1911569158" sldId="2147483677"/>
          </pc:sldLayoutMkLst>
          <pc:picChg chg="add">
            <ac:chgData name="Thanh Ho Hoang" userId="bdaa2ca6-9388-4c5e-9437-595bc402494c" providerId="ADAL" clId="{73D86DE9-3B45-4F20-8801-3122576D7312}" dt="2021-12-29T10:40:48.705" v="29"/>
            <ac:picMkLst>
              <pc:docMk/>
              <pc:sldMasterMk cId="3244209745" sldId="2147483668"/>
              <pc:sldLayoutMk cId="1911569158" sldId="2147483677"/>
              <ac:picMk id="8" creationId="{E9834DA6-B1D9-4680-8D76-552E1D31C054}"/>
            </ac:picMkLst>
          </pc:picChg>
          <pc:cxnChg chg="add">
            <ac:chgData name="Thanh Ho Hoang" userId="bdaa2ca6-9388-4c5e-9437-595bc402494c" providerId="ADAL" clId="{73D86DE9-3B45-4F20-8801-3122576D7312}" dt="2021-12-29T10:40:48.705" v="29"/>
            <ac:cxnSpMkLst>
              <pc:docMk/>
              <pc:sldMasterMk cId="3244209745" sldId="2147483668"/>
              <pc:sldLayoutMk cId="1911569158" sldId="2147483677"/>
              <ac:cxnSpMk id="9" creationId="{EBB27489-B8F3-4947-9B8B-5A1F026BB18D}"/>
            </ac:cxnSpMkLst>
          </pc:cxnChg>
        </pc:sldLayoutChg>
        <pc:sldLayoutChg chg="addSp delSp">
          <pc:chgData name="Thanh Ho Hoang" userId="bdaa2ca6-9388-4c5e-9437-595bc402494c" providerId="ADAL" clId="{73D86DE9-3B45-4F20-8801-3122576D7312}" dt="2021-12-29T10:46:12.868" v="159"/>
          <pc:sldLayoutMkLst>
            <pc:docMk/>
            <pc:sldMasterMk cId="3244209745" sldId="2147483668"/>
            <pc:sldLayoutMk cId="833998119" sldId="2147483678"/>
          </pc:sldLayoutMkLst>
          <pc:spChg chg="del">
            <ac:chgData name="Thanh Ho Hoang" userId="bdaa2ca6-9388-4c5e-9437-595bc402494c" providerId="ADAL" clId="{73D86DE9-3B45-4F20-8801-3122576D7312}" dt="2021-12-29T10:46:11.918" v="158" actId="478"/>
            <ac:spMkLst>
              <pc:docMk/>
              <pc:sldMasterMk cId="3244209745" sldId="2147483668"/>
              <pc:sldLayoutMk cId="833998119" sldId="2147483678"/>
              <ac:spMk id="2" creationId="{259AD273-4E6A-4277-AB64-33DB83731E94}"/>
            </ac:spMkLst>
          </pc:spChg>
          <pc:spChg chg="add">
            <ac:chgData name="Thanh Ho Hoang" userId="bdaa2ca6-9388-4c5e-9437-595bc402494c" providerId="ADAL" clId="{73D86DE9-3B45-4F20-8801-3122576D7312}" dt="2021-12-29T10:46:12.868" v="159"/>
            <ac:spMkLst>
              <pc:docMk/>
              <pc:sldMasterMk cId="3244209745" sldId="2147483668"/>
              <pc:sldLayoutMk cId="833998119" sldId="2147483678"/>
              <ac:spMk id="9" creationId="{9CD9327F-6311-4888-84C1-FF86D5574818}"/>
            </ac:spMkLst>
          </pc:spChg>
          <pc:picChg chg="add">
            <ac:chgData name="Thanh Ho Hoang" userId="bdaa2ca6-9388-4c5e-9437-595bc402494c" providerId="ADAL" clId="{73D86DE9-3B45-4F20-8801-3122576D7312}" dt="2021-12-29T10:40:50.045" v="30"/>
            <ac:picMkLst>
              <pc:docMk/>
              <pc:sldMasterMk cId="3244209745" sldId="2147483668"/>
              <pc:sldLayoutMk cId="833998119" sldId="2147483678"/>
              <ac:picMk id="7" creationId="{C819C9AF-018C-4AC3-A09B-0AE69FF5A220}"/>
            </ac:picMkLst>
          </pc:picChg>
          <pc:cxnChg chg="add">
            <ac:chgData name="Thanh Ho Hoang" userId="bdaa2ca6-9388-4c5e-9437-595bc402494c" providerId="ADAL" clId="{73D86DE9-3B45-4F20-8801-3122576D7312}" dt="2021-12-29T10:40:50.045" v="30"/>
            <ac:cxnSpMkLst>
              <pc:docMk/>
              <pc:sldMasterMk cId="3244209745" sldId="2147483668"/>
              <pc:sldLayoutMk cId="833998119" sldId="2147483678"/>
              <ac:cxnSpMk id="8" creationId="{85F8C411-3260-44C3-893C-FA61E7689398}"/>
            </ac:cxnSpMkLst>
          </pc:cxnChg>
        </pc:sldLayoutChg>
        <pc:sldLayoutChg chg="addSp">
          <pc:chgData name="Thanh Ho Hoang" userId="bdaa2ca6-9388-4c5e-9437-595bc402494c" providerId="ADAL" clId="{73D86DE9-3B45-4F20-8801-3122576D7312}" dt="2021-12-29T10:40:50.746" v="31"/>
          <pc:sldLayoutMkLst>
            <pc:docMk/>
            <pc:sldMasterMk cId="3244209745" sldId="2147483668"/>
            <pc:sldLayoutMk cId="2280006751" sldId="2147483679"/>
          </pc:sldLayoutMkLst>
          <pc:picChg chg="add">
            <ac:chgData name="Thanh Ho Hoang" userId="bdaa2ca6-9388-4c5e-9437-595bc402494c" providerId="ADAL" clId="{73D86DE9-3B45-4F20-8801-3122576D7312}" dt="2021-12-29T10:40:50.746" v="31"/>
            <ac:picMkLst>
              <pc:docMk/>
              <pc:sldMasterMk cId="3244209745" sldId="2147483668"/>
              <pc:sldLayoutMk cId="2280006751" sldId="2147483679"/>
              <ac:picMk id="7" creationId="{99E7BE7D-AECD-4395-A1C4-5D1F3A40476C}"/>
            </ac:picMkLst>
          </pc:picChg>
          <pc:cxnChg chg="add">
            <ac:chgData name="Thanh Ho Hoang" userId="bdaa2ca6-9388-4c5e-9437-595bc402494c" providerId="ADAL" clId="{73D86DE9-3B45-4F20-8801-3122576D7312}" dt="2021-12-29T10:40:50.746" v="31"/>
            <ac:cxnSpMkLst>
              <pc:docMk/>
              <pc:sldMasterMk cId="3244209745" sldId="2147483668"/>
              <pc:sldLayoutMk cId="2280006751" sldId="2147483679"/>
              <ac:cxnSpMk id="8" creationId="{B09EABCD-0900-4D19-A0A6-2EB2A2408778}"/>
            </ac:cxnSpMkLst>
          </pc:cxnChg>
        </pc:sldLayoutChg>
        <pc:sldLayoutChg chg="addSp delSp setBg">
          <pc:chgData name="Thanh Ho Hoang" userId="bdaa2ca6-9388-4c5e-9437-595bc402494c" providerId="ADAL" clId="{73D86DE9-3B45-4F20-8801-3122576D7312}" dt="2021-12-29T10:41:06.994" v="40"/>
          <pc:sldLayoutMkLst>
            <pc:docMk/>
            <pc:sldMasterMk cId="3244209745" sldId="2147483668"/>
            <pc:sldLayoutMk cId="1744787875" sldId="2147483680"/>
          </pc:sldLayoutMkLst>
          <pc:spChg chg="del">
            <ac:chgData name="Thanh Ho Hoang" userId="bdaa2ca6-9388-4c5e-9437-595bc402494c" providerId="ADAL" clId="{73D86DE9-3B45-4F20-8801-3122576D7312}" dt="2021-12-29T10:40:54.237" v="32" actId="478"/>
            <ac:spMkLst>
              <pc:docMk/>
              <pc:sldMasterMk cId="3244209745" sldId="2147483668"/>
              <pc:sldLayoutMk cId="1744787875" sldId="2147483680"/>
              <ac:spMk id="2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0:55.725" v="33" actId="478"/>
            <ac:spMkLst>
              <pc:docMk/>
              <pc:sldMasterMk cId="3244209745" sldId="2147483668"/>
              <pc:sldLayoutMk cId="1744787875" sldId="2147483680"/>
              <ac:spMk id="3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0:57.247" v="34" actId="478"/>
            <ac:spMkLst>
              <pc:docMk/>
              <pc:sldMasterMk cId="3244209745" sldId="2147483668"/>
              <pc:sldLayoutMk cId="1744787875" sldId="2147483680"/>
              <ac:spMk id="25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0:58.094" v="35" actId="478"/>
            <ac:spMkLst>
              <pc:docMk/>
              <pc:sldMasterMk cId="3244209745" sldId="2147483668"/>
              <pc:sldLayoutMk cId="1744787875" sldId="2147483680"/>
              <ac:spMk id="32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0:59.122" v="36" actId="478"/>
            <ac:spMkLst>
              <pc:docMk/>
              <pc:sldMasterMk cId="3244209745" sldId="2147483668"/>
              <pc:sldLayoutMk cId="1744787875" sldId="2147483680"/>
              <ac:spMk id="33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1:00.696" v="37" actId="478"/>
            <ac:spMkLst>
              <pc:docMk/>
              <pc:sldMasterMk cId="3244209745" sldId="2147483668"/>
              <pc:sldLayoutMk cId="1744787875" sldId="2147483680"/>
              <ac:spMk id="34" creationId="{00000000-0000-0000-0000-000000000000}"/>
            </ac:spMkLst>
          </pc:spChg>
          <pc:spChg chg="del">
            <ac:chgData name="Thanh Ho Hoang" userId="bdaa2ca6-9388-4c5e-9437-595bc402494c" providerId="ADAL" clId="{73D86DE9-3B45-4F20-8801-3122576D7312}" dt="2021-12-29T10:41:01.247" v="38" actId="478"/>
            <ac:spMkLst>
              <pc:docMk/>
              <pc:sldMasterMk cId="3244209745" sldId="2147483668"/>
              <pc:sldLayoutMk cId="1744787875" sldId="2147483680"/>
              <ac:spMk id="35" creationId="{00000000-0000-0000-0000-000000000000}"/>
            </ac:spMkLst>
          </pc:spChg>
          <pc:picChg chg="add">
            <ac:chgData name="Thanh Ho Hoang" userId="bdaa2ca6-9388-4c5e-9437-595bc402494c" providerId="ADAL" clId="{73D86DE9-3B45-4F20-8801-3122576D7312}" dt="2021-12-29T10:41:06.994" v="40"/>
            <ac:picMkLst>
              <pc:docMk/>
              <pc:sldMasterMk cId="3244209745" sldId="2147483668"/>
              <pc:sldLayoutMk cId="1744787875" sldId="2147483680"/>
              <ac:picMk id="10" creationId="{B05595AD-B82D-4765-9C63-D001ABE2FF57}"/>
            </ac:picMkLst>
          </pc:picChg>
          <pc:cxnChg chg="add">
            <ac:chgData name="Thanh Ho Hoang" userId="bdaa2ca6-9388-4c5e-9437-595bc402494c" providerId="ADAL" clId="{73D86DE9-3B45-4F20-8801-3122576D7312}" dt="2021-12-29T10:41:06.994" v="40"/>
            <ac:cxnSpMkLst>
              <pc:docMk/>
              <pc:sldMasterMk cId="3244209745" sldId="2147483668"/>
              <pc:sldLayoutMk cId="1744787875" sldId="2147483680"/>
              <ac:cxnSpMk id="11" creationId="{B044564D-61C8-4E53-A3C6-754FFCE38B26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12/29/2021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86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01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12/29/2021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15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</p:spTree>
    <p:extLst>
      <p:ext uri="{BB962C8B-B14F-4D97-AF65-F5344CB8AC3E}">
        <p14:creationId xmlns:p14="http://schemas.microsoft.com/office/powerpoint/2010/main" val="387834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1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43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5885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317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6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68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3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86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7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4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0349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28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3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32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33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user defined functions </a:t>
            </a:r>
            <a:r>
              <a:rPr lang="en-US" sz="1600" b="0" dirty="0"/>
              <a:t>and</a:t>
            </a:r>
            <a:r>
              <a:rPr lang="en-US" sz="1600" b="1" dirty="0"/>
              <a:t> stored procedures </a:t>
            </a:r>
            <a:r>
              <a:rPr lang="en-US" sz="1600" dirty="0"/>
              <a:t>in SQL Server and we can easily execute them to save code repetition.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create </a:t>
            </a:r>
            <a:r>
              <a:rPr lang="en-US" sz="1600" b="1" dirty="0"/>
              <a:t>triggers</a:t>
            </a:r>
            <a:r>
              <a:rPr lang="en-US" sz="1600" dirty="0"/>
              <a:t> that apply a given  behavior when some condition has occurred.</a:t>
            </a:r>
          </a:p>
          <a:p>
            <a:pPr>
              <a:lnSpc>
                <a:spcPct val="95000"/>
              </a:lnSpc>
            </a:pPr>
            <a:r>
              <a:rPr lang="en-US" sz="1600" dirty="0"/>
              <a:t>We can make </a:t>
            </a:r>
            <a:r>
              <a:rPr lang="en-US" sz="1600" b="1" dirty="0"/>
              <a:t>transactions</a:t>
            </a:r>
            <a:r>
              <a:rPr lang="en-US" sz="1600" dirty="0"/>
              <a:t> if we want to be sure that if all the behavior goes as planned,</a:t>
            </a:r>
            <a:br>
              <a:rPr lang="en-US" sz="1600" dirty="0"/>
            </a:br>
            <a:r>
              <a:rPr lang="en-US" sz="1600" dirty="0"/>
              <a:t>all the changes are made and in the other case, no changes are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6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1667F-FAB2-418B-BA59-74B4D39CAB61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0720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6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2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4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3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5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13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FC56-F194-4D6B-8BC1-8C145D11F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11CD7-2E32-43FF-A10B-8B89B95C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BDA9-F544-456C-A414-27667CA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D55E-7C2F-4D80-9AA3-1FCF86A5EA1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B633-6207-4F2A-8821-AA5CC3CD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D059-4339-452F-A74B-926ECEF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ED2-D176-4CB5-BB69-EFEB02597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3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C5FC-A8F8-4B4E-89C2-FD60C4B7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8C71-4ABF-4CDC-9C56-1F9A178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AD18-2DFE-438B-B552-F935FA54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A5B4-0F7F-466A-B51C-36A545FA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C819C9AF-018C-4AC3-A09B-0AE69FF5A22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85F8C411-3260-44C3-893C-FA61E768939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CD9327F-6311-4888-84C1-FF86D557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39981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71127-2C58-4A41-AC3B-256BE1E2B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5EAB-D877-4C5A-8839-E7025B2B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21B3-3A75-45D2-9999-0B945F15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A253-1718-4BE9-98C8-897DFA7F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90BB-5DEA-4356-BFE3-CA66CFA5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99E7BE7D-AECD-4395-A1C4-5D1F3A4047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B09EABCD-0900-4D19-A0A6-2EB2A240877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00067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B05595AD-B82D-4765-9C63-D001ABE2FF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B044564D-61C8-4E53-A3C6-754FFCE38B26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44787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DC26A033-5D4C-4A4C-8BDC-FF30B324224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DE597FE8-8AB6-49ED-B037-360EEC58305A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870326C-99D2-4B2C-B339-088CCE6B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72A3-D7B8-4946-9F74-E4526925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A053-80DE-43E3-9E7B-C728BCD2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F1ED-2D81-4AEE-8099-CEE1E876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C24F-A3B2-4FBF-86D2-57ABD9E0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B5168A3C-795F-428F-BB5C-F889A272CAA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19C24F93-C84F-4C33-8FDC-4EA76AFA7293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9B1B18BA-2B3B-4AF4-8A61-69DEADEC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29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04F-8EFD-4EE6-8AD2-45BE7310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EC4A9-C1DA-4AD8-A1ED-462FAD17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4790-7816-40F4-AB51-A62C2EF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B47E-32F0-41C1-9743-387746B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8FD5-1F1C-484F-B005-271FD345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878E65E0-EF85-43F2-8EED-5D9C314F618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7D0CED29-8476-4BEB-B072-2EE4FE0E7F69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058890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002D-FA2B-40A4-8169-8B83547D0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5672-1369-4D82-ABD8-50A07A86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BB1E-B25F-4D11-91F6-53E5F1D8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B438-422E-4633-B625-17105ED1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A60E2-FC7F-459D-880A-58B1B476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8F874FD6-2F48-4355-AC33-7EDD852D227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C9651305-A6AE-41DA-ADEF-DC1A11299515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B3A2EB1-755A-4434-9B7C-CE5347A43C65}"/>
              </a:ext>
            </a:extLst>
          </p:cNvPr>
          <p:cNvSpPr txBox="1">
            <a:spLocks/>
          </p:cNvSpPr>
          <p:nvPr userDrawn="1"/>
        </p:nvSpPr>
        <p:spPr>
          <a:xfrm>
            <a:off x="424263" y="271762"/>
            <a:ext cx="10512862" cy="80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911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CEC7-C363-4FBE-BBC1-ED1C0938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240B4-EC17-470F-B6F4-416334E1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7E4BB-07C4-4DB2-8FA9-A5DCD69F4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F7199-5A88-4301-8720-FA0D38E65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07AC5-BAED-471E-B08E-9304ED6C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1F24D-C94B-4152-A6FF-0664AF54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AD16-C19C-40CF-BA33-045601F6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01436DC2-1113-4AD5-87C0-2CCA1F3D061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46FB7BAF-293C-44CB-9CD5-BF4B1F24D1E2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113B118-F97E-4B92-8212-EFD04D3526E2}"/>
              </a:ext>
            </a:extLst>
          </p:cNvPr>
          <p:cNvSpPr txBox="1">
            <a:spLocks/>
          </p:cNvSpPr>
          <p:nvPr userDrawn="1"/>
        </p:nvSpPr>
        <p:spPr>
          <a:xfrm>
            <a:off x="424263" y="271762"/>
            <a:ext cx="10512862" cy="804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893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CEBD2-927F-47E0-9AE7-EC5D5C5D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102C2-7E1B-4DFE-A1D0-C1E3B7CC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83BA5-BCDD-43C9-AB45-F784C00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oogle Shape;20;p3">
            <a:extLst>
              <a:ext uri="{FF2B5EF4-FFF2-40B4-BE49-F238E27FC236}">
                <a16:creationId xmlns:a16="http://schemas.microsoft.com/office/drawing/2014/main" id="{A57CC0B2-1A11-45CD-8AB7-75454722BBE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;p3">
            <a:extLst>
              <a:ext uri="{FF2B5EF4-FFF2-40B4-BE49-F238E27FC236}">
                <a16:creationId xmlns:a16="http://schemas.microsoft.com/office/drawing/2014/main" id="{A7F88E7E-9F84-4DA9-862D-D6024941910C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4F66E421-05D0-4375-AD0F-E091EAFF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6195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C73E-F187-44F1-8FC0-B10EE413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7C0B-B7A7-46BB-A199-526515B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60D84-4029-423A-B88C-53EB7C90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oogle Shape;20;p3">
            <a:extLst>
              <a:ext uri="{FF2B5EF4-FFF2-40B4-BE49-F238E27FC236}">
                <a16:creationId xmlns:a16="http://schemas.microsoft.com/office/drawing/2014/main" id="{56D8A425-F17C-49CB-8F37-0C66D979F9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21;p3">
            <a:extLst>
              <a:ext uri="{FF2B5EF4-FFF2-40B4-BE49-F238E27FC236}">
                <a16:creationId xmlns:a16="http://schemas.microsoft.com/office/drawing/2014/main" id="{4FEBF902-CCE7-4730-AAF9-231F428B2DC6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FC7078F1-8435-4A61-84B6-99673E5F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63" y="271762"/>
            <a:ext cx="10512862" cy="804766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F45D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49453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C61-6F2A-4A33-87DC-C669D8E8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5CB2-CBA8-4750-865B-8C2F8BEB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FA80C-3AEB-4F2D-B084-16737BFE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AC34-C862-4EA8-B455-8215A93D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2F870-6D3C-46FA-BB7E-8CF18377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7CDC-4291-417C-BA04-12F1326E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97CA7B8D-13B5-4708-857B-E73E7264EFB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7F994108-E768-43DE-B3E6-CC4B8E4B4D2A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0174392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EAA8-E00E-4E53-9CE8-1271D1D6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6FFE0-36FA-48B6-9553-E9E69828C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C75D-10D4-4EFF-BB35-FBFCDB0DB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CEB82-D144-4B96-9F2F-30B8D048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48733-CF87-4477-A7D8-CF741B12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95A0-1C94-4B79-871C-10D488E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E9834DA6-B1D9-4680-8D76-552E1D31C05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EBB27489-B8F3-4947-9B8B-5A1F026BB18D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115691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6A9CC-F95B-4E6E-AD1B-BE56F4F1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02F7-9B21-4851-9FD8-ACBE73EA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1F95-4DF2-48C0-A508-3A0738DF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3E32-623B-48A4-8259-B90955E0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9F8F-6D60-4C05-8D11-D8470921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62" r:id="rId13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8C4BDF4-6388-4838-A91E-1C4A9A92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188" y="26105"/>
            <a:ext cx="12188825" cy="6856214"/>
          </a:xfrm>
          <a:prstGeom prst="rect">
            <a:avLst/>
          </a:prstGeom>
        </p:spPr>
      </p:pic>
      <p:sp>
        <p:nvSpPr>
          <p:cNvPr id="15" name="Google Shape;56;p8">
            <a:extLst>
              <a:ext uri="{FF2B5EF4-FFF2-40B4-BE49-F238E27FC236}">
                <a16:creationId xmlns:a16="http://schemas.microsoft.com/office/drawing/2014/main" id="{0ADC858E-4578-4067-8DA5-8B4DE316625D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642D43-D109-4B96-991D-85050FFFE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 idx="4294967295"/>
          </p:nvPr>
        </p:nvSpPr>
        <p:spPr>
          <a:xfrm>
            <a:off x="150812" y="1910495"/>
            <a:ext cx="11733212" cy="20582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USER-DEFINED FUNCTIONS, PROCEDURES, TRIGGERS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7C1DAE27-727F-42B1-BA14-4F0FADE9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8" name="Google Shape;56;p8">
            <a:extLst>
              <a:ext uri="{FF2B5EF4-FFF2-40B4-BE49-F238E27FC236}">
                <a16:creationId xmlns:a16="http://schemas.microsoft.com/office/drawing/2014/main" id="{AA102693-1AD9-4251-8572-0FFD417081B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E210C4-28CB-4AEF-A304-926D385F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26084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Transaction?</a:t>
            </a:r>
          </a:p>
        </p:txBody>
      </p:sp>
    </p:spTree>
    <p:extLst>
      <p:ext uri="{BB962C8B-B14F-4D97-AF65-F5344CB8AC3E}">
        <p14:creationId xmlns:p14="http://schemas.microsoft.com/office/powerpoint/2010/main" val="34081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84174"/>
            <a:ext cx="10512862" cy="593726"/>
          </a:xfrm>
        </p:spPr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066800"/>
            <a:ext cx="1051286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a sequence of actions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database operations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executed as a whole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Either all of them complete successfully or none of the them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 of transaction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bank transfer from one account into another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withdrawal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deposit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either the withdrawal or the deposit fails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whole operation is cancelled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078" y="370588"/>
            <a:ext cx="10512862" cy="597554"/>
          </a:xfrm>
        </p:spPr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640706" y="4328308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829945" y="3344143"/>
            <a:ext cx="1567383" cy="0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475490" y="1946500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475491" y="1262680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6028473" y="1946500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028474" y="1262680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690404" y="4221001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987359" y="2672406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851176" y="2514600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532812" y="2544056"/>
            <a:ext cx="2501102" cy="165908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397328" y="2514600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Sequence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of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29965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3593" y="2981877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2981" y="3627685"/>
            <a:ext cx="1567383" cy="0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5957" y="3627685"/>
            <a:ext cx="1869492" cy="0"/>
          </a:xfrm>
          <a:prstGeom prst="straightConnector1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08526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08527" y="1546222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1509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1510" y="1546222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0395" y="2955948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4212" y="2798142"/>
            <a:ext cx="1978769" cy="1659085"/>
          </a:xfrm>
          <a:prstGeom prst="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/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5448" y="2798142"/>
            <a:ext cx="2501102" cy="1659085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0364" y="2798142"/>
            <a:ext cx="2875592" cy="1659085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dirty="0">
                <a:solidFill>
                  <a:schemeClr val="tx2"/>
                </a:solidFill>
              </a:rPr>
              <a:t>Sequence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of reads and writes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DD34ECF-95E3-4DE5-89E8-3CEB0998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275910"/>
            <a:ext cx="10514012" cy="804862"/>
          </a:xfrm>
        </p:spPr>
        <p:txBody>
          <a:bodyPr/>
          <a:lstStyle/>
          <a:p>
            <a:r>
              <a:rPr lang="en-US" dirty="0"/>
              <a:t>Transactions: Lifecycle (Rollback)</a:t>
            </a:r>
          </a:p>
        </p:txBody>
      </p:sp>
    </p:spTree>
    <p:extLst>
      <p:ext uri="{BB962C8B-B14F-4D97-AF65-F5344CB8AC3E}">
        <p14:creationId xmlns:p14="http://schemas.microsoft.com/office/powerpoint/2010/main" val="1093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81000"/>
            <a:ext cx="10058400" cy="593726"/>
          </a:xfrm>
        </p:spPr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Transactions guarantee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consistency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integrity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the database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changes in a transaction are temporary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Changes are persisted when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executed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any time all changes can be canceled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bg-BG" dirty="0">
                <a:latin typeface="+mj-lt"/>
                <a:cs typeface="Consolas" panose="020B0609020204030204" pitchFamily="49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of the operations are executed as a whole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4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04800"/>
            <a:ext cx="10512862" cy="669926"/>
          </a:xfrm>
        </p:spPr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4478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 actions fail to complete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example, the application software or database server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crashes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Interference from another transaction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will happen if several transfers run for the same account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time?</a:t>
            </a:r>
          </a:p>
        </p:txBody>
      </p:sp>
    </p:spTree>
    <p:extLst>
      <p:ext uri="{BB962C8B-B14F-4D97-AF65-F5344CB8AC3E}">
        <p14:creationId xmlns:p14="http://schemas.microsoft.com/office/powerpoint/2010/main" val="11349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6157" y="320674"/>
            <a:ext cx="10512862" cy="615497"/>
          </a:xfrm>
        </p:spPr>
        <p:txBody>
          <a:bodyPr/>
          <a:lstStyle/>
          <a:p>
            <a:r>
              <a:rPr lang="en-US" dirty="0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9" y="2209800"/>
            <a:ext cx="1137736" cy="126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999" y="3496394"/>
            <a:ext cx="128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912" y="2470008"/>
            <a:ext cx="903956" cy="1006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48498" y="3524314"/>
            <a:ext cx="128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696703" y="1928279"/>
            <a:ext cx="168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652216" y="4584851"/>
            <a:ext cx="1489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2984028" y="2360389"/>
            <a:ext cx="2703944" cy="992904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3009392" y="3903848"/>
            <a:ext cx="2471003" cy="681003"/>
          </a:xfrm>
          <a:prstGeom prst="straightConnector1">
            <a:avLst/>
          </a:prstGeom>
          <a:ln w="476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 flipH="1">
            <a:off x="2742020" y="2109082"/>
            <a:ext cx="2742792" cy="963233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7313612" y="3903848"/>
            <a:ext cx="2701630" cy="838762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9" y="406770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31428" y="4846461"/>
            <a:ext cx="1319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79988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20674"/>
            <a:ext cx="10512862" cy="613429"/>
          </a:xfrm>
        </p:spPr>
        <p:txBody>
          <a:bodyPr/>
          <a:lstStyle/>
          <a:p>
            <a:r>
              <a:rPr lang="en-US" dirty="0"/>
              <a:t>Transactions Syntax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1812" y="1524000"/>
            <a:ext cx="11201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BEGIN TRANSACTION</a:t>
            </a:r>
          </a:p>
          <a:p>
            <a:endParaRPr lang="en-US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UPDATE Accounts SET Balance = Balance - @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withdrawAmount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WHERE Id = @account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IF @@ROWCOUNT &lt;&gt; 1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--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Affected rows are different than one.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 ROLLBACK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 RAISERROR('Invalid account!', 16, 1)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 RETURN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  <a:endParaRPr lang="en-US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037012" y="990600"/>
            <a:ext cx="3290755" cy="476903"/>
          </a:xfrm>
          <a:prstGeom prst="wedgeRoundRectCallout">
            <a:avLst>
              <a:gd name="adj1" fmla="val -56212"/>
              <a:gd name="adj2" fmla="val 1167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308594" y="3547705"/>
            <a:ext cx="3290755" cy="476903"/>
          </a:xfrm>
          <a:prstGeom prst="wedgeRoundRectCallout">
            <a:avLst>
              <a:gd name="adj1" fmla="val -53541"/>
              <a:gd name="adj2" fmla="val 12412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132012" y="4758365"/>
            <a:ext cx="3290755" cy="476903"/>
          </a:xfrm>
          <a:prstGeom prst="wedgeRoundRectCallout">
            <a:avLst>
              <a:gd name="adj1" fmla="val -66665"/>
              <a:gd name="adj2" fmla="val -6058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23281" y="1467503"/>
            <a:ext cx="3290755" cy="476903"/>
          </a:xfrm>
          <a:prstGeom prst="wedgeRoundRectCallout">
            <a:avLst>
              <a:gd name="adj1" fmla="val -53541"/>
              <a:gd name="adj2" fmla="val 12412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Withdraw Money</a:t>
            </a:r>
          </a:p>
        </p:txBody>
      </p:sp>
    </p:spTree>
    <p:extLst>
      <p:ext uri="{BB962C8B-B14F-4D97-AF65-F5344CB8AC3E}">
        <p14:creationId xmlns:p14="http://schemas.microsoft.com/office/powerpoint/2010/main" val="198398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20674"/>
            <a:ext cx="10512862" cy="665172"/>
          </a:xfrm>
        </p:spPr>
        <p:txBody>
          <a:bodyPr/>
          <a:lstStyle/>
          <a:p>
            <a:r>
              <a:rPr lang="en-US" sz="3800" dirty="0"/>
              <a:t>Transactions Properties</a:t>
            </a:r>
            <a:endParaRPr lang="bg-BG" sz="3800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608012" y="1066800"/>
            <a:ext cx="9944197" cy="427195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Modern DBMS servers have built-in transaction support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Implement “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 transactions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MS SQL Server, Oracle, MySQL, …</a:t>
            </a:r>
          </a:p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means: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tomicity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onsistency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solation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u="sng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urability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301799"/>
            <a:ext cx="10512862" cy="593726"/>
          </a:xfrm>
        </p:spPr>
        <p:txBody>
          <a:bodyPr/>
          <a:lstStyle/>
          <a:p>
            <a:r>
              <a:rPr lang="en-US" dirty="0"/>
              <a:t>Atomicity</a:t>
            </a:r>
            <a:endParaRPr lang="bg-BG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379412" y="990600"/>
            <a:ext cx="10325197" cy="4729154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Atomicity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Transactions execute as a whole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DBMS to guarantee that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operations are performed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 none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them</a:t>
            </a:r>
          </a:p>
          <a:p>
            <a:pPr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Atomicity example: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Transfer funds between bank accounts</a:t>
            </a:r>
          </a:p>
          <a:p>
            <a:pPr lvl="2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Either withdraw + deposit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execute successfully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them</a:t>
            </a:r>
          </a:p>
          <a:p>
            <a:pPr lvl="2">
              <a:spcBef>
                <a:spcPct val="30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case of failure the DB stays unchanged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381000"/>
            <a:ext cx="10512862" cy="593726"/>
          </a:xfrm>
        </p:spPr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400249" y="1026059"/>
            <a:ext cx="8742163" cy="3698341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Transactions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Triggers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04800"/>
            <a:ext cx="10512862" cy="593726"/>
          </a:xfrm>
        </p:spPr>
        <p:txBody>
          <a:bodyPr/>
          <a:lstStyle/>
          <a:p>
            <a:r>
              <a:rPr lang="en-US" dirty="0"/>
              <a:t>Consistency</a:t>
            </a:r>
            <a:endParaRPr lang="bg-BG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>
          <a:xfrm>
            <a:off x="434569" y="990600"/>
            <a:ext cx="10401397" cy="4691054"/>
          </a:xfrm>
        </p:spPr>
        <p:txBody>
          <a:bodyPr>
            <a:normAutofit/>
          </a:bodyPr>
          <a:lstStyle/>
          <a:p>
            <a:pPr>
              <a:lnSpc>
                <a:spcPct val="98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Consistency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database is in a legal state when the transaction begins and when it ends</a:t>
            </a:r>
          </a:p>
          <a:p>
            <a:pPr lvl="1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will be written in the DB</a:t>
            </a:r>
          </a:p>
          <a:p>
            <a:pPr lvl="1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 cannot break the rules of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database, e.g. integrity constraints</a:t>
            </a:r>
          </a:p>
          <a:p>
            <a:pPr lvl="2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Primary keys, foreign keys, alternate keys</a:t>
            </a:r>
          </a:p>
          <a:p>
            <a:pPr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Consistency example:</a:t>
            </a:r>
          </a:p>
          <a:p>
            <a:pPr lvl="1">
              <a:lnSpc>
                <a:spcPct val="98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cannot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end with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primary key in a table</a:t>
            </a:r>
          </a:p>
        </p:txBody>
      </p:sp>
    </p:spTree>
    <p:extLst>
      <p:ext uri="{BB962C8B-B14F-4D97-AF65-F5344CB8AC3E}">
        <p14:creationId xmlns:p14="http://schemas.microsoft.com/office/powerpoint/2010/main" val="305337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5" y="303420"/>
            <a:ext cx="10512862" cy="593726"/>
          </a:xfrm>
        </p:spPr>
        <p:txBody>
          <a:bodyPr/>
          <a:lstStyle/>
          <a:p>
            <a:r>
              <a:rPr lang="en-US" dirty="0"/>
              <a:t>Isolation</a:t>
            </a:r>
            <a:endParaRPr lang="bg-BG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985847"/>
            <a:ext cx="11239597" cy="457675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transactions running at the same time do not impact each other’s execution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Transactions don’t see other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transaction’s uncommitted changes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Isolation level defines how deep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one another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Isolation example: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two or more people try to buy the last copy of a product, just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them will succeed.</a:t>
            </a:r>
          </a:p>
        </p:txBody>
      </p:sp>
    </p:spTree>
    <p:extLst>
      <p:ext uri="{BB962C8B-B14F-4D97-AF65-F5344CB8AC3E}">
        <p14:creationId xmlns:p14="http://schemas.microsoft.com/office/powerpoint/2010/main" val="48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170571"/>
            <a:ext cx="10512862" cy="896229"/>
          </a:xfrm>
        </p:spPr>
        <p:txBody>
          <a:bodyPr/>
          <a:lstStyle/>
          <a:p>
            <a:r>
              <a:rPr lang="en-US" dirty="0"/>
              <a:t>Durability</a:t>
            </a:r>
            <a:endParaRPr lang="bg-BG" dirty="0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81077"/>
            <a:ext cx="10858597" cy="48958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Durability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means that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a transaction is committed it becomes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persistent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Cannot be lost or undone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Ensured by use of database transaction logs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Durability example: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After funds are transferred and committed the power supply at the DB server is lost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Transaction stays persistent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data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4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A10FDFB-5464-4FEB-8E85-B3BC17CB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6" name="Google Shape;56;p8">
            <a:extLst>
              <a:ext uri="{FF2B5EF4-FFF2-40B4-BE49-F238E27FC236}">
                <a16:creationId xmlns:a16="http://schemas.microsoft.com/office/drawing/2014/main" id="{6F6717B0-EE7C-423F-A87E-4526C50796A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791E5C-254F-4485-A685-DC9586F0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Stored Procedures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2072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269874"/>
            <a:ext cx="10512862" cy="822326"/>
          </a:xfrm>
        </p:spPr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253331"/>
            <a:ext cx="10512862" cy="4351338"/>
          </a:xfrm>
        </p:spPr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Stored procedures 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are named sequences of T-SQL statements</a:t>
            </a:r>
            <a:r>
              <a:rPr lang="bg-BG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Encapsulate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repetitive program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parameters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return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results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Benefits of stored procedures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Share application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logic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Improved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Reduced network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traffic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00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397465"/>
            <a:ext cx="10512862" cy="732711"/>
          </a:xfrm>
        </p:spPr>
        <p:txBody>
          <a:bodyPr/>
          <a:lstStyle/>
          <a:p>
            <a:r>
              <a:rPr lang="en-US" altLang="en-US" dirty="0"/>
              <a:t>Creating Stored Procedures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143000"/>
            <a:ext cx="10512862" cy="4351338"/>
          </a:xfrm>
        </p:spPr>
        <p:txBody>
          <a:bodyPr/>
          <a:lstStyle/>
          <a:p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AS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2010669" y="2325891"/>
            <a:ext cx="8154988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 </a:t>
            </a:r>
            <a:r>
              <a:rPr lang="en-GB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</a:t>
            </a:r>
            <a:endParaRPr lang="en-US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dbo.usp_SelectEmployeesBySeniority </a:t>
            </a:r>
            <a:endParaRPr lang="bg-BG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65057" y="2540193"/>
            <a:ext cx="3290755" cy="449080"/>
          </a:xfrm>
          <a:prstGeom prst="wedgeRoundRectCallout">
            <a:avLst>
              <a:gd name="adj1" fmla="val -50869"/>
              <a:gd name="adj2" fmla="val 95932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51229" y="3618552"/>
            <a:ext cx="3290755" cy="449080"/>
          </a:xfrm>
          <a:prstGeom prst="wedgeRoundRectCallout">
            <a:avLst>
              <a:gd name="adj1" fmla="val -50869"/>
              <a:gd name="adj2" fmla="val 95932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</p:spTree>
    <p:extLst>
      <p:ext uri="{BB962C8B-B14F-4D97-AF65-F5344CB8AC3E}">
        <p14:creationId xmlns:p14="http://schemas.microsoft.com/office/powerpoint/2010/main" val="41644326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381000"/>
            <a:ext cx="10512862" cy="706419"/>
          </a:xfrm>
        </p:spPr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Executing a stored procedure by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bg-BG" dirty="0">
                <a:latin typeface="+mj-lt"/>
                <a:cs typeface="Consolas" pitchFamily="49" charset="0"/>
              </a:rPr>
              <a:t>.</a:t>
            </a:r>
            <a:endParaRPr lang="en-US" dirty="0">
              <a:latin typeface="+mj-lt"/>
              <a:cs typeface="Consolas" pitchFamily="49" charset="0"/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Executing a stored procedure within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INSERT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46504" y="1879448"/>
            <a:ext cx="79375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46504" y="3978279"/>
            <a:ext cx="79375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INSERT INTO Customers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</p:txBody>
      </p:sp>
    </p:spTree>
    <p:extLst>
      <p:ext uri="{BB962C8B-B14F-4D97-AF65-F5344CB8AC3E}">
        <p14:creationId xmlns:p14="http://schemas.microsoft.com/office/powerpoint/2010/main" val="22421943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08461"/>
            <a:ext cx="10512862" cy="636925"/>
          </a:xfrm>
        </p:spPr>
        <p:txBody>
          <a:bodyPr/>
          <a:lstStyle/>
          <a:p>
            <a:r>
              <a:rPr lang="en-US" altLang="en-US" dirty="0"/>
              <a:t>Altering Stored Procedures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016611"/>
            <a:ext cx="10512862" cy="4351338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ALTER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statement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1141412" y="1676400"/>
            <a:ext cx="8915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</a:t>
            </a:r>
            <a:r>
              <a:rPr lang="en-GB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DB</a:t>
            </a:r>
            <a:endParaRPr lang="en-US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ALTER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SELECT FirstName, LastName, HireDate,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WHERE DATEDIFF(Year, HireDate, GETDATE())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561012" y="1992410"/>
            <a:ext cx="3290755" cy="449080"/>
          </a:xfrm>
          <a:prstGeom prst="wedgeRoundRectCallout">
            <a:avLst>
              <a:gd name="adj1" fmla="val -50869"/>
              <a:gd name="adj2" fmla="val 9593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03480" y="3246060"/>
            <a:ext cx="2779036" cy="449080"/>
          </a:xfrm>
          <a:prstGeom prst="wedgeRoundRectCallout">
            <a:avLst>
              <a:gd name="adj1" fmla="val -68586"/>
              <a:gd name="adj2" fmla="val 6460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</p:spTree>
    <p:extLst>
      <p:ext uri="{BB962C8B-B14F-4D97-AF65-F5344CB8AC3E}">
        <p14:creationId xmlns:p14="http://schemas.microsoft.com/office/powerpoint/2010/main" val="3901519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7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304800"/>
            <a:ext cx="10512862" cy="593726"/>
          </a:xfrm>
        </p:spPr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688320" y="984351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DROP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could check if any objects depend on the stored procedure by executing the system stored procedure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sp_depends</a:t>
            </a: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987643" y="1655242"/>
            <a:ext cx="99059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DROP PROC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2540" y="3886200"/>
            <a:ext cx="99059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sp_depends 'usp_SelectEmployeesBySeniority'</a:t>
            </a:r>
          </a:p>
        </p:txBody>
      </p:sp>
    </p:spTree>
    <p:extLst>
      <p:ext uri="{BB962C8B-B14F-4D97-AF65-F5344CB8AC3E}">
        <p14:creationId xmlns:p14="http://schemas.microsoft.com/office/powerpoint/2010/main" val="3778478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A10FDFB-5464-4FEB-8E85-B3BC17CB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6" name="Google Shape;56;p8">
            <a:extLst>
              <a:ext uri="{FF2B5EF4-FFF2-40B4-BE49-F238E27FC236}">
                <a16:creationId xmlns:a16="http://schemas.microsoft.com/office/drawing/2014/main" id="{6F6717B0-EE7C-423F-A87E-4526C50796A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791E5C-254F-4485-A685-DC9586F0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Stored Procedures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B7B2717B-B6A1-4131-A9EA-AF18211B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2" y="3509963"/>
            <a:ext cx="9141619" cy="665162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Using Parameters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535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363995FB-C363-4AE9-A42E-614A7C25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7" name="Google Shape;56;p8">
            <a:extLst>
              <a:ext uri="{FF2B5EF4-FFF2-40B4-BE49-F238E27FC236}">
                <a16:creationId xmlns:a16="http://schemas.microsoft.com/office/drawing/2014/main" id="{60A90D48-AAE6-4B19-A870-C60C4DEA9EDF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91A25-1030-4420-962B-5FDCE2806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4904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User-Defined Functions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560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18571"/>
            <a:ext cx="10512862" cy="669926"/>
          </a:xfrm>
        </p:spPr>
        <p:txBody>
          <a:bodyPr>
            <a:normAutofit/>
          </a:bodyPr>
          <a:lstStyle/>
          <a:p>
            <a:r>
              <a:rPr lang="en-US" dirty="0"/>
              <a:t>Defining Parameterized Procedures</a:t>
            </a:r>
            <a:endParaRPr lang="bg-BG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To define a parameterized procedure use the syntax:</a:t>
            </a:r>
          </a:p>
          <a:p>
            <a:pPr lvl="1">
              <a:spcBef>
                <a:spcPct val="35000"/>
              </a:spcBef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35000"/>
              </a:spcBef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ct val="35000"/>
              </a:spcBef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3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Choose carefully the parameter types, and provide appropriate default values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08211" y="1828800"/>
            <a:ext cx="77724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usp_ProcedureName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[(@parameter1Name parameterType,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@parameter2Name parameterType,…)] 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08211" y="4431843"/>
            <a:ext cx="77724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usp_SelectEmployeesBySeniority(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@minYearsAtWork int = 5) 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6879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4" grpId="0" animBg="1"/>
      <p:bldP spid="48128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58" y="341078"/>
            <a:ext cx="10512862" cy="649522"/>
          </a:xfrm>
        </p:spPr>
        <p:txBody>
          <a:bodyPr>
            <a:normAutofit/>
          </a:bodyPr>
          <a:lstStyle/>
          <a:p>
            <a:r>
              <a:rPr lang="en-US" dirty="0"/>
              <a:t>Parameterized Stored Procedures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8512" y="1669147"/>
            <a:ext cx="10591800" cy="40694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usp_SelectEmployeesBySeniority(@minYearsAtWork int = 5)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SELECT FirstName, LastName, HireDate,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DATEDIFF(Year, HireDate, GETDATE()) as Years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WHERE DATEDIFF(Year, HireDate, GETDATE()) &gt; @minYearsAtWork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ORDER BY HireDate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usp_SelectEmployeesBySeniority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89412" y="990600"/>
            <a:ext cx="3290755" cy="449080"/>
          </a:xfrm>
          <a:prstGeom prst="wedgeRoundRectCallout">
            <a:avLst>
              <a:gd name="adj1" fmla="val -47128"/>
              <a:gd name="adj2" fmla="val 11159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4114800"/>
            <a:ext cx="3290755" cy="449080"/>
          </a:xfrm>
          <a:prstGeom prst="wedgeRoundRectCallout">
            <a:avLst>
              <a:gd name="adj1" fmla="val -50869"/>
              <a:gd name="adj2" fmla="val -9985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51612" y="5518981"/>
            <a:ext cx="3290755" cy="449080"/>
          </a:xfrm>
          <a:prstGeom prst="wedgeRoundRectCallout">
            <a:avLst>
              <a:gd name="adj1" fmla="val -50869"/>
              <a:gd name="adj2" fmla="val -9985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6610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20674"/>
            <a:ext cx="10512862" cy="603430"/>
          </a:xfrm>
        </p:spPr>
        <p:txBody>
          <a:bodyPr/>
          <a:lstStyle/>
          <a:p>
            <a:r>
              <a:rPr lang="en-US" altLang="en-US" dirty="0"/>
              <a:t>Passing Parameter Values</a:t>
            </a:r>
            <a:endParaRPr lang="bg-BG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Passing values by parameter name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87381" lvl="3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Passing values by position</a:t>
            </a: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2162" y="1860590"/>
            <a:ext cx="80645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 usp_AddCustomer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@customerID = 'ALFKI',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@companyName = 'Alfreds Futterkiste',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@address = 'Obere Str. 57',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@city = 'Berlin',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@phone 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2162" y="5011599"/>
            <a:ext cx="80645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 usp_AddCustomer 'ALFKI2', 'Alfreds Futterkiste', 'Obere Str. 57', 'Berlin', </a:t>
            </a:r>
            <a:b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'030-0074321'</a:t>
            </a:r>
          </a:p>
        </p:txBody>
      </p:sp>
    </p:spTree>
    <p:extLst>
      <p:ext uri="{BB962C8B-B14F-4D97-AF65-F5344CB8AC3E}">
        <p14:creationId xmlns:p14="http://schemas.microsoft.com/office/powerpoint/2010/main" val="2985850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8705" y="321398"/>
            <a:ext cx="10512862" cy="669926"/>
          </a:xfrm>
        </p:spPr>
        <p:txBody>
          <a:bodyPr>
            <a:normAutofit/>
          </a:bodyPr>
          <a:lstStyle/>
          <a:p>
            <a:r>
              <a:rPr lang="en-US" dirty="0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70012" y="1227564"/>
            <a:ext cx="8458200" cy="4402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PROCEDURE dbo.usp_AddNumbers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@firstNumber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@secondNumber smallint,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@result int 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@result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 @firstNumber + @secondNumber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DECLARE @answer smallint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EXECUTE usp_AddNumbers 5, 6,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@answer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OUTPUT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'The result is: ',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@answer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7412" y="1674130"/>
            <a:ext cx="3290755" cy="449080"/>
          </a:xfrm>
          <a:prstGeom prst="wedgeRoundRectCallout">
            <a:avLst>
              <a:gd name="adj1" fmla="val -72243"/>
              <a:gd name="adj2" fmla="val 1370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cs typeface="Consolas" pitchFamily="49" charset="0"/>
              </a:rPr>
              <a:t>Creating procedure</a:t>
            </a:r>
            <a:endParaRPr lang="bg-BG" sz="2800" dirty="0">
              <a:solidFill>
                <a:srgbClr val="F7FFE7"/>
              </a:solidFill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276745" y="3575537"/>
            <a:ext cx="3290755" cy="449080"/>
          </a:xfrm>
          <a:prstGeom prst="wedgeRoundRectCallout">
            <a:avLst>
              <a:gd name="adj1" fmla="val -39112"/>
              <a:gd name="adj2" fmla="val 80270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cs typeface="Consolas" pitchFamily="49" charset="0"/>
              </a:rPr>
              <a:t>Executing procedure</a:t>
            </a:r>
            <a:endParaRPr lang="bg-BG" sz="2800" dirty="0">
              <a:solidFill>
                <a:srgbClr val="F7FFE7"/>
              </a:solidFill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46812" y="5405896"/>
            <a:ext cx="3290755" cy="449080"/>
          </a:xfrm>
          <a:prstGeom prst="wedgeRoundRectCallout">
            <a:avLst>
              <a:gd name="adj1" fmla="val -44990"/>
              <a:gd name="adj2" fmla="val -14292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cs typeface="Consolas" pitchFamily="49" charset="0"/>
              </a:rPr>
              <a:t>Display results</a:t>
            </a:r>
            <a:endParaRPr lang="bg-BG" sz="2800" dirty="0">
              <a:solidFill>
                <a:srgbClr val="F7FFE7"/>
              </a:solidFill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209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3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3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3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3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3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3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03212" y="1143000"/>
            <a:ext cx="11390399" cy="50972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Create a procedure that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assigns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projects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to employee.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employee has more than </a:t>
            </a: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project throw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exception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the changes.</a:t>
            </a:r>
          </a:p>
          <a:p>
            <a:pPr lvl="1"/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812" y="322295"/>
            <a:ext cx="10512862" cy="682512"/>
          </a:xfrm>
        </p:spPr>
        <p:txBody>
          <a:bodyPr/>
          <a:lstStyle/>
          <a:p>
            <a:r>
              <a:rPr lang="en-US" dirty="0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008088"/>
              </p:ext>
            </p:extLst>
          </p:nvPr>
        </p:nvGraphicFramePr>
        <p:xfrm>
          <a:off x="1562100" y="3104829"/>
          <a:ext cx="8875712" cy="29149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/>
                        <a:t>EmployeeID</a:t>
                      </a:r>
                      <a:endParaRPr lang="en-US" sz="2200" noProof="1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200" noProof="1"/>
                        <a:t>ProjectID</a:t>
                      </a:r>
                      <a:endParaRPr lang="en-US" sz="2200" noProof="1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/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39369" y="1713098"/>
            <a:ext cx="10058401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udp_AssignProject </a:t>
            </a:r>
            <a:b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(@EmployeeID INT, @ProjectID INT)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@maxEmployeeProjectsCount INT =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DECLARE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@employeeProjectsCount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@employeeProjectsCount = (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COUNT(*)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[dbo].[EmployeesProjects] AS ep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 </a:t>
            </a: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ep.EmployeeId = @EmployeeID)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-- Transaction here.</a:t>
            </a:r>
            <a:endParaRPr lang="en-US" b="1" noProof="1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END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32474"/>
            <a:ext cx="10512862" cy="772562"/>
          </a:xfrm>
        </p:spPr>
        <p:txBody>
          <a:bodyPr/>
          <a:lstStyle/>
          <a:p>
            <a:r>
              <a:rPr lang="en-US" altLang="en-US" dirty="0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123191" y="1128465"/>
            <a:ext cx="3290755" cy="449080"/>
          </a:xfrm>
          <a:prstGeom prst="wedgeRoundRectCallout">
            <a:avLst>
              <a:gd name="adj1" fmla="val -40182"/>
              <a:gd name="adj2" fmla="val 9201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67183" y="2082792"/>
            <a:ext cx="2286000" cy="525280"/>
          </a:xfrm>
          <a:prstGeom prst="wedgeRoundRectCallout">
            <a:avLst>
              <a:gd name="adj1" fmla="val -85673"/>
              <a:gd name="adj2" fmla="val -2433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26215" y="3024309"/>
            <a:ext cx="3290755" cy="839236"/>
          </a:xfrm>
          <a:prstGeom prst="wedgeRoundRectCallout">
            <a:avLst>
              <a:gd name="adj1" fmla="val -82396"/>
              <a:gd name="adj2" fmla="val 3754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 Declaration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66569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7981" y="320674"/>
            <a:ext cx="10512862" cy="1325563"/>
          </a:xfrm>
        </p:spPr>
        <p:txBody>
          <a:bodyPr/>
          <a:lstStyle/>
          <a:p>
            <a:r>
              <a:rPr lang="en-US" altLang="en-US" dirty="0"/>
              <a:t>Solution</a:t>
            </a:r>
            <a:r>
              <a:rPr lang="en-US" altLang="en-US"/>
              <a:t>: Employees </a:t>
            </a:r>
            <a:r>
              <a:rPr lang="en-US" altLang="en-US" dirty="0"/>
              <a:t>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36612" y="1439073"/>
            <a:ext cx="10591801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INSERT INTO [dbo].[EmployeesProjects]</a:t>
            </a:r>
            <a:b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(EmployeeID, ProjectID) </a:t>
            </a:r>
            <a:b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VALUES 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@EmployeeID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@ProjectID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@employeeProjectsCount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@maxEmployeeProjectsCount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RAISERROR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('The employee has too many projects!', 16,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ROLLBACK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47281" y="1381538"/>
            <a:ext cx="3290755" cy="533400"/>
          </a:xfrm>
          <a:prstGeom prst="wedgeRoundRectCallout">
            <a:avLst>
              <a:gd name="adj1" fmla="val -65079"/>
              <a:gd name="adj2" fmla="val 3617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Insert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137304" y="3939702"/>
            <a:ext cx="3290755" cy="449080"/>
          </a:xfrm>
          <a:prstGeom prst="wedgeRoundRectCallout">
            <a:avLst>
              <a:gd name="adj1" fmla="val -61022"/>
              <a:gd name="adj2" fmla="val -3024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Undo Changes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56881" y="4185149"/>
            <a:ext cx="2967878" cy="483459"/>
          </a:xfrm>
          <a:prstGeom prst="wedgeRoundRectCallout">
            <a:avLst>
              <a:gd name="adj1" fmla="val -48134"/>
              <a:gd name="adj2" fmla="val -11778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Throw Exception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684925" y="4947149"/>
            <a:ext cx="3290755" cy="449080"/>
          </a:xfrm>
          <a:prstGeom prst="wedgeRoundRectCallout">
            <a:avLst>
              <a:gd name="adj1" fmla="val -61022"/>
              <a:gd name="adj2" fmla="val -3024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64406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6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6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Резултат с изображение за bank clipart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13" y="3051175"/>
            <a:ext cx="1800057" cy="17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20674"/>
            <a:ext cx="10512862" cy="669598"/>
          </a:xfrm>
        </p:spPr>
        <p:txBody>
          <a:bodyPr>
            <a:normAutofit/>
          </a:bodyPr>
          <a:lstStyle/>
          <a:p>
            <a:r>
              <a:rPr lang="en-US" dirty="0"/>
              <a:t>Problem: Withdraw Money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295400"/>
            <a:ext cx="10512862" cy="4351338"/>
          </a:xfrm>
        </p:spPr>
        <p:txBody>
          <a:bodyPr/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Create a stored procedure </a:t>
            </a:r>
            <a:r>
              <a:rPr lang="en-GB" b="1" noProof="1">
                <a:latin typeface="Segoe UI" panose="020B0502040204020203" pitchFamily="34" charset="0"/>
                <a:cs typeface="Segoe UI" panose="020B0502040204020203" pitchFamily="34" charset="0"/>
              </a:rPr>
              <a:t>usp_WithdrawMoney </a:t>
            </a:r>
            <a:br>
              <a:rPr lang="en-GB" b="1" noProof="1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noProof="1">
                <a:latin typeface="Segoe UI" panose="020B0502040204020203" pitchFamily="34" charset="0"/>
                <a:cs typeface="Segoe UI" panose="020B0502040204020203" pitchFamily="34" charset="0"/>
              </a:rPr>
              <a:t>(AccountId, moneyAmount)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operate in transactions.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Validate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only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if the account is existing and if not throw an exception.</a:t>
            </a:r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5" y="3440082"/>
            <a:ext cx="52578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320337"/>
            <a:ext cx="10512862" cy="577926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Withdraw Money 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324531" y="2286000"/>
            <a:ext cx="9539762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CREATE PROCEDURE usp_WithdrawMoney </a:t>
            </a:r>
            <a:br>
              <a:rPr lang="en-US" sz="2600" b="1" noProof="1">
                <a:latin typeface="Consolas" panose="020B0609020204030204" pitchFamily="49" charset="0"/>
              </a:rPr>
            </a:br>
            <a:r>
              <a:rPr lang="en-US" sz="2600" b="1" noProof="1">
                <a:latin typeface="Consolas" panose="020B0609020204030204" pitchFamily="49" charset="0"/>
              </a:rPr>
              <a:t>  @account INT,   </a:t>
            </a:r>
            <a:br>
              <a:rPr lang="en-US" sz="2600" b="1" noProof="1">
                <a:latin typeface="Consolas" panose="020B0609020204030204" pitchFamily="49" charset="0"/>
              </a:rPr>
            </a:br>
            <a:r>
              <a:rPr lang="en-US" sz="2600" b="1" noProof="1">
                <a:latin typeface="Consolas" panose="020B0609020204030204" pitchFamily="49" charset="0"/>
              </a:rPr>
              <a:t>  @moneyAmount MONEY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600" b="1" i="1" noProof="1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  -- Transaction logic goes here.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180314" y="1389401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Procedure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66337" y="2923349"/>
            <a:ext cx="2286000" cy="525280"/>
          </a:xfrm>
          <a:prstGeom prst="wedgeRoundRectCallout">
            <a:avLst>
              <a:gd name="adj1" fmla="val -86413"/>
              <a:gd name="adj2" fmla="val -1466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75887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08716"/>
            <a:ext cx="10512862" cy="682253"/>
          </a:xfrm>
        </p:spPr>
        <p:txBody>
          <a:bodyPr>
            <a:normAutofit/>
          </a:bodyPr>
          <a:lstStyle/>
          <a:p>
            <a:r>
              <a:rPr lang="en-US" dirty="0"/>
              <a:t>Solution: Withdraw Money (2)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79051" y="914400"/>
            <a:ext cx="9539762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BEGIN TRANSACTION</a:t>
            </a:r>
          </a:p>
          <a:p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UPDATE Accounts SET Balance = </a:t>
            </a:r>
            <a:br>
              <a:rPr lang="en-US" sz="2600" b="1" dirty="0">
                <a:latin typeface="Consolas" panose="020B0609020204030204" pitchFamily="49" charset="0"/>
              </a:rPr>
            </a:br>
            <a:r>
              <a:rPr lang="en-US" sz="2600" b="1" dirty="0">
                <a:latin typeface="Consolas" panose="020B0609020204030204" pitchFamily="49" charset="0"/>
              </a:rPr>
              <a:t>  Balance - @</a:t>
            </a:r>
            <a:r>
              <a:rPr lang="en-US" sz="2600" b="1" noProof="1">
                <a:latin typeface="Consolas" panose="020B0609020204030204" pitchFamily="49" charset="0"/>
              </a:rPr>
              <a:t>moneyAmount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WHERE Id = @account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IF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@@ROWCOUNT</a:t>
            </a:r>
            <a:r>
              <a:rPr lang="en-US" sz="2600" b="1" dirty="0">
                <a:latin typeface="Consolas" panose="020B0609020204030204" pitchFamily="49" charset="0"/>
              </a:rPr>
              <a:t> &lt;&gt; 1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BEGIN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ROLLBACK;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RAISERROR</a:t>
            </a:r>
            <a:r>
              <a:rPr lang="en-US" sz="2600" b="1" dirty="0">
                <a:latin typeface="Consolas" panose="020B0609020204030204" pitchFamily="49" charset="0"/>
              </a:rPr>
              <a:t>('Invalid account!', 16, 1)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RETURN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END</a:t>
            </a:r>
          </a:p>
          <a:p>
            <a:endParaRPr lang="en-US" sz="2600" b="1" dirty="0">
              <a:latin typeface="Consolas" panose="020B0609020204030204" pitchFamily="49" charset="0"/>
            </a:endParaRPr>
          </a:p>
          <a:p>
            <a:r>
              <a:rPr lang="en-US" sz="2600" b="1" dirty="0">
                <a:latin typeface="Consolas" panose="020B0609020204030204" pitchFamily="49" charset="0"/>
              </a:rPr>
              <a:t>COMMIT</a:t>
            </a:r>
            <a:endParaRPr lang="en-US" sz="2600" b="1" noProof="1"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42356" y="1151121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Update Balance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192365" y="3152351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Rollback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32235" y="5413968"/>
            <a:ext cx="3290755" cy="577925"/>
          </a:xfrm>
          <a:prstGeom prst="wedgeRoundRectCallout">
            <a:avLst>
              <a:gd name="adj1" fmla="val -66940"/>
              <a:gd name="adj2" fmla="val 4729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Save changes</a:t>
            </a:r>
          </a:p>
        </p:txBody>
      </p:sp>
    </p:spTree>
    <p:extLst>
      <p:ext uri="{BB962C8B-B14F-4D97-AF65-F5344CB8AC3E}">
        <p14:creationId xmlns:p14="http://schemas.microsoft.com/office/powerpoint/2010/main" val="160883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06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06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04630"/>
            <a:ext cx="10512862" cy="685970"/>
          </a:xfrm>
        </p:spPr>
        <p:txBody>
          <a:bodyPr/>
          <a:lstStyle/>
          <a:p>
            <a:r>
              <a:rPr lang="en-US" sz="3800" dirty="0"/>
              <a:t>Types of User-Defined Functions</a:t>
            </a:r>
            <a:endParaRPr lang="bg-BG" sz="3800" dirty="0"/>
          </a:p>
        </p:txBody>
      </p:sp>
      <p:sp>
        <p:nvSpPr>
          <p:cNvPr id="484355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15613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Scalar functions (like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SQRT(…)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Similar to the built-in functions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Table-valued functions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Similar to a view with parameters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 a table as a result of single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Aggregate functions (like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SUM(…)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Perform calculation over set of inputs values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Defined through external .NET functions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3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A10FDFB-5464-4FEB-8E85-B3BC17CB2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" y="1786"/>
            <a:ext cx="12188825" cy="6856214"/>
          </a:xfrm>
          <a:prstGeom prst="rect">
            <a:avLst/>
          </a:prstGeom>
        </p:spPr>
      </p:pic>
      <p:sp>
        <p:nvSpPr>
          <p:cNvPr id="6" name="Google Shape;56;p8">
            <a:extLst>
              <a:ext uri="{FF2B5EF4-FFF2-40B4-BE49-F238E27FC236}">
                <a16:creationId xmlns:a16="http://schemas.microsoft.com/office/drawing/2014/main" id="{6F6717B0-EE7C-423F-A87E-4526C50796A9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791E5C-254F-4485-A685-DC9586F0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Triggers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7058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07974"/>
            <a:ext cx="10512862" cy="746126"/>
          </a:xfrm>
        </p:spPr>
        <p:txBody>
          <a:bodyPr/>
          <a:lstStyle/>
          <a:p>
            <a:r>
              <a:rPr lang="en-US" dirty="0"/>
              <a:t>What Are Triggers?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608012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Triggers are very much like stored procedures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Called in case of specific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do not call triggers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explicitly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Triggers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attached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a table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Triggers are fired when a certain SQL statement is executed against the contents of the table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when a new row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given table</a:t>
            </a:r>
            <a:r>
              <a:rPr lang="bg-BG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1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7981" y="320674"/>
            <a:ext cx="10512862" cy="1325563"/>
          </a:xfrm>
        </p:spPr>
        <p:txBody>
          <a:bodyPr/>
          <a:lstStyle/>
          <a:p>
            <a:r>
              <a:rPr lang="en-US" dirty="0"/>
              <a:t>After Trigger</a:t>
            </a:r>
            <a:endParaRPr lang="bg-BG" dirty="0"/>
          </a:p>
        </p:txBody>
      </p:sp>
      <p:sp>
        <p:nvSpPr>
          <p:cNvPr id="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is executed right after event action is fired.</a:t>
            </a:r>
          </a:p>
        </p:txBody>
      </p:sp>
      <p:sp>
        <p:nvSpPr>
          <p:cNvPr id="25" name="Rectangle 12"/>
          <p:cNvSpPr/>
          <p:nvPr/>
        </p:nvSpPr>
        <p:spPr>
          <a:xfrm>
            <a:off x="2723612" y="3352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19499" y="3352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5812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5612" y="4288800"/>
            <a:ext cx="490200" cy="1910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28612" y="4288800"/>
            <a:ext cx="490887" cy="1910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3012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4749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5546012" y="2805507"/>
            <a:ext cx="2242800" cy="2242800"/>
          </a:xfrm>
          <a:prstGeom prst="diamond">
            <a:avLst/>
          </a:prstGeom>
          <a:solidFill>
            <a:srgbClr val="3B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"Instead of" Trigger to completely replace a event action from happening.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apply totally different logic.</a:t>
            </a:r>
          </a:p>
        </p:txBody>
      </p:sp>
      <p:sp>
        <p:nvSpPr>
          <p:cNvPr id="25" name="Rectangle 12"/>
          <p:cNvSpPr/>
          <p:nvPr/>
        </p:nvSpPr>
        <p:spPr>
          <a:xfrm>
            <a:off x="3198812" y="2971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5070812" y="3907800"/>
            <a:ext cx="475200" cy="1910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16"/>
          <p:cNvSpPr txBox="1"/>
          <p:nvPr/>
        </p:nvSpPr>
        <p:spPr>
          <a:xfrm>
            <a:off x="6021212" y="3646190"/>
            <a:ext cx="13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1011299-C918-44AD-BFB6-C8C2954A6859}"/>
              </a:ext>
            </a:extLst>
          </p:cNvPr>
          <p:cNvSpPr txBox="1">
            <a:spLocks noChangeArrowheads="1"/>
          </p:cNvSpPr>
          <p:nvPr/>
        </p:nvSpPr>
        <p:spPr>
          <a:xfrm>
            <a:off x="531812" y="345506"/>
            <a:ext cx="10512862" cy="746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Instead of Trigger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3779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5062344" y="3067976"/>
            <a:ext cx="2242800" cy="2242800"/>
          </a:xfrm>
          <a:prstGeom prst="diamond">
            <a:avLst/>
          </a:prstGeom>
          <a:solidFill>
            <a:srgbClr val="C6C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45506"/>
            <a:ext cx="10512862" cy="746126"/>
          </a:xfrm>
        </p:spPr>
        <p:txBody>
          <a:bodyPr/>
          <a:lstStyle/>
          <a:p>
            <a:r>
              <a:rPr lang="en-US" dirty="0"/>
              <a:t>Instead of Trigger</a:t>
            </a:r>
            <a:endParaRPr lang="bg-BG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/>
              <a:t>"Instead of" Trigger to completely replace a event action from happening.</a:t>
            </a:r>
          </a:p>
          <a:p>
            <a:pPr lvl="1"/>
            <a:r>
              <a:rPr lang="en-US" dirty="0"/>
              <a:t>You can apply totally </a:t>
            </a:r>
            <a:r>
              <a:rPr lang="en-US" b="1" dirty="0"/>
              <a:t>different</a:t>
            </a:r>
            <a:r>
              <a:rPr lang="en-US" dirty="0"/>
              <a:t> logic.</a:t>
            </a:r>
          </a:p>
        </p:txBody>
      </p:sp>
      <p:sp>
        <p:nvSpPr>
          <p:cNvPr id="25" name="Rectangle 12"/>
          <p:cNvSpPr/>
          <p:nvPr/>
        </p:nvSpPr>
        <p:spPr>
          <a:xfrm>
            <a:off x="2715144" y="3234269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4587144" y="4170269"/>
            <a:ext cx="475200" cy="19107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16"/>
          <p:cNvSpPr txBox="1"/>
          <p:nvPr/>
        </p:nvSpPr>
        <p:spPr>
          <a:xfrm>
            <a:off x="5537544" y="3908659"/>
            <a:ext cx="1386600" cy="523220"/>
          </a:xfrm>
          <a:prstGeom prst="rect">
            <a:avLst/>
          </a:prstGeom>
          <a:solidFill>
            <a:srgbClr val="C6C0A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</p:txBody>
      </p:sp>
      <p:sp>
        <p:nvSpPr>
          <p:cNvPr id="27" name="Rectangle 13"/>
          <p:cNvSpPr/>
          <p:nvPr/>
        </p:nvSpPr>
        <p:spPr>
          <a:xfrm>
            <a:off x="7780344" y="3253376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</a:t>
            </a:r>
          </a:p>
        </p:txBody>
      </p:sp>
      <p:sp>
        <p:nvSpPr>
          <p:cNvPr id="30" name="Rectangle: Rounded Corners 24"/>
          <p:cNvSpPr/>
          <p:nvPr/>
        </p:nvSpPr>
        <p:spPr>
          <a:xfrm>
            <a:off x="2513012" y="28956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31" name="Straight Connector 19"/>
          <p:cNvCxnSpPr>
            <a:cxnSpLocks/>
            <a:stCxn id="28" idx="3"/>
            <a:endCxn id="27" idx="1"/>
          </p:cNvCxnSpPr>
          <p:nvPr/>
        </p:nvCxnSpPr>
        <p:spPr>
          <a:xfrm>
            <a:off x="7305144" y="4189376"/>
            <a:ext cx="475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471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46074"/>
            <a:ext cx="10512862" cy="669926"/>
          </a:xfrm>
        </p:spPr>
        <p:txBody>
          <a:bodyPr/>
          <a:lstStyle/>
          <a:p>
            <a:r>
              <a:rPr lang="en-US" dirty="0"/>
              <a:t>Events</a:t>
            </a:r>
            <a:endParaRPr lang="bg-BG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171687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are three different events that can be applied within a trigger:</a:t>
            </a:r>
          </a:p>
        </p:txBody>
      </p:sp>
      <p:sp>
        <p:nvSpPr>
          <p:cNvPr id="12" name="Rectangle: Rounded Corners 31"/>
          <p:cNvSpPr/>
          <p:nvPr/>
        </p:nvSpPr>
        <p:spPr>
          <a:xfrm>
            <a:off x="4701429" y="221439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13" name="Group 32"/>
          <p:cNvGrpSpPr/>
          <p:nvPr/>
        </p:nvGrpSpPr>
        <p:grpSpPr>
          <a:xfrm>
            <a:off x="3275012" y="4640052"/>
            <a:ext cx="5355416" cy="517456"/>
            <a:chOff x="568292" y="5426144"/>
            <a:chExt cx="5355416" cy="517456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: Rounded Corners 13"/>
            <p:cNvSpPr/>
            <p:nvPr/>
          </p:nvSpPr>
          <p:spPr>
            <a:xfrm>
              <a:off x="2469290" y="5426144"/>
              <a:ext cx="1553419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sp>
          <p:nvSpPr>
            <p:cNvPr id="15" name="Rectangle: Rounded Corners 13"/>
            <p:cNvSpPr/>
            <p:nvPr/>
          </p:nvSpPr>
          <p:spPr>
            <a:xfrm>
              <a:off x="568292" y="5426144"/>
              <a:ext cx="1553418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sp>
          <p:nvSpPr>
            <p:cNvPr id="16" name="Rectangle: Rounded Corners 13"/>
            <p:cNvSpPr/>
            <p:nvPr/>
          </p:nvSpPr>
          <p:spPr>
            <a:xfrm>
              <a:off x="4370289" y="5426144"/>
              <a:ext cx="1553419" cy="517456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</p:grpSp>
      <p:grpSp>
        <p:nvGrpSpPr>
          <p:cNvPr id="17" name="Group 36"/>
          <p:cNvGrpSpPr/>
          <p:nvPr/>
        </p:nvGrpSpPr>
        <p:grpSpPr>
          <a:xfrm>
            <a:off x="4051721" y="3022418"/>
            <a:ext cx="3801998" cy="1617634"/>
            <a:chOff x="4051721" y="3022418"/>
            <a:chExt cx="3801998" cy="1617634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022418"/>
              <a:ext cx="1900999" cy="1617634"/>
            </a:xfrm>
            <a:prstGeom prst="line">
              <a:avLst/>
            </a:prstGeom>
            <a:grpFill/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20" y="3022418"/>
              <a:ext cx="0" cy="1617634"/>
            </a:xfrm>
            <a:prstGeom prst="line">
              <a:avLst/>
            </a:prstGeom>
            <a:grpFill/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52720" y="3022418"/>
              <a:ext cx="1900999" cy="1617634"/>
            </a:xfrm>
            <a:prstGeom prst="line">
              <a:avLst/>
            </a:prstGeom>
            <a:grpFill/>
            <a:ln w="57150">
              <a:solidFill>
                <a:srgbClr val="F3CD60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467110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113" y="398923"/>
            <a:ext cx="10512862" cy="593725"/>
          </a:xfrm>
        </p:spPr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825044" y="1270476"/>
            <a:ext cx="10512862" cy="4351338"/>
          </a:xfrm>
        </p:spPr>
        <p:txBody>
          <a:bodyPr/>
          <a:lstStyle/>
          <a:p>
            <a:r>
              <a:rPr lang="en-US" dirty="0"/>
              <a:t>Defined by the keyword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FOR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1293812" y="1876485"/>
            <a:ext cx="972017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TRIGGER tr_TownsUpdate ON Towns FOR UPDATE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IF (EXISTS(SELECT * FROM inserted WHERE Name IS NULL) OR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EXISTS(SELECT * FROM inserted WHERE LEN(Name) = 0))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RAISERROR('Town name cannot be empty.', 16,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ROLLBACK TRAN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RETURN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UPDATE Towns SET Name='' WHERE TownId=1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563732" y="3733800"/>
            <a:ext cx="3290755" cy="789896"/>
          </a:xfrm>
          <a:prstGeom prst="wedgeRoundRectCallout">
            <a:avLst>
              <a:gd name="adj1" fmla="val -52592"/>
              <a:gd name="adj2" fmla="val 9385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cause</a:t>
            </a:r>
          </a:p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 error</a:t>
            </a:r>
            <a:endParaRPr lang="bg-BG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17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081" y="465136"/>
            <a:ext cx="10512862" cy="669926"/>
          </a:xfrm>
        </p:spPr>
        <p:txBody>
          <a:bodyPr/>
          <a:lstStyle/>
          <a:p>
            <a:r>
              <a:rPr lang="en-US" dirty="0"/>
              <a:t>Instead Of Triggers</a:t>
            </a:r>
            <a:endParaRPr lang="bg-BG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Defined by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INSTEAD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OF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1674812" y="1905000"/>
            <a:ext cx="81534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Username varchar(10) NOT NULL PRIMARY KEY,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[Password] varchar(20) NOT NULL,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NOT NULL DEFAULT 'Y')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TRIGGER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tr_AccountsDelete ON Accounts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INSTEAD OF DELETE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UPDATE a SET Active = 'N'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FROM Accounts AS a JOIN DELETED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ON d.Username = a.Username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WHERE a.Active = 'Y'  </a:t>
            </a:r>
          </a:p>
        </p:txBody>
      </p:sp>
    </p:spTree>
    <p:extLst>
      <p:ext uri="{BB962C8B-B14F-4D97-AF65-F5344CB8AC3E}">
        <p14:creationId xmlns:p14="http://schemas.microsoft.com/office/powerpoint/2010/main" val="1765672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5612" y="338847"/>
            <a:ext cx="10512862" cy="685800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2961" y="1024647"/>
            <a:ext cx="11598851" cy="4233153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User defined functions and stored procedures save code repetition.</a:t>
            </a:r>
          </a:p>
          <a:p>
            <a:pPr>
              <a:lnSpc>
                <a:spcPct val="95000"/>
              </a:lnSpc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Create triggers that apply a given behavior when some condition has occurred.</a:t>
            </a:r>
          </a:p>
          <a:p>
            <a:pPr>
              <a:lnSpc>
                <a:spcPct val="95000"/>
              </a:lnSpc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transactions if we want to be </a:t>
            </a:r>
            <a:b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sure that if all the behavior goes as </a:t>
            </a:r>
            <a:b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planned</a:t>
            </a: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181" y="280676"/>
            <a:ext cx="10512862" cy="884068"/>
          </a:xfrm>
        </p:spPr>
        <p:txBody>
          <a:bodyPr>
            <a:normAutofit/>
          </a:bodyPr>
          <a:lstStyle/>
          <a:p>
            <a:r>
              <a:rPr lang="en-US" dirty="0"/>
              <a:t>Create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4660" y="1042913"/>
            <a:ext cx="11514752" cy="5313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CREATE FUNCTION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udf_ProjectDurationWeeks (@StartDate DATETIME, @EndDate DATETIME)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RETURNS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DECLARE @projectWeeks INT;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IF(@EndDate IS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SET @EndDate = GETDATE()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SET @projectWeeks = DATEDIFF(WEEK, @StartDate, @EndDate)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@projectWeeks;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endParaRPr lang="en-GB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08412" y="1709075"/>
            <a:ext cx="3290755" cy="476903"/>
          </a:xfrm>
          <a:prstGeom prst="wedgeRoundRectCallout">
            <a:avLst>
              <a:gd name="adj1" fmla="val -32929"/>
              <a:gd name="adj2" fmla="val -910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61312" y="1730411"/>
            <a:ext cx="3290755" cy="476903"/>
          </a:xfrm>
          <a:prstGeom prst="wedgeRoundRectCallout">
            <a:avLst>
              <a:gd name="adj1" fmla="val -20639"/>
              <a:gd name="adj2" fmla="val -8737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Parameters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508257" y="2438400"/>
            <a:ext cx="3290755" cy="476903"/>
          </a:xfrm>
          <a:prstGeom prst="wedgeRoundRectCallout">
            <a:avLst>
              <a:gd name="adj1" fmla="val -36136"/>
              <a:gd name="adj2" fmla="val -8737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Value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842257" y="2711647"/>
            <a:ext cx="3290755" cy="476903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61012" y="3641335"/>
            <a:ext cx="3290755" cy="476903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9612" y="5715000"/>
            <a:ext cx="3290755" cy="476903"/>
          </a:xfrm>
          <a:prstGeom prst="wedgeRoundRectCallout">
            <a:avLst>
              <a:gd name="adj1" fmla="val -58799"/>
              <a:gd name="adj2" fmla="val -3624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90328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0509" y="252345"/>
            <a:ext cx="10512862" cy="722239"/>
          </a:xfrm>
        </p:spPr>
        <p:txBody>
          <a:bodyPr>
            <a:normAutofit/>
          </a:bodyPr>
          <a:lstStyle/>
          <a:p>
            <a:r>
              <a:rPr lang="en-US" dirty="0"/>
              <a:t>Execute Functions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042913"/>
            <a:ext cx="111763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SELECT [ProjectID],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[StartDate],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[EndDate],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dbo.udf_ProjectDurationWeeks([StartDate],[EndDate])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AS ProjectWeeks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FROM [dbo].[Projects]</a:t>
            </a:r>
            <a:endParaRPr lang="en-GB" sz="2600" b="1" noProof="1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37283"/>
              </p:ext>
            </p:extLst>
          </p:nvPr>
        </p:nvGraphicFramePr>
        <p:xfrm>
          <a:off x="777202" y="3820972"/>
          <a:ext cx="10634420" cy="2393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8605">
                  <a:extLst>
                    <a:ext uri="{9D8B030D-6E8A-4147-A177-3AD203B41FA5}">
                      <a16:colId xmlns:a16="http://schemas.microsoft.com/office/drawing/2014/main" val="359195456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491820112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4891810"/>
                    </a:ext>
                  </a:extLst>
                </a:gridCol>
                <a:gridCol w="2658605">
                  <a:extLst>
                    <a:ext uri="{9D8B030D-6E8A-4147-A177-3AD203B41FA5}">
                      <a16:colId xmlns:a16="http://schemas.microsoft.com/office/drawing/2014/main" val="3776866281"/>
                    </a:ext>
                  </a:extLst>
                </a:gridCol>
              </a:tblGrid>
              <a:tr h="598342">
                <a:tc>
                  <a:txBody>
                    <a:bodyPr/>
                    <a:lstStyle/>
                    <a:p>
                      <a:r>
                        <a:rPr lang="en-US" sz="3100" noProof="1"/>
                        <a:t>ProjectID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noProof="1"/>
                        <a:t>StartDate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noProof="1"/>
                        <a:t>EndDate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noProof="1"/>
                        <a:t>ProjectWeeks</a:t>
                      </a:r>
                      <a:endParaRPr lang="en-US" sz="3100" noProof="1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496601892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/>
                        <a:t>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2016-09-01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2016-10-07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5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618236447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/>
                        <a:t>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2016-10-01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2016-10-07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 dirty="0"/>
                        <a:t>1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1410275746"/>
                  </a:ext>
                </a:extLst>
              </a:tr>
              <a:tr h="598342">
                <a:tc>
                  <a:txBody>
                    <a:bodyPr/>
                    <a:lstStyle/>
                    <a:p>
                      <a:r>
                        <a:rPr lang="en-US" sz="3100" dirty="0"/>
                        <a:t>3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2015-10-07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NULL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52</a:t>
                      </a:r>
                      <a:endParaRPr lang="bg-BG" sz="3100" dirty="0">
                        <a:solidFill>
                          <a:schemeClr val="tx1"/>
                        </a:solidFill>
                      </a:endParaRPr>
                    </a:p>
                  </a:txBody>
                  <a:tcPr marL="119668" marR="119668" marT="59835" marB="59835"/>
                </a:tc>
                <a:extLst>
                  <a:ext uri="{0D108BD9-81ED-4DB2-BD59-A6C34878D82A}">
                    <a16:rowId xmlns:a16="http://schemas.microsoft.com/office/drawing/2014/main" val="2063521319"/>
                  </a:ext>
                </a:extLst>
              </a:tr>
            </a:tbl>
          </a:graphicData>
        </a:graphic>
      </p:graphicFrame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7164" y="1628157"/>
            <a:ext cx="3290755" cy="476903"/>
          </a:xfrm>
          <a:prstGeom prst="wedgeRoundRectCallout">
            <a:avLst>
              <a:gd name="adj1" fmla="val -38792"/>
              <a:gd name="adj2" fmla="val 8901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Call function</a:t>
            </a:r>
          </a:p>
        </p:txBody>
      </p:sp>
    </p:spTree>
    <p:extLst>
      <p:ext uri="{BB962C8B-B14F-4D97-AF65-F5344CB8AC3E}">
        <p14:creationId xmlns:p14="http://schemas.microsoft.com/office/powerpoint/2010/main" val="18719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2" y="307974"/>
            <a:ext cx="10512862" cy="746126"/>
          </a:xfrm>
        </p:spPr>
        <p:txBody>
          <a:bodyPr>
            <a:normAutofit/>
          </a:bodyPr>
          <a:lstStyle/>
          <a:p>
            <a:r>
              <a:rPr lang="en-US" dirty="0"/>
              <a:t>Problem: Salary Level Function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Write a function </a:t>
            </a:r>
            <a:r>
              <a:rPr lang="en-GB" sz="3200" b="1" noProof="1">
                <a:latin typeface="Segoe UI" panose="020B0502040204020203" pitchFamily="34" charset="0"/>
                <a:cs typeface="Segoe UI" panose="020B0502040204020203" pitchFamily="34" charset="0"/>
              </a:rPr>
              <a:t>ufn_GetSalaryLevel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(@salary MONEY) that receives 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salary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 of an employee and returns the </a:t>
            </a: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level of the salary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If salary is 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&lt; 30000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return 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"Low"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If salary is 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between 30000 and 50000 (inclusive)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return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"Average"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If salary is 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&gt; 50000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return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"High"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4400066"/>
            <a:ext cx="6096000" cy="15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378792"/>
            <a:ext cx="10512862" cy="727807"/>
          </a:xfrm>
        </p:spPr>
        <p:txBody>
          <a:bodyPr>
            <a:normAutofit/>
          </a:bodyPr>
          <a:lstStyle/>
          <a:p>
            <a:r>
              <a:rPr lang="en-US" dirty="0"/>
              <a:t>Solution: Salary Level Function (1)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065212" y="2514600"/>
            <a:ext cx="9554522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CREATE FUNCTION ufn_GetSalaryLevel(@salary INT)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RETURNS NVARCHAR(10)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chemeClr val="tx2">
                    <a:lumMod val="90000"/>
                  </a:schemeClr>
                </a:solidFill>
                <a:latin typeface="Consolas" panose="020B0609020204030204" pitchFamily="49" charset="0"/>
              </a:rPr>
              <a:t>-- Function logic here.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END;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70012" y="1447800"/>
            <a:ext cx="3290755" cy="629303"/>
          </a:xfrm>
          <a:prstGeom prst="wedgeRoundRectCallout">
            <a:avLst>
              <a:gd name="adj1" fmla="val 42510"/>
              <a:gd name="adj2" fmla="val 13162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Name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7923212" y="1429481"/>
            <a:ext cx="3290755" cy="629303"/>
          </a:xfrm>
          <a:prstGeom prst="wedgeRoundRectCallout">
            <a:avLst>
              <a:gd name="adj1" fmla="val -39307"/>
              <a:gd name="adj2" fmla="val 13700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Input Parameters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5027612" y="3561697"/>
            <a:ext cx="3290755" cy="629303"/>
          </a:xfrm>
          <a:prstGeom prst="wedgeRoundRectCallout">
            <a:avLst>
              <a:gd name="adj1" fmla="val -46511"/>
              <a:gd name="adj2" fmla="val -9978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Type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799012" y="4953000"/>
            <a:ext cx="3290755" cy="629303"/>
          </a:xfrm>
          <a:prstGeom prst="wedgeRoundRectCallout">
            <a:avLst>
              <a:gd name="adj1" fmla="val -41365"/>
              <a:gd name="adj2" fmla="val -91709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Function Body</a:t>
            </a:r>
          </a:p>
        </p:txBody>
      </p:sp>
    </p:spTree>
    <p:extLst>
      <p:ext uri="{BB962C8B-B14F-4D97-AF65-F5344CB8AC3E}">
        <p14:creationId xmlns:p14="http://schemas.microsoft.com/office/powerpoint/2010/main" val="15668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2" y="228600"/>
            <a:ext cx="10512862" cy="593726"/>
          </a:xfrm>
        </p:spPr>
        <p:txBody>
          <a:bodyPr>
            <a:normAutofit/>
          </a:bodyPr>
          <a:lstStyle/>
          <a:p>
            <a:r>
              <a:rPr lang="en-US" dirty="0"/>
              <a:t>Solution: Salary Level Function (2)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9012" y="1066800"/>
            <a:ext cx="99917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DECLARE @salaryLevel VARCHAR(10)</a:t>
            </a:r>
          </a:p>
          <a:p>
            <a:b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 (@salary &lt; 30000)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SET @salaryLevel = 'Low'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 IF(@salary &gt;= 30000 AND @salary &lt;= 50000)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SET @salaryLevel = 'Average'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SET @salaryLevel = 'High'</a:t>
            </a:r>
            <a:b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</a:br>
            <a:endParaRPr lang="en-US" sz="28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 @salaryLevel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56657" y="762000"/>
            <a:ext cx="3290755" cy="476903"/>
          </a:xfrm>
          <a:prstGeom prst="wedgeRoundRectCallout">
            <a:avLst>
              <a:gd name="adj1" fmla="val -61022"/>
              <a:gd name="adj2" fmla="val 5067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Variable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399212" y="1809097"/>
            <a:ext cx="3290755" cy="476903"/>
          </a:xfrm>
          <a:prstGeom prst="wedgeRoundRectCallout">
            <a:avLst>
              <a:gd name="adj1" fmla="val -81440"/>
              <a:gd name="adj2" fmla="val 4896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IF Statement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37212" y="4933297"/>
            <a:ext cx="3290755" cy="476903"/>
          </a:xfrm>
          <a:prstGeom prst="wedgeRoundRectCallout">
            <a:avLst>
              <a:gd name="adj1" fmla="val -71663"/>
              <a:gd name="adj2" fmla="val 24113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Return Result</a:t>
            </a:r>
          </a:p>
        </p:txBody>
      </p:sp>
    </p:spTree>
    <p:extLst>
      <p:ext uri="{BB962C8B-B14F-4D97-AF65-F5344CB8AC3E}">
        <p14:creationId xmlns:p14="http://schemas.microsoft.com/office/powerpoint/2010/main" val="426299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2D4C9A1D66B45AAC7DF823AC34687" ma:contentTypeVersion="9" ma:contentTypeDescription="Create a new document." ma:contentTypeScope="" ma:versionID="0466c91e75b0043766871b21af5d4650">
  <xsd:schema xmlns:xsd="http://www.w3.org/2001/XMLSchema" xmlns:xs="http://www.w3.org/2001/XMLSchema" xmlns:p="http://schemas.microsoft.com/office/2006/metadata/properties" xmlns:ns2="9eef95c9-828c-409c-a7e4-d6f8945e3a00" xmlns:ns3="0327e4cb-458d-4bcc-91c2-6b295fda8f37" targetNamespace="http://schemas.microsoft.com/office/2006/metadata/properties" ma:root="true" ma:fieldsID="70f0d2433bfe180acf2716bb0bd3a7b7" ns2:_="" ns3:_="">
    <xsd:import namespace="9eef95c9-828c-409c-a7e4-d6f8945e3a00"/>
    <xsd:import namespace="0327e4cb-458d-4bcc-91c2-6b295fda8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95c9-828c-409c-a7e4-d6f8945e3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3b64ef9-597b-4c99-8f75-8e42860b9f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7e4cb-458d-4bcc-91c2-6b295fda8f3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658e49a-7a2f-4051-9567-0c1652778040}" ma:internalName="TaxCatchAll" ma:showField="CatchAllData" ma:web="0327e4cb-458d-4bcc-91c2-6b295fda8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27e4cb-458d-4bcc-91c2-6b295fda8f37" xsi:nil="true"/>
    <lcf76f155ced4ddcb4097134ff3c332f xmlns="9eef95c9-828c-409c-a7e4-d6f8945e3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E2AE71-EE35-4479-8300-0A46084FF261}"/>
</file>

<file path=customXml/itemProps2.xml><?xml version="1.0" encoding="utf-8"?>
<ds:datastoreItem xmlns:ds="http://schemas.openxmlformats.org/officeDocument/2006/customXml" ds:itemID="{C81C757A-A2A6-4558-A013-37DFC3BE3770}"/>
</file>

<file path=customXml/itemProps3.xml><?xml version="1.0" encoding="utf-8"?>
<ds:datastoreItem xmlns:ds="http://schemas.openxmlformats.org/officeDocument/2006/customXml" ds:itemID="{5EA364DA-1518-4044-9D44-2BFA2BFDCC3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3501</TotalTime>
  <Words>2832</Words>
  <Application>Microsoft Office PowerPoint</Application>
  <PresentationFormat>Custom</PresentationFormat>
  <Paragraphs>533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Sarabun Light</vt:lpstr>
      <vt:lpstr>Segoe UI</vt:lpstr>
      <vt:lpstr>Times New Roman</vt:lpstr>
      <vt:lpstr>Wingdings</vt:lpstr>
      <vt:lpstr>Office Theme</vt:lpstr>
      <vt:lpstr>USER-DEFINED FUNCTIONS, PROCEDURES, TRIGGERS AND TRANSACTIONS</vt:lpstr>
      <vt:lpstr>Table of Contents </vt:lpstr>
      <vt:lpstr>User-Defined Functions</vt:lpstr>
      <vt:lpstr>Types of User-Defined Functions</vt:lpstr>
      <vt:lpstr>Create Functions </vt:lpstr>
      <vt:lpstr>Execute Functions </vt:lpstr>
      <vt:lpstr>Problem: Salary Level Function</vt:lpstr>
      <vt:lpstr>Solution: Salary Level Function (1)</vt:lpstr>
      <vt:lpstr>Solution: Salary Level Function (2)</vt:lpstr>
      <vt:lpstr>What is a Transaction?</vt:lpstr>
      <vt:lpstr>Transactions</vt:lpstr>
      <vt:lpstr>Transactions: Lifecycle (Rollback)</vt:lpstr>
      <vt:lpstr>Transactions: Lifecycle (Rollback)</vt:lpstr>
      <vt:lpstr>Transactions Behavior</vt:lpstr>
      <vt:lpstr>What Can Go Wrong?</vt:lpstr>
      <vt:lpstr>What are Transactions?</vt:lpstr>
      <vt:lpstr>Transactions Syntax</vt:lpstr>
      <vt:lpstr>Transactions Properties</vt:lpstr>
      <vt:lpstr>Atomicity</vt:lpstr>
      <vt:lpstr>Consistency</vt:lpstr>
      <vt:lpstr>Isolation</vt:lpstr>
      <vt:lpstr>Durability</vt:lpstr>
      <vt:lpstr>Stored Procedures</vt:lpstr>
      <vt:lpstr>What are Stored Procedures?</vt:lpstr>
      <vt:lpstr>Creating Stored Procedures</vt:lpstr>
      <vt:lpstr>Executing Stored Procedures</vt:lpstr>
      <vt:lpstr>Altering Stored Procedures</vt:lpstr>
      <vt:lpstr>Dropping Stored Procedures</vt:lpstr>
      <vt:lpstr>Stored Procedures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Problem: Employees with Three Projects</vt:lpstr>
      <vt:lpstr>Solution: Employees with Three Projects (1)</vt:lpstr>
      <vt:lpstr>Solution: Employees with Three Projects (2)</vt:lpstr>
      <vt:lpstr>Problem: Withdraw Money</vt:lpstr>
      <vt:lpstr>Solution: Withdraw Money (1)</vt:lpstr>
      <vt:lpstr>Solution: Withdraw Money (2)</vt:lpstr>
      <vt:lpstr>Triggers</vt:lpstr>
      <vt:lpstr>What Are Triggers?</vt:lpstr>
      <vt:lpstr>After Trigger</vt:lpstr>
      <vt:lpstr>PowerPoint Presentation</vt:lpstr>
      <vt:lpstr>Instead of Trigger</vt:lpstr>
      <vt:lpstr>Events</vt:lpstr>
      <vt:lpstr>After Triggers</vt:lpstr>
      <vt:lpstr>Instead Of Triggers</vt:lpstr>
      <vt:lpstr>Summary</vt:lpstr>
    </vt:vector>
  </TitlesOfParts>
  <Manager/>
  <Company>Neurond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thanh.ho@orientsoftware.com</dc:creator>
  <cp:keywords/>
  <cp:lastModifiedBy>Thanh Ho Hoang</cp:lastModifiedBy>
  <cp:revision>210</cp:revision>
  <dcterms:created xsi:type="dcterms:W3CDTF">2014-01-02T17:00:34Z</dcterms:created>
  <dcterms:modified xsi:type="dcterms:W3CDTF">2021-12-29T11:55:08Z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0x01010074B2D4C9A1D66B45AAC7DF823AC34687</vt:lpwstr>
  </property>
  <property fmtid="{D5CDD505-2E9C-101B-9397-08002B2CF9AE}" pid="4" name="MediaServiceImageTags">
    <vt:lpwstr/>
  </property>
</Properties>
</file>