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2"/>
  </p:sldMasterIdLst>
  <p:notesMasterIdLst>
    <p:notesMasterId r:id="rId52"/>
  </p:notesMasterIdLst>
  <p:handoutMasterIdLst>
    <p:handoutMasterId r:id="rId53"/>
  </p:handoutMasterIdLst>
  <p:sldIdLst>
    <p:sldId id="455" r:id="rId3"/>
    <p:sldId id="404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56" r:id="rId21"/>
    <p:sldId id="457" r:id="rId22"/>
    <p:sldId id="462" r:id="rId23"/>
    <p:sldId id="463" r:id="rId24"/>
    <p:sldId id="464" r:id="rId25"/>
    <p:sldId id="468" r:id="rId26"/>
    <p:sldId id="466" r:id="rId27"/>
    <p:sldId id="467" r:id="rId28"/>
    <p:sldId id="469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70" r:id="rId38"/>
    <p:sldId id="433" r:id="rId39"/>
    <p:sldId id="434" r:id="rId40"/>
    <p:sldId id="435" r:id="rId41"/>
    <p:sldId id="436" r:id="rId42"/>
    <p:sldId id="471" r:id="rId43"/>
    <p:sldId id="438" r:id="rId44"/>
    <p:sldId id="439" r:id="rId45"/>
    <p:sldId id="441" r:id="rId46"/>
    <p:sldId id="442" r:id="rId47"/>
    <p:sldId id="443" r:id="rId48"/>
    <p:sldId id="444" r:id="rId49"/>
    <p:sldId id="445" r:id="rId50"/>
    <p:sldId id="447" r:id="rId5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B33125B-ED83-4B93-BF3C-72D80798F145}">
          <p14:sldIdLst>
            <p14:sldId id="455"/>
            <p14:sldId id="404"/>
          </p14:sldIdLst>
        </p14:section>
        <p14:section name="Joins" id="{7A2D8654-6F66-4E54-9BD2-B335C0C863B7}">
          <p14:sldIdLst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56"/>
            <p14:sldId id="457"/>
            <p14:sldId id="462"/>
            <p14:sldId id="463"/>
            <p14:sldId id="464"/>
            <p14:sldId id="468"/>
            <p14:sldId id="466"/>
            <p14:sldId id="467"/>
            <p14:sldId id="469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  <p14:section name="Subqueries" id="{76D3EEA9-0216-43A0-B137-DC91BD57DB0D}">
          <p14:sldIdLst>
            <p14:sldId id="470"/>
            <p14:sldId id="433"/>
            <p14:sldId id="434"/>
            <p14:sldId id="435"/>
            <p14:sldId id="436"/>
          </p14:sldIdLst>
        </p14:section>
        <p14:section name="Common Table Expression" id="{93A8B3AD-E9F0-4B5C-87BD-F4B57253634C}">
          <p14:sldIdLst>
            <p14:sldId id="471"/>
            <p14:sldId id="438"/>
            <p14:sldId id="439"/>
          </p14:sldIdLst>
        </p14:section>
        <p14:section name="Indices" id="{6DD88DBD-05FF-4C45-A6DF-189B95CF830C}">
          <p14:sldIdLst>
            <p14:sldId id="441"/>
            <p14:sldId id="442"/>
            <p14:sldId id="443"/>
            <p14:sldId id="444"/>
            <p14:sldId id="445"/>
          </p14:sldIdLst>
        </p14:section>
        <p14:section name="Conclusion" id="{A455DB05-6798-45C7-B3F4-F78A8A5C1EF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ftUniLector" initials="S" lastIdx="1" clrIdx="0">
    <p:extLst>
      <p:ext uri="{19B8F6BF-5375-455C-9EA6-DF929625EA0E}">
        <p15:presenceInfo xmlns:p15="http://schemas.microsoft.com/office/powerpoint/2012/main" userId="SoftUniLec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4D0F"/>
    <a:srgbClr val="9EE1BC"/>
    <a:srgbClr val="EC7524"/>
    <a:srgbClr val="FF0000"/>
    <a:srgbClr val="FFFFFF"/>
    <a:srgbClr val="D9D5C7"/>
    <a:srgbClr val="000000"/>
    <a:srgbClr val="C6C0AA"/>
    <a:srgbClr val="F3BE60"/>
    <a:srgbClr val="00B05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78413" autoAdjust="0"/>
  </p:normalViewPr>
  <p:slideViewPr>
    <p:cSldViewPr>
      <p:cViewPr varScale="1">
        <p:scale>
          <a:sx n="90" d="100"/>
          <a:sy n="90" d="100"/>
        </p:scale>
        <p:origin x="108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customXml" Target="../customXml/item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customXml" Target="../customXml/item2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Ho Hoang" userId="bdaa2ca6-9388-4c5e-9437-595bc402494c" providerId="ADAL" clId="{E1CEDDCC-9B9A-4633-BBFA-AA7AA9B2AD42}"/>
    <pc:docChg chg="undo custSel addSld delSld modSld sldOrd modMainMaster modSection">
      <pc:chgData name="Thanh Ho Hoang" userId="bdaa2ca6-9388-4c5e-9437-595bc402494c" providerId="ADAL" clId="{E1CEDDCC-9B9A-4633-BBFA-AA7AA9B2AD42}" dt="2021-12-29T10:32:34.620" v="753" actId="478"/>
      <pc:docMkLst>
        <pc:docMk/>
      </pc:docMkLst>
      <pc:sldChg chg="addSp delSp modSp">
        <pc:chgData name="Thanh Ho Hoang" userId="bdaa2ca6-9388-4c5e-9437-595bc402494c" providerId="ADAL" clId="{E1CEDDCC-9B9A-4633-BBFA-AA7AA9B2AD42}" dt="2021-12-29T09:07:12.968" v="208" actId="2711"/>
        <pc:sldMkLst>
          <pc:docMk/>
          <pc:sldMk cId="1111368213" sldId="404"/>
        </pc:sldMkLst>
        <pc:spChg chg="del">
          <ac:chgData name="Thanh Ho Hoang" userId="bdaa2ca6-9388-4c5e-9437-595bc402494c" providerId="ADAL" clId="{E1CEDDCC-9B9A-4633-BBFA-AA7AA9B2AD42}" dt="2021-12-29T09:07:03.013" v="206" actId="478"/>
          <ac:spMkLst>
            <pc:docMk/>
            <pc:sldMk cId="1111368213" sldId="404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06:54.677" v="204" actId="478"/>
          <ac:spMkLst>
            <pc:docMk/>
            <pc:sldMk cId="1111368213" sldId="404"/>
            <ac:spMk id="4" creationId="{8792DB3F-6A65-4B16-8E88-8CAF214945E8}"/>
          </ac:spMkLst>
        </pc:spChg>
        <pc:spChg chg="add">
          <ac:chgData name="Thanh Ho Hoang" userId="bdaa2ca6-9388-4c5e-9437-595bc402494c" providerId="ADAL" clId="{E1CEDDCC-9B9A-4633-BBFA-AA7AA9B2AD42}" dt="2021-12-29T09:06:52.034" v="203"/>
          <ac:spMkLst>
            <pc:docMk/>
            <pc:sldMk cId="1111368213" sldId="404"/>
            <ac:spMk id="10" creationId="{7C09FBD2-D4C3-459B-A1B3-A9FBFF8B6D92}"/>
          </ac:spMkLst>
        </pc:spChg>
        <pc:spChg chg="del">
          <ac:chgData name="Thanh Ho Hoang" userId="bdaa2ca6-9388-4c5e-9437-595bc402494c" providerId="ADAL" clId="{E1CEDDCC-9B9A-4633-BBFA-AA7AA9B2AD42}" dt="2021-12-29T09:06:51.501" v="202" actId="478"/>
          <ac:spMkLst>
            <pc:docMk/>
            <pc:sldMk cId="1111368213" sldId="404"/>
            <ac:spMk id="4444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7:12.968" v="208" actId="2711"/>
          <ac:spMkLst>
            <pc:docMk/>
            <pc:sldMk cId="1111368213" sldId="404"/>
            <ac:spMk id="444419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08:29:52.235" v="67" actId="478"/>
          <ac:picMkLst>
            <pc:docMk/>
            <pc:sldMk cId="1111368213" sldId="404"/>
            <ac:picMk id="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29:52.999" v="68" actId="478"/>
          <ac:picMkLst>
            <pc:docMk/>
            <pc:sldMk cId="1111368213" sldId="404"/>
            <ac:picMk id="11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29:53.552" v="69" actId="478"/>
          <ac:picMkLst>
            <pc:docMk/>
            <pc:sldMk cId="1111368213" sldId="404"/>
            <ac:picMk id="12" creationId="{00000000-0000-0000-0000-000000000000}"/>
          </ac:picMkLst>
        </pc:picChg>
      </pc:sldChg>
      <pc:sldChg chg="del">
        <pc:chgData name="Thanh Ho Hoang" userId="bdaa2ca6-9388-4c5e-9437-595bc402494c" providerId="ADAL" clId="{E1CEDDCC-9B9A-4633-BBFA-AA7AA9B2AD42}" dt="2021-12-29T08:14:42.661" v="47" actId="2696"/>
        <pc:sldMkLst>
          <pc:docMk/>
          <pc:sldMk cId="1521071521" sldId="405"/>
        </pc:sldMkLst>
      </pc:sldChg>
      <pc:sldChg chg="addSp delSp modSp">
        <pc:chgData name="Thanh Ho Hoang" userId="bdaa2ca6-9388-4c5e-9437-595bc402494c" providerId="ADAL" clId="{E1CEDDCC-9B9A-4633-BBFA-AA7AA9B2AD42}" dt="2021-12-29T09:04:35.974" v="201" actId="207"/>
        <pc:sldMkLst>
          <pc:docMk/>
          <pc:sldMk cId="3280063346" sldId="406"/>
        </pc:sldMkLst>
        <pc:spChg chg="mod">
          <ac:chgData name="Thanh Ho Hoang" userId="bdaa2ca6-9388-4c5e-9437-595bc402494c" providerId="ADAL" clId="{E1CEDDCC-9B9A-4633-BBFA-AA7AA9B2AD42}" dt="2021-12-29T09:04:35.974" v="201" actId="207"/>
          <ac:spMkLst>
            <pc:docMk/>
            <pc:sldMk cId="3280063346" sldId="40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6" creationId="{0D986210-2DBC-4243-AF9D-1D2A08CBA0BD}"/>
          </ac:spMkLst>
        </pc:spChg>
        <pc:spChg chg="add del mod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7" creationId="{B19A6F9F-B5F8-43E7-8841-464B89DC0383}"/>
          </ac:spMkLst>
        </pc:spChg>
        <pc:spChg chg="add del">
          <ac:chgData name="Thanh Ho Hoang" userId="bdaa2ca6-9388-4c5e-9437-595bc402494c" providerId="ADAL" clId="{E1CEDDCC-9B9A-4633-BBFA-AA7AA9B2AD42}" dt="2021-12-29T09:03:46.934" v="190" actId="478"/>
          <ac:spMkLst>
            <pc:docMk/>
            <pc:sldMk cId="3280063346" sldId="406"/>
            <ac:spMk id="10" creationId="{3475AE9A-F9C2-44F2-A96B-A56745F49CCF}"/>
          </ac:spMkLst>
        </pc:spChg>
        <pc:spChg chg="add del mod">
          <ac:chgData name="Thanh Ho Hoang" userId="bdaa2ca6-9388-4c5e-9437-595bc402494c" providerId="ADAL" clId="{E1CEDDCC-9B9A-4633-BBFA-AA7AA9B2AD42}" dt="2021-12-29T09:04:09.842" v="194" actId="478"/>
          <ac:spMkLst>
            <pc:docMk/>
            <pc:sldMk cId="3280063346" sldId="406"/>
            <ac:spMk id="12" creationId="{C0B8CF68-8495-4DE8-AEFB-9AAF9332EC81}"/>
          </ac:spMkLst>
        </pc:spChg>
        <pc:spChg chg="add del mod">
          <ac:chgData name="Thanh Ho Hoang" userId="bdaa2ca6-9388-4c5e-9437-595bc402494c" providerId="ADAL" clId="{E1CEDDCC-9B9A-4633-BBFA-AA7AA9B2AD42}" dt="2021-12-29T09:04:12.608" v="195" actId="478"/>
          <ac:spMkLst>
            <pc:docMk/>
            <pc:sldMk cId="3280063346" sldId="406"/>
            <ac:spMk id="13" creationId="{25745E7E-6A42-4BF8-9D61-F6A7AD1777FA}"/>
          </ac:spMkLst>
        </pc:spChg>
        <pc:spChg chg="add">
          <ac:chgData name="Thanh Ho Hoang" userId="bdaa2ca6-9388-4c5e-9437-595bc402494c" providerId="ADAL" clId="{E1CEDDCC-9B9A-4633-BBFA-AA7AA9B2AD42}" dt="2021-12-29T09:03:48.372" v="191"/>
          <ac:spMkLst>
            <pc:docMk/>
            <pc:sldMk cId="3280063346" sldId="406"/>
            <ac:spMk id="15" creationId="{47A36B10-D332-4B46-A481-934165013286}"/>
          </ac:spMkLst>
        </pc:spChg>
        <pc:spChg chg="mod">
          <ac:chgData name="Thanh Ho Hoang" userId="bdaa2ca6-9388-4c5e-9437-595bc402494c" providerId="ADAL" clId="{E1CEDDCC-9B9A-4633-BBFA-AA7AA9B2AD42}" dt="2021-12-29T09:04:32.943" v="200" actId="113"/>
          <ac:spMkLst>
            <pc:docMk/>
            <pc:sldMk cId="3280063346" sldId="406"/>
            <ac:spMk id="519170" creationId="{00000000-0000-0000-0000-000000000000}"/>
          </ac:spMkLst>
        </pc:spChg>
        <pc:picChg chg="add del">
          <ac:chgData name="Thanh Ho Hoang" userId="bdaa2ca6-9388-4c5e-9437-595bc402494c" providerId="ADAL" clId="{E1CEDDCC-9B9A-4633-BBFA-AA7AA9B2AD42}" dt="2021-12-29T09:03:46.934" v="190" actId="478"/>
          <ac:picMkLst>
            <pc:docMk/>
            <pc:sldMk cId="3280063346" sldId="406"/>
            <ac:picMk id="5" creationId="{1987E97B-39B4-4B0B-BCF4-6C9C8E15BC39}"/>
          </ac:picMkLst>
        </pc:picChg>
        <pc:picChg chg="del">
          <ac:chgData name="Thanh Ho Hoang" userId="bdaa2ca6-9388-4c5e-9437-595bc402494c" providerId="ADAL" clId="{E1CEDDCC-9B9A-4633-BBFA-AA7AA9B2AD42}" dt="2021-12-29T08:15:34.284" v="53" actId="478"/>
          <ac:picMkLst>
            <pc:docMk/>
            <pc:sldMk cId="3280063346" sldId="406"/>
            <ac:picMk id="8" creationId="{00000000-0000-0000-0000-000000000000}"/>
          </ac:picMkLst>
        </pc:picChg>
        <pc:picChg chg="add del">
          <ac:chgData name="Thanh Ho Hoang" userId="bdaa2ca6-9388-4c5e-9437-595bc402494c" providerId="ADAL" clId="{E1CEDDCC-9B9A-4633-BBFA-AA7AA9B2AD42}" dt="2021-12-29T09:03:46.934" v="190" actId="478"/>
          <ac:picMkLst>
            <pc:docMk/>
            <pc:sldMk cId="3280063346" sldId="406"/>
            <ac:picMk id="9" creationId="{719C8CBB-9CA3-4D71-9985-E84FD094CB73}"/>
          </ac:picMkLst>
        </pc:picChg>
        <pc:picChg chg="add ord">
          <ac:chgData name="Thanh Ho Hoang" userId="bdaa2ca6-9388-4c5e-9437-595bc402494c" providerId="ADAL" clId="{E1CEDDCC-9B9A-4633-BBFA-AA7AA9B2AD42}" dt="2021-12-29T09:04:14.113" v="196" actId="167"/>
          <ac:picMkLst>
            <pc:docMk/>
            <pc:sldMk cId="3280063346" sldId="406"/>
            <ac:picMk id="11" creationId="{CF7CC003-3C7F-4717-B6A1-63C8E3DC92D4}"/>
          </ac:picMkLst>
        </pc:picChg>
        <pc:picChg chg="add">
          <ac:chgData name="Thanh Ho Hoang" userId="bdaa2ca6-9388-4c5e-9437-595bc402494c" providerId="ADAL" clId="{E1CEDDCC-9B9A-4633-BBFA-AA7AA9B2AD42}" dt="2021-12-29T09:03:48.372" v="191"/>
          <ac:picMkLst>
            <pc:docMk/>
            <pc:sldMk cId="3280063346" sldId="406"/>
            <ac:picMk id="14" creationId="{29820CCA-50E8-4294-AE83-369DD8759D37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08:33.984" v="216" actId="1076"/>
        <pc:sldMkLst>
          <pc:docMk/>
          <pc:sldMk cId="1067758564" sldId="407"/>
        </pc:sldMkLst>
        <pc:spChg chg="del">
          <ac:chgData name="Thanh Ho Hoang" userId="bdaa2ca6-9388-4c5e-9437-595bc402494c" providerId="ADAL" clId="{E1CEDDCC-9B9A-4633-BBFA-AA7AA9B2AD42}" dt="2021-12-29T08:15:30.270" v="52" actId="478"/>
          <ac:spMkLst>
            <pc:docMk/>
            <pc:sldMk cId="1067758564" sldId="40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17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08:24.011" v="215"/>
          <ac:spMkLst>
            <pc:docMk/>
            <pc:sldMk cId="1067758564" sldId="407"/>
            <ac:spMk id="19" creationId="{C95D5AD9-205D-416A-AD2F-4C1D787E69A5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1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5:27.361" v="51" actId="1582"/>
          <ac:spMkLst>
            <pc:docMk/>
            <pc:sldMk cId="1067758564" sldId="407"/>
            <ac:spMk id="521223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09:08:20.401" v="212" actId="478"/>
          <ac:spMkLst>
            <pc:docMk/>
            <pc:sldMk cId="1067758564" sldId="407"/>
            <ac:spMk id="52122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08:33.984" v="216" actId="1076"/>
          <ac:spMkLst>
            <pc:docMk/>
            <pc:sldMk cId="1067758564" sldId="407"/>
            <ac:spMk id="521225" creationId="{00000000-0000-0000-0000-000000000000}"/>
          </ac:spMkLst>
        </pc:spChg>
        <pc:grpChg chg="mod">
          <ac:chgData name="Thanh Ho Hoang" userId="bdaa2ca6-9388-4c5e-9437-595bc402494c" providerId="ADAL" clId="{E1CEDDCC-9B9A-4633-BBFA-AA7AA9B2AD42}" dt="2021-12-29T09:08:33.984" v="216" actId="1076"/>
          <ac:grpSpMkLst>
            <pc:docMk/>
            <pc:sldMk cId="1067758564" sldId="407"/>
            <ac:grpSpMk id="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08:33.984" v="216" actId="1076"/>
          <ac:grpSpMkLst>
            <pc:docMk/>
            <pc:sldMk cId="1067758564" sldId="407"/>
            <ac:grpSpMk id="3" creationId="{00000000-0000-0000-0000-000000000000}"/>
          </ac:grpSpMkLst>
        </pc:grp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6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08:33.984" v="216" actId="1076"/>
          <ac:graphicFrameMkLst>
            <pc:docMk/>
            <pc:sldMk cId="1067758564" sldId="407"/>
            <ac:graphicFrameMk id="18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11:18.996" v="227" actId="1076"/>
        <pc:sldMkLst>
          <pc:docMk/>
          <pc:sldMk cId="870329031" sldId="408"/>
        </pc:sldMkLst>
        <pc:spChg chg="del">
          <ac:chgData name="Thanh Ho Hoang" userId="bdaa2ca6-9388-4c5e-9437-595bc402494c" providerId="ADAL" clId="{E1CEDDCC-9B9A-4633-BBFA-AA7AA9B2AD42}" dt="2021-12-29T08:21:49.800" v="57" actId="478"/>
          <ac:spMkLst>
            <pc:docMk/>
            <pc:sldMk cId="870329031" sldId="408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1:04.899" v="224" actId="20577"/>
          <ac:spMkLst>
            <pc:docMk/>
            <pc:sldMk cId="870329031" sldId="408"/>
            <ac:spMk id="8" creationId="{DED5A004-CBF9-4C47-B33D-E73996882B04}"/>
          </ac:spMkLst>
        </pc:spChg>
        <pc:spChg chg="del mod">
          <ac:chgData name="Thanh Ho Hoang" userId="bdaa2ca6-9388-4c5e-9437-595bc402494c" providerId="ADAL" clId="{E1CEDDCC-9B9A-4633-BBFA-AA7AA9B2AD42}" dt="2021-12-29T09:10:56.646" v="219" actId="478"/>
          <ac:spMkLst>
            <pc:docMk/>
            <pc:sldMk cId="870329031" sldId="408"/>
            <ac:spMk id="52326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1:18.996" v="227" actId="1076"/>
          <ac:spMkLst>
            <pc:docMk/>
            <pc:sldMk cId="870329031" sldId="408"/>
            <ac:spMk id="52326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1:18.996" v="227" actId="1076"/>
          <ac:spMkLst>
            <pc:docMk/>
            <pc:sldMk cId="870329031" sldId="408"/>
            <ac:spMk id="523268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11:18.996" v="227" actId="1076"/>
          <ac:graphicFrameMkLst>
            <pc:docMk/>
            <pc:sldMk cId="870329031" sldId="408"/>
            <ac:graphicFrameMk id="7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13:16.011" v="236" actId="2711"/>
        <pc:sldMkLst>
          <pc:docMk/>
          <pc:sldMk cId="1165392329" sldId="409"/>
        </pc:sldMkLst>
        <pc:spChg chg="del">
          <ac:chgData name="Thanh Ho Hoang" userId="bdaa2ca6-9388-4c5e-9437-595bc402494c" providerId="ADAL" clId="{E1CEDDCC-9B9A-4633-BBFA-AA7AA9B2AD42}" dt="2021-12-29T08:21:53.849" v="58" actId="478"/>
          <ac:spMkLst>
            <pc:docMk/>
            <pc:sldMk cId="1165392329" sldId="409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12:58.190" v="230" actId="478"/>
          <ac:spMkLst>
            <pc:docMk/>
            <pc:sldMk cId="1165392329" sldId="409"/>
            <ac:spMk id="4" creationId="{64116CAA-093F-4274-B328-FB7CAB860191}"/>
          </ac:spMkLst>
        </pc:spChg>
        <pc:spChg chg="add mod">
          <ac:chgData name="Thanh Ho Hoang" userId="bdaa2ca6-9388-4c5e-9437-595bc402494c" providerId="ADAL" clId="{E1CEDDCC-9B9A-4633-BBFA-AA7AA9B2AD42}" dt="2021-12-29T09:13:02.474" v="234" actId="20577"/>
          <ac:spMkLst>
            <pc:docMk/>
            <pc:sldMk cId="1165392329" sldId="409"/>
            <ac:spMk id="7" creationId="{9132F981-BBF7-4A84-AB72-2BF0D36243DC}"/>
          </ac:spMkLst>
        </pc:spChg>
        <pc:spChg chg="del">
          <ac:chgData name="Thanh Ho Hoang" userId="bdaa2ca6-9388-4c5e-9437-595bc402494c" providerId="ADAL" clId="{E1CEDDCC-9B9A-4633-BBFA-AA7AA9B2AD42}" dt="2021-12-29T09:12:55.375" v="228" actId="478"/>
          <ac:spMkLst>
            <pc:docMk/>
            <pc:sldMk cId="1165392329" sldId="409"/>
            <ac:spMk id="52429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3:16.011" v="236" actId="2711"/>
          <ac:spMkLst>
            <pc:docMk/>
            <pc:sldMk cId="1165392329" sldId="409"/>
            <ac:spMk id="524291" creationId="{00000000-0000-0000-0000-000000000000}"/>
          </ac:spMkLst>
        </pc:spChg>
      </pc:sldChg>
      <pc:sldChg chg="addSp delSp modSp delAnim">
        <pc:chgData name="Thanh Ho Hoang" userId="bdaa2ca6-9388-4c5e-9437-595bc402494c" providerId="ADAL" clId="{E1CEDDCC-9B9A-4633-BBFA-AA7AA9B2AD42}" dt="2021-12-29T09:17:37.297" v="253" actId="1076"/>
        <pc:sldMkLst>
          <pc:docMk/>
          <pc:sldMk cId="1427894148" sldId="410"/>
        </pc:sldMkLst>
        <pc:spChg chg="del">
          <ac:chgData name="Thanh Ho Hoang" userId="bdaa2ca6-9388-4c5e-9437-595bc402494c" providerId="ADAL" clId="{E1CEDDCC-9B9A-4633-BBFA-AA7AA9B2AD42}" dt="2021-12-29T08:21:56.719" v="59" actId="478"/>
          <ac:spMkLst>
            <pc:docMk/>
            <pc:sldMk cId="1427894148" sldId="410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6:11.324" v="250"/>
          <ac:spMkLst>
            <pc:docMk/>
            <pc:sldMk cId="1427894148" sldId="410"/>
            <ac:spMk id="11" creationId="{C9E83CB2-FDD2-4441-B45B-A308AF3FF9BF}"/>
          </ac:spMkLst>
        </pc:spChg>
        <pc:spChg chg="del mod">
          <ac:chgData name="Thanh Ho Hoang" userId="bdaa2ca6-9388-4c5e-9437-595bc402494c" providerId="ADAL" clId="{E1CEDDCC-9B9A-4633-BBFA-AA7AA9B2AD42}" dt="2021-12-29T09:16:08.429" v="249" actId="478"/>
          <ac:spMkLst>
            <pc:docMk/>
            <pc:sldMk cId="1427894148" sldId="410"/>
            <ac:spMk id="52531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7:29.483" v="252" actId="255"/>
          <ac:spMkLst>
            <pc:docMk/>
            <pc:sldMk cId="1427894148" sldId="410"/>
            <ac:spMk id="525315" creationId="{00000000-0000-0000-0000-000000000000}"/>
          </ac:spMkLst>
        </pc:sp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6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9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57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59" creationId="{00000000-0000-0000-0000-000000000000}"/>
          </ac:picMkLst>
        </pc:picChg>
        <pc:picChg chg="mod">
          <ac:chgData name="Thanh Ho Hoang" userId="bdaa2ca6-9388-4c5e-9437-595bc402494c" providerId="ADAL" clId="{E1CEDDCC-9B9A-4633-BBFA-AA7AA9B2AD42}" dt="2021-12-29T09:17:37.297" v="253" actId="1076"/>
          <ac:picMkLst>
            <pc:docMk/>
            <pc:sldMk cId="1427894148" sldId="410"/>
            <ac:picMk id="45061" creationId="{00000000-0000-0000-0000-000000000000}"/>
          </ac:picMkLst>
        </pc:picChg>
        <pc:picChg chg="del mod">
          <ac:chgData name="Thanh Ho Hoang" userId="bdaa2ca6-9388-4c5e-9437-595bc402494c" providerId="ADAL" clId="{E1CEDDCC-9B9A-4633-BBFA-AA7AA9B2AD42}" dt="2021-12-29T09:15:30.705" v="240" actId="478"/>
          <ac:picMkLst>
            <pc:docMk/>
            <pc:sldMk cId="1427894148" sldId="410"/>
            <ac:picMk id="45063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18:19.327" v="262" actId="1076"/>
        <pc:sldMkLst>
          <pc:docMk/>
          <pc:sldMk cId="349277270" sldId="411"/>
        </pc:sldMkLst>
        <pc:spChg chg="del">
          <ac:chgData name="Thanh Ho Hoang" userId="bdaa2ca6-9388-4c5e-9437-595bc402494c" providerId="ADAL" clId="{E1CEDDCC-9B9A-4633-BBFA-AA7AA9B2AD42}" dt="2021-12-29T08:22:02.948" v="60" actId="478"/>
          <ac:spMkLst>
            <pc:docMk/>
            <pc:sldMk cId="349277270" sldId="411"/>
            <ac:spMk id="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18:12.410" v="261"/>
          <ac:spMkLst>
            <pc:docMk/>
            <pc:sldMk cId="349277270" sldId="411"/>
            <ac:spMk id="5" creationId="{59D2985D-1A34-4BC6-8F7D-0750CDB75C77}"/>
          </ac:spMkLst>
        </pc:spChg>
        <pc:spChg chg="del mod">
          <ac:chgData name="Thanh Ho Hoang" userId="bdaa2ca6-9388-4c5e-9437-595bc402494c" providerId="ADAL" clId="{E1CEDDCC-9B9A-4633-BBFA-AA7AA9B2AD42}" dt="2021-12-29T09:18:08.509" v="260" actId="478"/>
          <ac:spMkLst>
            <pc:docMk/>
            <pc:sldMk cId="349277270" sldId="411"/>
            <ac:spMk id="53145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18:19.327" v="262" actId="1076"/>
          <ac:spMkLst>
            <pc:docMk/>
            <pc:sldMk cId="349277270" sldId="411"/>
            <ac:spMk id="53145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3:54.892" v="335" actId="6549"/>
        <pc:sldMkLst>
          <pc:docMk/>
          <pc:sldMk cId="2968193613" sldId="412"/>
        </pc:sldMkLst>
        <pc:spChg chg="del">
          <ac:chgData name="Thanh Ho Hoang" userId="bdaa2ca6-9388-4c5e-9437-595bc402494c" providerId="ADAL" clId="{E1CEDDCC-9B9A-4633-BBFA-AA7AA9B2AD42}" dt="2021-12-29T08:22:05.742" v="61" actId="478"/>
          <ac:spMkLst>
            <pc:docMk/>
            <pc:sldMk cId="2968193613" sldId="412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20:05.272" v="268" actId="478"/>
          <ac:spMkLst>
            <pc:docMk/>
            <pc:sldMk cId="2968193613" sldId="412"/>
            <ac:spMk id="6" creationId="{B2B8839D-0418-42E9-A8BC-A7DDEB519128}"/>
          </ac:spMkLst>
        </pc:spChg>
        <pc:spChg chg="mod">
          <ac:chgData name="Thanh Ho Hoang" userId="bdaa2ca6-9388-4c5e-9437-595bc402494c" providerId="ADAL" clId="{E1CEDDCC-9B9A-4633-BBFA-AA7AA9B2AD42}" dt="2021-12-29T09:20:11.625" v="269" actId="2711"/>
          <ac:spMkLst>
            <pc:docMk/>
            <pc:sldMk cId="2968193613" sldId="412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54.892" v="335" actId="6549"/>
          <ac:spMkLst>
            <pc:docMk/>
            <pc:sldMk cId="2968193613" sldId="412"/>
            <ac:spMk id="15" creationId="{C82D05D5-3A27-4622-8ECF-C19C31CE3289}"/>
          </ac:spMkLst>
        </pc:spChg>
        <pc:spChg chg="mod">
          <ac:chgData name="Thanh Ho Hoang" userId="bdaa2ca6-9388-4c5e-9437-595bc402494c" providerId="ADAL" clId="{E1CEDDCC-9B9A-4633-BBFA-AA7AA9B2AD42}" dt="2021-12-29T09:20:11.625" v="269" actId="2711"/>
          <ac:spMkLst>
            <pc:docMk/>
            <pc:sldMk cId="2968193613" sldId="412"/>
            <ac:spMk id="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0:39.763" v="275" actId="1076"/>
          <ac:spMkLst>
            <pc:docMk/>
            <pc:sldMk cId="2968193613" sldId="412"/>
            <ac:spMk id="19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0:02.090" v="267" actId="478"/>
          <ac:spMkLst>
            <pc:docMk/>
            <pc:sldMk cId="2968193613" sldId="412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19:42.937" v="263" actId="12385"/>
          <ac:graphicFrameMkLst>
            <pc:docMk/>
            <pc:sldMk cId="2968193613" sldId="412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0:39.763" v="275" actId="1076"/>
          <ac:graphicFrameMkLst>
            <pc:docMk/>
            <pc:sldMk cId="2968193613" sldId="412"/>
            <ac:graphicFrameMk id="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19:45.114" v="264" actId="12385"/>
          <ac:graphicFrameMkLst>
            <pc:docMk/>
            <pc:sldMk cId="2968193613" sldId="412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3:49.083" v="332" actId="20577"/>
        <pc:sldMkLst>
          <pc:docMk/>
          <pc:sldMk cId="1492333361" sldId="413"/>
        </pc:sldMkLst>
        <pc:spChg chg="add del mod">
          <ac:chgData name="Thanh Ho Hoang" userId="bdaa2ca6-9388-4c5e-9437-595bc402494c" providerId="ADAL" clId="{E1CEDDCC-9B9A-4633-BBFA-AA7AA9B2AD42}" dt="2021-12-29T09:22:00.564" v="291" actId="478"/>
          <ac:spMkLst>
            <pc:docMk/>
            <pc:sldMk cId="1492333361" sldId="413"/>
            <ac:spMk id="3" creationId="{363DEAC0-7BE5-4FEA-863D-8C1E2772A191}"/>
          </ac:spMkLst>
        </pc:spChg>
        <pc:spChg chg="del">
          <ac:chgData name="Thanh Ho Hoang" userId="bdaa2ca6-9388-4c5e-9437-595bc402494c" providerId="ADAL" clId="{E1CEDDCC-9B9A-4633-BBFA-AA7AA9B2AD42}" dt="2021-12-29T08:22:49.562" v="62" actId="478"/>
          <ac:spMkLst>
            <pc:docMk/>
            <pc:sldMk cId="1492333361" sldId="413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0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49.083" v="332" actId="20577"/>
          <ac:spMkLst>
            <pc:docMk/>
            <pc:sldMk cId="1492333361" sldId="413"/>
            <ac:spMk id="11" creationId="{40D49186-002F-494E-B7B1-27997876B968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2:40.792" v="305" actId="1076"/>
          <ac:spMkLst>
            <pc:docMk/>
            <pc:sldMk cId="1492333361" sldId="413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2:33.923" v="304" actId="1076"/>
          <ac:spMkLst>
            <pc:docMk/>
            <pc:sldMk cId="1492333361" sldId="413"/>
            <ac:spMk id="14" creationId="{65954BBD-B3FA-420C-8C80-52DA42B77A9D}"/>
          </ac:spMkLst>
        </pc:spChg>
        <pc:spChg chg="del">
          <ac:chgData name="Thanh Ho Hoang" userId="bdaa2ca6-9388-4c5e-9437-595bc402494c" providerId="ADAL" clId="{E1CEDDCC-9B9A-4633-BBFA-AA7AA9B2AD42}" dt="2021-12-29T09:21:57.874" v="290" actId="478"/>
          <ac:spMkLst>
            <pc:docMk/>
            <pc:sldMk cId="1492333361" sldId="413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4:33.022" v="341" actId="207"/>
        <pc:sldMkLst>
          <pc:docMk/>
          <pc:sldMk cId="692614687" sldId="414"/>
        </pc:sldMkLst>
        <pc:spChg chg="add del">
          <ac:chgData name="Thanh Ho Hoang" userId="bdaa2ca6-9388-4c5e-9437-595bc402494c" providerId="ADAL" clId="{E1CEDDCC-9B9A-4633-BBFA-AA7AA9B2AD42}" dt="2021-12-29T09:23:29.120" v="307"/>
          <ac:spMkLst>
            <pc:docMk/>
            <pc:sldMk cId="692614687" sldId="414"/>
            <ac:spMk id="3" creationId="{758404A6-90E0-4232-A32A-64256B6DFB7A}"/>
          </ac:spMkLst>
        </pc:spChg>
        <pc:spChg chg="del">
          <ac:chgData name="Thanh Ho Hoang" userId="bdaa2ca6-9388-4c5e-9437-595bc402494c" providerId="ADAL" clId="{E1CEDDCC-9B9A-4633-BBFA-AA7AA9B2AD42}" dt="2021-12-29T08:22:52.745" v="63" actId="478"/>
          <ac:spMkLst>
            <pc:docMk/>
            <pc:sldMk cId="692614687" sldId="414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23:33.094" v="309" actId="478"/>
          <ac:spMkLst>
            <pc:docMk/>
            <pc:sldMk cId="692614687" sldId="414"/>
            <ac:spMk id="6" creationId="{DEA7FC04-715F-45ED-A12E-A8D79F10B9BA}"/>
          </ac:spMkLst>
        </pc:spChg>
        <pc:spChg chg="mod">
          <ac:chgData name="Thanh Ho Hoang" userId="bdaa2ca6-9388-4c5e-9437-595bc402494c" providerId="ADAL" clId="{E1CEDDCC-9B9A-4633-BBFA-AA7AA9B2AD42}" dt="2021-12-29T09:24:33.022" v="341" actId="207"/>
          <ac:spMkLst>
            <pc:docMk/>
            <pc:sldMk cId="692614687" sldId="414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4:17.285" v="339" actId="2711"/>
          <ac:spMkLst>
            <pc:docMk/>
            <pc:sldMk cId="692614687" sldId="414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4:26.058" v="340" actId="1076"/>
          <ac:spMkLst>
            <pc:docMk/>
            <pc:sldMk cId="692614687" sldId="414"/>
            <ac:spMk id="15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3:47.041" v="331" actId="20577"/>
          <ac:spMkLst>
            <pc:docMk/>
            <pc:sldMk cId="692614687" sldId="414"/>
            <ac:spMk id="17" creationId="{6E891E79-3331-4F52-A0AA-BB49E800F550}"/>
          </ac:spMkLst>
        </pc:spChg>
        <pc:spChg chg="mod">
          <ac:chgData name="Thanh Ho Hoang" userId="bdaa2ca6-9388-4c5e-9437-595bc402494c" providerId="ADAL" clId="{E1CEDDCC-9B9A-4633-BBFA-AA7AA9B2AD42}" dt="2021-12-29T09:24:17.285" v="339" actId="2711"/>
          <ac:spMkLst>
            <pc:docMk/>
            <pc:sldMk cId="692614687" sldId="414"/>
            <ac:spMk id="18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3:31.389" v="308" actId="478"/>
          <ac:spMkLst>
            <pc:docMk/>
            <pc:sldMk cId="692614687" sldId="414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24:06.640" v="336" actId="12385"/>
          <ac:graphicFrameMkLst>
            <pc:docMk/>
            <pc:sldMk cId="692614687" sldId="414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4:26.058" v="340" actId="1076"/>
          <ac:graphicFrameMkLst>
            <pc:docMk/>
            <pc:sldMk cId="692614687" sldId="414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24:08.795" v="337" actId="12385"/>
          <ac:graphicFrameMkLst>
            <pc:docMk/>
            <pc:sldMk cId="692614687" sldId="414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5:50.417" v="348" actId="1076"/>
        <pc:sldMkLst>
          <pc:docMk/>
          <pc:sldMk cId="2162831893" sldId="415"/>
        </pc:sldMkLst>
        <pc:spChg chg="add del mod">
          <ac:chgData name="Thanh Ho Hoang" userId="bdaa2ca6-9388-4c5e-9437-595bc402494c" providerId="ADAL" clId="{E1CEDDCC-9B9A-4633-BBFA-AA7AA9B2AD42}" dt="2021-12-29T09:25:27.090" v="344" actId="478"/>
          <ac:spMkLst>
            <pc:docMk/>
            <pc:sldMk cId="2162831893" sldId="415"/>
            <ac:spMk id="3" creationId="{183E19A8-C2FF-47F9-8D03-AD8D1086B6CA}"/>
          </ac:spMkLst>
        </pc:spChg>
        <pc:spChg chg="del">
          <ac:chgData name="Thanh Ho Hoang" userId="bdaa2ca6-9388-4c5e-9437-595bc402494c" providerId="ADAL" clId="{E1CEDDCC-9B9A-4633-BBFA-AA7AA9B2AD42}" dt="2021-12-29T08:22:56.930" v="64" actId="478"/>
          <ac:spMkLst>
            <pc:docMk/>
            <pc:sldMk cId="2162831893" sldId="415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25:15.031" v="342"/>
          <ac:spMkLst>
            <pc:docMk/>
            <pc:sldMk cId="2162831893" sldId="415"/>
            <ac:spMk id="11" creationId="{5A63A8D3-B2E7-4847-98DB-101DD2DA7118}"/>
          </ac:spMkLst>
        </pc:spChg>
        <pc:spChg chg="add">
          <ac:chgData name="Thanh Ho Hoang" userId="bdaa2ca6-9388-4c5e-9437-595bc402494c" providerId="ADAL" clId="{E1CEDDCC-9B9A-4633-BBFA-AA7AA9B2AD42}" dt="2021-12-29T09:25:27.526" v="345"/>
          <ac:spMkLst>
            <pc:docMk/>
            <pc:sldMk cId="2162831893" sldId="415"/>
            <ac:spMk id="12" creationId="{BBB8177B-B81C-4DF8-A134-E9EE53EC1752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25:50.417" v="348" actId="1076"/>
          <ac:spMkLst>
            <pc:docMk/>
            <pc:sldMk cId="2162831893" sldId="415"/>
            <ac:spMk id="1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5:25.618" v="343" actId="478"/>
          <ac:spMkLst>
            <pc:docMk/>
            <pc:sldMk cId="2162831893" sldId="415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26:15.605" v="360" actId="20577"/>
        <pc:sldMkLst>
          <pc:docMk/>
          <pc:sldMk cId="431143146" sldId="416"/>
        </pc:sldMkLst>
        <pc:spChg chg="add del mod">
          <ac:chgData name="Thanh Ho Hoang" userId="bdaa2ca6-9388-4c5e-9437-595bc402494c" providerId="ADAL" clId="{E1CEDDCC-9B9A-4633-BBFA-AA7AA9B2AD42}" dt="2021-12-29T09:26:11.526" v="350" actId="478"/>
          <ac:spMkLst>
            <pc:docMk/>
            <pc:sldMk cId="431143146" sldId="416"/>
            <ac:spMk id="4" creationId="{B9B45FE5-D05F-4616-965B-E4B5BB776361}"/>
          </ac:spMkLst>
        </pc:spChg>
        <pc:spChg chg="del">
          <ac:chgData name="Thanh Ho Hoang" userId="bdaa2ca6-9388-4c5e-9437-595bc402494c" providerId="ADAL" clId="{E1CEDDCC-9B9A-4633-BBFA-AA7AA9B2AD42}" dt="2021-12-29T08:23:00.722" v="65" actId="478"/>
          <ac:spMkLst>
            <pc:docMk/>
            <pc:sldMk cId="431143146" sldId="416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08.347" v="93" actId="207"/>
          <ac:spMkLst>
            <pc:docMk/>
            <pc:sldMk cId="431143146" sldId="416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12.137" v="94" actId="207"/>
          <ac:spMkLst>
            <pc:docMk/>
            <pc:sldMk cId="431143146" sldId="416"/>
            <ac:spMk id="19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26:15.605" v="360" actId="20577"/>
          <ac:spMkLst>
            <pc:docMk/>
            <pc:sldMk cId="431143146" sldId="416"/>
            <ac:spMk id="20" creationId="{9B113118-2F3C-4344-B4FE-223DFBC83DCB}"/>
          </ac:spMkLst>
        </pc:spChg>
        <pc:spChg chg="del">
          <ac:chgData name="Thanh Ho Hoang" userId="bdaa2ca6-9388-4c5e-9437-595bc402494c" providerId="ADAL" clId="{E1CEDDCC-9B9A-4633-BBFA-AA7AA9B2AD42}" dt="2021-12-29T09:26:07.165" v="349" actId="478"/>
          <ac:spMkLst>
            <pc:docMk/>
            <pc:sldMk cId="431143146" sldId="416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8:35:42.209" v="89" actId="12385"/>
          <ac:graphicFrameMkLst>
            <pc:docMk/>
            <pc:sldMk cId="431143146" sldId="416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35:48.172" v="91" actId="12385"/>
          <ac:graphicFrameMkLst>
            <pc:docMk/>
            <pc:sldMk cId="431143146" sldId="416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35:45.083" v="90" actId="12385"/>
          <ac:graphicFrameMkLst>
            <pc:docMk/>
            <pc:sldMk cId="431143146" sldId="416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28:36.738" v="364"/>
        <pc:sldMkLst>
          <pc:docMk/>
          <pc:sldMk cId="2044015569" sldId="417"/>
        </pc:sldMkLst>
        <pc:spChg chg="add del mod">
          <ac:chgData name="Thanh Ho Hoang" userId="bdaa2ca6-9388-4c5e-9437-595bc402494c" providerId="ADAL" clId="{E1CEDDCC-9B9A-4633-BBFA-AA7AA9B2AD42}" dt="2021-12-29T09:28:31.684" v="363" actId="478"/>
          <ac:spMkLst>
            <pc:docMk/>
            <pc:sldMk cId="2044015569" sldId="417"/>
            <ac:spMk id="3" creationId="{11308A4B-745F-4C1D-A135-5FE0530BF2C3}"/>
          </ac:spMkLst>
        </pc:spChg>
        <pc:spChg chg="del">
          <ac:chgData name="Thanh Ho Hoang" userId="bdaa2ca6-9388-4c5e-9437-595bc402494c" providerId="ADAL" clId="{E1CEDDCC-9B9A-4633-BBFA-AA7AA9B2AD42}" dt="2021-12-29T08:23:03.894" v="66" actId="478"/>
          <ac:spMkLst>
            <pc:docMk/>
            <pc:sldMk cId="2044015569" sldId="417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9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28:26.187" v="361"/>
          <ac:spMkLst>
            <pc:docMk/>
            <pc:sldMk cId="2044015569" sldId="417"/>
            <ac:spMk id="11" creationId="{273161D5-A559-4324-8B9C-942219C965BD}"/>
          </ac:spMkLst>
        </pc:spChg>
        <pc:spChg chg="add">
          <ac:chgData name="Thanh Ho Hoang" userId="bdaa2ca6-9388-4c5e-9437-595bc402494c" providerId="ADAL" clId="{E1CEDDCC-9B9A-4633-BBFA-AA7AA9B2AD42}" dt="2021-12-29T09:28:36.738" v="364"/>
          <ac:spMkLst>
            <pc:docMk/>
            <pc:sldMk cId="2044015569" sldId="417"/>
            <ac:spMk id="12" creationId="{FEA67B37-59AF-4707-A266-3430922D3F6D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36:31.985" v="95" actId="207"/>
          <ac:spMkLst>
            <pc:docMk/>
            <pc:sldMk cId="2044015569" sldId="417"/>
            <ac:spMk id="14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28:30.198" v="362" actId="478"/>
          <ac:spMkLst>
            <pc:docMk/>
            <pc:sldMk cId="2044015569" sldId="417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41:37.871" v="415" actId="478"/>
        <pc:sldMkLst>
          <pc:docMk/>
          <pc:sldMk cId="3744995112" sldId="418"/>
        </pc:sldMkLst>
        <pc:spChg chg="add del mod">
          <ac:chgData name="Thanh Ho Hoang" userId="bdaa2ca6-9388-4c5e-9437-595bc402494c" providerId="ADAL" clId="{E1CEDDCC-9B9A-4633-BBFA-AA7AA9B2AD42}" dt="2021-12-29T09:33:09.242" v="366" actId="478"/>
          <ac:spMkLst>
            <pc:docMk/>
            <pc:sldMk cId="3744995112" sldId="418"/>
            <ac:spMk id="4" creationId="{A179B8BB-B269-4F21-A10A-9A3EC68B0815}"/>
          </ac:spMkLst>
        </pc:spChg>
        <pc:spChg chg="del">
          <ac:chgData name="Thanh Ho Hoang" userId="bdaa2ca6-9388-4c5e-9437-595bc402494c" providerId="ADAL" clId="{E1CEDDCC-9B9A-4633-BBFA-AA7AA9B2AD42}" dt="2021-12-29T09:41:37.871" v="415" actId="478"/>
          <ac:spMkLst>
            <pc:docMk/>
            <pc:sldMk cId="3744995112" sldId="418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3:31.087" v="373" actId="1076"/>
          <ac:spMkLst>
            <pc:docMk/>
            <pc:sldMk cId="3744995112" sldId="418"/>
            <ac:spMk id="19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33:12.549" v="371" actId="20577"/>
          <ac:spMkLst>
            <pc:docMk/>
            <pc:sldMk cId="3744995112" sldId="418"/>
            <ac:spMk id="20" creationId="{82820D70-C038-49BE-BA03-6BDF6B5B96E3}"/>
          </ac:spMkLst>
        </pc:spChg>
        <pc:spChg chg="del">
          <ac:chgData name="Thanh Ho Hoang" userId="bdaa2ca6-9388-4c5e-9437-595bc402494c" providerId="ADAL" clId="{E1CEDDCC-9B9A-4633-BBFA-AA7AA9B2AD42}" dt="2021-12-29T09:33:07.680" v="365" actId="478"/>
          <ac:spMkLst>
            <pc:docMk/>
            <pc:sldMk cId="3744995112" sldId="418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2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9:33:31.087" v="373" actId="1076"/>
          <ac:graphicFrameMkLst>
            <pc:docMk/>
            <pc:sldMk cId="3744995112" sldId="418"/>
            <ac:graphicFrameMk id="16" creationId="{00000000-0000-0000-0000-000000000000}"/>
          </ac:graphicFrameMkLst>
        </pc:graphicFrame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1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09:33:31.087" v="373" actId="1076"/>
          <ac:cxnSpMkLst>
            <pc:docMk/>
            <pc:sldMk cId="3744995112" sldId="418"/>
            <ac:cxnSpMk id="2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09:34:10.739" v="378" actId="1076"/>
        <pc:sldMkLst>
          <pc:docMk/>
          <pc:sldMk cId="3008878442" sldId="419"/>
        </pc:sldMkLst>
        <pc:spChg chg="add del mod">
          <ac:chgData name="Thanh Ho Hoang" userId="bdaa2ca6-9388-4c5e-9437-595bc402494c" providerId="ADAL" clId="{E1CEDDCC-9B9A-4633-BBFA-AA7AA9B2AD42}" dt="2021-12-29T09:33:56.618" v="375" actId="478"/>
          <ac:spMkLst>
            <pc:docMk/>
            <pc:sldMk cId="3008878442" sldId="419"/>
            <ac:spMk id="3" creationId="{A49A235C-6318-4A7A-BE4E-2FE8BE0E0119}"/>
          </ac:spMkLst>
        </pc:spChg>
        <pc:spChg chg="del">
          <ac:chgData name="Thanh Ho Hoang" userId="bdaa2ca6-9388-4c5e-9437-595bc402494c" providerId="ADAL" clId="{E1CEDDCC-9B9A-4633-BBFA-AA7AA9B2AD42}" dt="2021-12-29T08:40:58.417" v="118" actId="478"/>
          <ac:spMkLst>
            <pc:docMk/>
            <pc:sldMk cId="3008878442" sldId="419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33:57.769" v="376"/>
          <ac:spMkLst>
            <pc:docMk/>
            <pc:sldMk cId="3008878442" sldId="419"/>
            <ac:spMk id="11" creationId="{9A1CBD21-46CB-4EE3-AEFF-F22A2285924A}"/>
          </ac:spMkLst>
        </pc:spChg>
        <pc:spChg chg="add">
          <ac:chgData name="Thanh Ho Hoang" userId="bdaa2ca6-9388-4c5e-9437-595bc402494c" providerId="ADAL" clId="{E1CEDDCC-9B9A-4633-BBFA-AA7AA9B2AD42}" dt="2021-12-29T09:34:02.134" v="377"/>
          <ac:spMkLst>
            <pc:docMk/>
            <pc:sldMk cId="3008878442" sldId="419"/>
            <ac:spMk id="12" creationId="{6243D23D-2B32-4534-B1BD-7A1551B6ED9D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34:10.739" v="378" actId="1076"/>
          <ac:spMkLst>
            <pc:docMk/>
            <pc:sldMk cId="3008878442" sldId="419"/>
            <ac:spMk id="1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33:55.136" v="374" actId="478"/>
          <ac:spMkLst>
            <pc:docMk/>
            <pc:sldMk cId="3008878442" sldId="419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09:35:28.135" v="387" actId="20577"/>
        <pc:sldMkLst>
          <pc:docMk/>
          <pc:sldMk cId="2558965940" sldId="420"/>
        </pc:sldMkLst>
        <pc:spChg chg="add del mod">
          <ac:chgData name="Thanh Ho Hoang" userId="bdaa2ca6-9388-4c5e-9437-595bc402494c" providerId="ADAL" clId="{E1CEDDCC-9B9A-4633-BBFA-AA7AA9B2AD42}" dt="2021-12-29T09:35:17.446" v="380" actId="478"/>
          <ac:spMkLst>
            <pc:docMk/>
            <pc:sldMk cId="2558965940" sldId="420"/>
            <ac:spMk id="4" creationId="{BE496962-902A-4375-86AE-F350A72AD859}"/>
          </ac:spMkLst>
        </pc:spChg>
        <pc:spChg chg="del">
          <ac:chgData name="Thanh Ho Hoang" userId="bdaa2ca6-9388-4c5e-9437-595bc402494c" providerId="ADAL" clId="{E1CEDDCC-9B9A-4633-BBFA-AA7AA9B2AD42}" dt="2021-12-29T08:40:55.889" v="117" actId="478"/>
          <ac:spMkLst>
            <pc:docMk/>
            <pc:sldMk cId="2558965940" sldId="420"/>
            <ac:spMk id="5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09:35:28.135" v="387" actId="20577"/>
          <ac:spMkLst>
            <pc:docMk/>
            <pc:sldMk cId="2558965940" sldId="420"/>
            <ac:spMk id="19" creationId="{A9A46637-F695-4ED2-BE15-DDEF785E9402}"/>
          </ac:spMkLst>
        </pc:spChg>
        <pc:spChg chg="del mod">
          <ac:chgData name="Thanh Ho Hoang" userId="bdaa2ca6-9388-4c5e-9437-595bc402494c" providerId="ADAL" clId="{E1CEDDCC-9B9A-4633-BBFA-AA7AA9B2AD42}" dt="2021-12-29T09:35:13.331" v="379" actId="478"/>
          <ac:spMkLst>
            <pc:docMk/>
            <pc:sldMk cId="2558965940" sldId="420"/>
            <ac:spMk id="465922" creationId="{00000000-0000-0000-0000-000000000000}"/>
          </ac:spMkLst>
        </pc:spChg>
        <pc:graphicFrameChg chg="mod modGraphic">
          <ac:chgData name="Thanh Ho Hoang" userId="bdaa2ca6-9388-4c5e-9437-595bc402494c" providerId="ADAL" clId="{E1CEDDCC-9B9A-4633-BBFA-AA7AA9B2AD42}" dt="2021-12-29T08:40:36.693" v="115" actId="207"/>
          <ac:graphicFrameMkLst>
            <pc:docMk/>
            <pc:sldMk cId="2558965940" sldId="420"/>
            <ac:graphicFrameMk id="2" creationId="{00000000-0000-0000-0000-000000000000}"/>
          </ac:graphicFrameMkLst>
        </pc:graphicFrameChg>
        <pc:graphicFrameChg chg="mod modGraphic">
          <ac:chgData name="Thanh Ho Hoang" userId="bdaa2ca6-9388-4c5e-9437-595bc402494c" providerId="ADAL" clId="{E1CEDDCC-9B9A-4633-BBFA-AA7AA9B2AD42}" dt="2021-12-29T08:39:04.424" v="104" actId="207"/>
          <ac:graphicFrameMkLst>
            <pc:docMk/>
            <pc:sldMk cId="2558965940" sldId="420"/>
            <ac:graphicFrameMk id="1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08:40:12.104" v="112"/>
          <ac:graphicFrameMkLst>
            <pc:docMk/>
            <pc:sldMk cId="2558965940" sldId="420"/>
            <ac:graphicFrameMk id="16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09:41:29.362" v="414" actId="478"/>
        <pc:sldMkLst>
          <pc:docMk/>
          <pc:sldMk cId="3681712510" sldId="421"/>
        </pc:sldMkLst>
        <pc:spChg chg="add del mod">
          <ac:chgData name="Thanh Ho Hoang" userId="bdaa2ca6-9388-4c5e-9437-595bc402494c" providerId="ADAL" clId="{E1CEDDCC-9B9A-4633-BBFA-AA7AA9B2AD42}" dt="2021-12-29T09:40:26.545" v="389" actId="478"/>
          <ac:spMkLst>
            <pc:docMk/>
            <pc:sldMk cId="3681712510" sldId="421"/>
            <ac:spMk id="3" creationId="{E13A7BD9-A87E-4FB6-A306-E99B9B7E0E6B}"/>
          </ac:spMkLst>
        </pc:spChg>
        <pc:spChg chg="del">
          <ac:chgData name="Thanh Ho Hoang" userId="bdaa2ca6-9388-4c5e-9437-595bc402494c" providerId="ADAL" clId="{E1CEDDCC-9B9A-4633-BBFA-AA7AA9B2AD42}" dt="2021-12-29T09:41:29.362" v="414" actId="478"/>
          <ac:spMkLst>
            <pc:docMk/>
            <pc:sldMk cId="3681712510" sldId="421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9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40:27.109" v="390"/>
          <ac:spMkLst>
            <pc:docMk/>
            <pc:sldMk cId="3681712510" sldId="421"/>
            <ac:spMk id="11" creationId="{162ED5C2-0C93-4234-9F7E-33B1D6AC1874}"/>
          </ac:spMkLst>
        </pc:spChg>
        <pc:spChg chg="add">
          <ac:chgData name="Thanh Ho Hoang" userId="bdaa2ca6-9388-4c5e-9437-595bc402494c" providerId="ADAL" clId="{E1CEDDCC-9B9A-4633-BBFA-AA7AA9B2AD42}" dt="2021-12-29T09:40:31.587" v="391"/>
          <ac:spMkLst>
            <pc:docMk/>
            <pc:sldMk cId="3681712510" sldId="421"/>
            <ac:spMk id="12" creationId="{F384C5EA-7057-4D65-A80F-76EB107FA98B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0:41.523" v="392" actId="207"/>
          <ac:spMkLst>
            <pc:docMk/>
            <pc:sldMk cId="3681712510" sldId="421"/>
            <ac:spMk id="1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40:25.008" v="388" actId="478"/>
          <ac:spMkLst>
            <pc:docMk/>
            <pc:sldMk cId="3681712510" sldId="421"/>
            <ac:spMk id="465922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30.679" v="483"/>
        <pc:sldMkLst>
          <pc:docMk/>
          <pc:sldMk cId="3432616551" sldId="424"/>
        </pc:sldMkLst>
        <pc:spChg chg="del">
          <ac:chgData name="Thanh Ho Hoang" userId="bdaa2ca6-9388-4c5e-9437-595bc402494c" providerId="ADAL" clId="{E1CEDDCC-9B9A-4633-BBFA-AA7AA9B2AD42}" dt="2021-12-29T09:58:01.495" v="449" actId="478"/>
          <ac:spMkLst>
            <pc:docMk/>
            <pc:sldMk cId="3432616551" sldId="424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6:14.856" v="481" actId="20577"/>
          <ac:spMkLst>
            <pc:docMk/>
            <pc:sldMk cId="3432616551" sldId="424"/>
            <ac:spMk id="540675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10:06:19.513" v="482" actId="478"/>
          <ac:picMkLst>
            <pc:docMk/>
            <pc:sldMk cId="3432616551" sldId="424"/>
            <ac:picMk id="9" creationId="{00000000-0000-0000-0000-000000000000}"/>
          </ac:picMkLst>
        </pc:picChg>
      </pc:sldChg>
      <pc:sldChg chg="delSp modSp modTransition">
        <pc:chgData name="Thanh Ho Hoang" userId="bdaa2ca6-9388-4c5e-9437-595bc402494c" providerId="ADAL" clId="{E1CEDDCC-9B9A-4633-BBFA-AA7AA9B2AD42}" dt="2021-12-29T10:06:37.362" v="484"/>
        <pc:sldMkLst>
          <pc:docMk/>
          <pc:sldMk cId="1566841818" sldId="425"/>
        </pc:sldMkLst>
        <pc:spChg chg="del">
          <ac:chgData name="Thanh Ho Hoang" userId="bdaa2ca6-9388-4c5e-9437-595bc402494c" providerId="ADAL" clId="{E1CEDDCC-9B9A-4633-BBFA-AA7AA9B2AD42}" dt="2021-12-29T10:04:29.024" v="474" actId="478"/>
          <ac:spMkLst>
            <pc:docMk/>
            <pc:sldMk cId="1566841818" sldId="425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4:23.878" v="473" actId="478"/>
          <ac:spMkLst>
            <pc:docMk/>
            <pc:sldMk cId="1566841818" sldId="425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5:45.476" v="480" actId="207"/>
          <ac:spMkLst>
            <pc:docMk/>
            <pc:sldMk cId="1566841818" sldId="425"/>
            <ac:spMk id="540676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41.453" v="485"/>
        <pc:sldMkLst>
          <pc:docMk/>
          <pc:sldMk cId="3254288609" sldId="426"/>
        </pc:sldMkLst>
        <pc:spChg chg="del">
          <ac:chgData name="Thanh Ho Hoang" userId="bdaa2ca6-9388-4c5e-9437-595bc402494c" providerId="ADAL" clId="{E1CEDDCC-9B9A-4633-BBFA-AA7AA9B2AD42}" dt="2021-12-29T10:02:15.724" v="463" actId="478"/>
          <ac:spMkLst>
            <pc:docMk/>
            <pc:sldMk cId="3254288609" sldId="426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28.416" v="465" actId="20577"/>
          <ac:spMkLst>
            <pc:docMk/>
            <pc:sldMk cId="3254288609" sldId="426"/>
            <ac:spMk id="544771" creationId="{00000000-0000-0000-0000-000000000000}"/>
          </ac:spMkLst>
        </pc:spChg>
      </pc:sldChg>
      <pc:sldChg chg="delSp modSp modTransition">
        <pc:chgData name="Thanh Ho Hoang" userId="bdaa2ca6-9388-4c5e-9437-595bc402494c" providerId="ADAL" clId="{E1CEDDCC-9B9A-4633-BBFA-AA7AA9B2AD42}" dt="2021-12-29T10:06:43.920" v="486"/>
        <pc:sldMkLst>
          <pc:docMk/>
          <pc:sldMk cId="3577375952" sldId="427"/>
        </pc:sldMkLst>
        <pc:spChg chg="del">
          <ac:chgData name="Thanh Ho Hoang" userId="bdaa2ca6-9388-4c5e-9437-595bc402494c" providerId="ADAL" clId="{E1CEDDCC-9B9A-4633-BBFA-AA7AA9B2AD42}" dt="2021-12-29T10:03:52.791" v="467" actId="478"/>
          <ac:spMkLst>
            <pc:docMk/>
            <pc:sldMk cId="3577375952" sldId="427"/>
            <ac:spMk id="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3:48.664" v="466" actId="207"/>
          <ac:spMkLst>
            <pc:docMk/>
            <pc:sldMk cId="3577375952" sldId="427"/>
            <ac:spMk id="1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4:12.416" v="472" actId="207"/>
          <ac:spMkLst>
            <pc:docMk/>
            <pc:sldMk cId="3577375952" sldId="427"/>
            <ac:spMk id="544772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07:20.248" v="492" actId="478"/>
        <pc:sldMkLst>
          <pc:docMk/>
          <pc:sldMk cId="3964139614" sldId="428"/>
        </pc:sldMkLst>
        <pc:spChg chg="del">
          <ac:chgData name="Thanh Ho Hoang" userId="bdaa2ca6-9388-4c5e-9437-595bc402494c" providerId="ADAL" clId="{E1CEDDCC-9B9A-4633-BBFA-AA7AA9B2AD42}" dt="2021-12-29T10:07:20.248" v="492" actId="478"/>
          <ac:spMkLst>
            <pc:docMk/>
            <pc:sldMk cId="3964139614" sldId="428"/>
            <ac:spMk id="7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07:00.140" v="489" actId="478"/>
        <pc:sldMkLst>
          <pc:docMk/>
          <pc:sldMk cId="183312051" sldId="429"/>
        </pc:sldMkLst>
        <pc:spChg chg="del">
          <ac:chgData name="Thanh Ho Hoang" userId="bdaa2ca6-9388-4c5e-9437-595bc402494c" providerId="ADAL" clId="{E1CEDDCC-9B9A-4633-BBFA-AA7AA9B2AD42}" dt="2021-12-29T10:07:00.140" v="489" actId="478"/>
          <ac:spMkLst>
            <pc:docMk/>
            <pc:sldMk cId="183312051" sldId="429"/>
            <ac:spMk id="11" creationId="{00000000-0000-0000-0000-000000000000}"/>
          </ac:spMkLst>
        </pc:spChg>
      </pc:sldChg>
      <pc:sldChg chg="addSp delSp modSp modTransition">
        <pc:chgData name="Thanh Ho Hoang" userId="bdaa2ca6-9388-4c5e-9437-595bc402494c" providerId="ADAL" clId="{E1CEDDCC-9B9A-4633-BBFA-AA7AA9B2AD42}" dt="2021-12-29T10:27:34.826" v="677" actId="478"/>
        <pc:sldMkLst>
          <pc:docMk/>
          <pc:sldMk cId="1535510528" sldId="430"/>
        </pc:sldMkLst>
        <pc:spChg chg="add mod">
          <ac:chgData name="Thanh Ho Hoang" userId="bdaa2ca6-9388-4c5e-9437-595bc402494c" providerId="ADAL" clId="{E1CEDDCC-9B9A-4633-BBFA-AA7AA9B2AD42}" dt="2021-12-29T10:27:34.826" v="677" actId="478"/>
          <ac:spMkLst>
            <pc:docMk/>
            <pc:sldMk cId="1535510528" sldId="430"/>
            <ac:spMk id="5" creationId="{460FA02A-7E8A-48F7-BD8D-BE271F9C8179}"/>
          </ac:spMkLst>
        </pc:spChg>
        <pc:spChg chg="del">
          <ac:chgData name="Thanh Ho Hoang" userId="bdaa2ca6-9388-4c5e-9437-595bc402494c" providerId="ADAL" clId="{E1CEDDCC-9B9A-4633-BBFA-AA7AA9B2AD42}" dt="2021-12-29T10:07:16.846" v="491" actId="478"/>
          <ac:spMkLst>
            <pc:docMk/>
            <pc:sldMk cId="1535510528" sldId="430"/>
            <ac:spMk id="6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27:34.826" v="677" actId="478"/>
          <ac:spMkLst>
            <pc:docMk/>
            <pc:sldMk cId="1535510528" sldId="430"/>
            <ac:spMk id="1068035" creationId="{00000000-0000-0000-0000-000000000000}"/>
          </ac:spMkLst>
        </pc:spChg>
      </pc:sldChg>
      <pc:sldChg chg="delSp modTransition">
        <pc:chgData name="Thanh Ho Hoang" userId="bdaa2ca6-9388-4c5e-9437-595bc402494c" providerId="ADAL" clId="{E1CEDDCC-9B9A-4633-BBFA-AA7AA9B2AD42}" dt="2021-12-29T10:27:32.146" v="676" actId="478"/>
        <pc:sldMkLst>
          <pc:docMk/>
          <pc:sldMk cId="2610048980" sldId="431"/>
        </pc:sldMkLst>
        <pc:spChg chg="del">
          <ac:chgData name="Thanh Ho Hoang" userId="bdaa2ca6-9388-4c5e-9437-595bc402494c" providerId="ADAL" clId="{E1CEDDCC-9B9A-4633-BBFA-AA7AA9B2AD42}" dt="2021-12-29T10:27:32.146" v="676" actId="478"/>
          <ac:spMkLst>
            <pc:docMk/>
            <pc:sldMk cId="2610048980" sldId="431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7:14.911" v="490" actId="478"/>
          <ac:spMkLst>
            <pc:docMk/>
            <pc:sldMk cId="2610048980" sldId="431"/>
            <ac:spMk id="9" creationId="{00000000-0000-0000-0000-000000000000}"/>
          </ac:spMkLst>
        </pc:spChg>
      </pc:sldChg>
      <pc:sldChg chg="delSp modSp del delAnim modAnim">
        <pc:chgData name="Thanh Ho Hoang" userId="bdaa2ca6-9388-4c5e-9437-595bc402494c" providerId="ADAL" clId="{E1CEDDCC-9B9A-4633-BBFA-AA7AA9B2AD42}" dt="2021-12-29T10:08:28.453" v="521" actId="2696"/>
        <pc:sldMkLst>
          <pc:docMk/>
          <pc:sldMk cId="3203905270" sldId="432"/>
        </pc:sldMkLst>
        <pc:spChg chg="del">
          <ac:chgData name="Thanh Ho Hoang" userId="bdaa2ca6-9388-4c5e-9437-595bc402494c" providerId="ADAL" clId="{E1CEDDCC-9B9A-4633-BBFA-AA7AA9B2AD42}" dt="2021-12-29T10:07:38.615" v="501" actId="478"/>
          <ac:spMkLst>
            <pc:docMk/>
            <pc:sldMk cId="3203905270" sldId="432"/>
            <ac:spMk id="1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10:07:41.785" v="503" actId="478"/>
          <ac:spMkLst>
            <pc:docMk/>
            <pc:sldMk cId="3203905270" sldId="432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09:10.713" v="8" actId="27636"/>
          <ac:spMkLst>
            <pc:docMk/>
            <pc:sldMk cId="3203905270" sldId="432"/>
            <ac:spMk id="519170" creationId="{00000000-0000-0000-0000-000000000000}"/>
          </ac:spMkLst>
        </pc:spChg>
        <pc:grpChg chg="del">
          <ac:chgData name="Thanh Ho Hoang" userId="bdaa2ca6-9388-4c5e-9437-595bc402494c" providerId="ADAL" clId="{E1CEDDCC-9B9A-4633-BBFA-AA7AA9B2AD42}" dt="2021-12-29T10:07:36.733" v="498" actId="478"/>
          <ac:grpSpMkLst>
            <pc:docMk/>
            <pc:sldMk cId="3203905270" sldId="432"/>
            <ac:grpSpMk id="2" creationId="{00000000-0000-0000-0000-000000000000}"/>
          </ac:grpSpMkLst>
        </pc:grpChg>
        <pc:grpChg chg="del">
          <ac:chgData name="Thanh Ho Hoang" userId="bdaa2ca6-9388-4c5e-9437-595bc402494c" providerId="ADAL" clId="{E1CEDDCC-9B9A-4633-BBFA-AA7AA9B2AD42}" dt="2021-12-29T10:07:34.784" v="495" actId="478"/>
          <ac:grpSpMkLst>
            <pc:docMk/>
            <pc:sldMk cId="3203905270" sldId="432"/>
            <ac:grpSpMk id="15" creationId="{00000000-0000-0000-0000-000000000000}"/>
          </ac:grpSpMkLst>
        </pc:grpChg>
        <pc:cxnChg chg="del">
          <ac:chgData name="Thanh Ho Hoang" userId="bdaa2ca6-9388-4c5e-9437-595bc402494c" providerId="ADAL" clId="{E1CEDDCC-9B9A-4633-BBFA-AA7AA9B2AD42}" dt="2021-12-29T10:07:37.476" v="499" actId="478"/>
          <ac:cxnSpMkLst>
            <pc:docMk/>
            <pc:sldMk cId="3203905270" sldId="432"/>
            <ac:cxnSpMk id="8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6.251" v="497" actId="478"/>
          <ac:cxnSpMkLst>
            <pc:docMk/>
            <pc:sldMk cId="3203905270" sldId="432"/>
            <ac:cxnSpMk id="18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8.109" v="500" actId="478"/>
          <ac:cxnSpMkLst>
            <pc:docMk/>
            <pc:sldMk cId="3203905270" sldId="432"/>
            <ac:cxnSpMk id="19" creationId="{00000000-0000-0000-0000-000000000000}"/>
          </ac:cxnSpMkLst>
        </pc:cxnChg>
        <pc:cxnChg chg="del">
          <ac:chgData name="Thanh Ho Hoang" userId="bdaa2ca6-9388-4c5e-9437-595bc402494c" providerId="ADAL" clId="{E1CEDDCC-9B9A-4633-BBFA-AA7AA9B2AD42}" dt="2021-12-29T10:07:35.631" v="496" actId="478"/>
          <ac:cxnSpMkLst>
            <pc:docMk/>
            <pc:sldMk cId="3203905270" sldId="432"/>
            <ac:cxnSpMk id="25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27:29.366" v="675" actId="478"/>
        <pc:sldMkLst>
          <pc:docMk/>
          <pc:sldMk cId="1821410689" sldId="433"/>
        </pc:sldMkLst>
        <pc:spChg chg="del">
          <ac:chgData name="Thanh Ho Hoang" userId="bdaa2ca6-9388-4c5e-9437-595bc402494c" providerId="ADAL" clId="{E1CEDDCC-9B9A-4633-BBFA-AA7AA9B2AD42}" dt="2021-12-29T10:27:29.366" v="675" actId="478"/>
          <ac:spMkLst>
            <pc:docMk/>
            <pc:sldMk cId="1821410689" sldId="433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1:21.923" v="545" actId="2711"/>
          <ac:spMkLst>
            <pc:docMk/>
            <pc:sldMk cId="1821410689" sldId="433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34.054" v="536" actId="207"/>
          <ac:spMkLst>
            <pc:docMk/>
            <pc:sldMk cId="1821410689" sldId="433"/>
            <ac:spMk id="1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38.687" v="537" actId="207"/>
          <ac:spMkLst>
            <pc:docMk/>
            <pc:sldMk cId="1821410689" sldId="433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49.458" v="539" actId="2711"/>
          <ac:spMkLst>
            <pc:docMk/>
            <pc:sldMk cId="1821410689" sldId="433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0:49.458" v="539" actId="2711"/>
          <ac:spMkLst>
            <pc:docMk/>
            <pc:sldMk cId="1821410689" sldId="433"/>
            <ac:spMk id="14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1:14.881" v="543"/>
          <ac:spMkLst>
            <pc:docMk/>
            <pc:sldMk cId="1821410689" sldId="433"/>
            <ac:spMk id="15" creationId="{F2BED040-25B8-41B3-94A7-4D71FB2706C9}"/>
          </ac:spMkLst>
        </pc:spChg>
        <pc:spChg chg="del mod">
          <ac:chgData name="Thanh Ho Hoang" userId="bdaa2ca6-9388-4c5e-9437-595bc402494c" providerId="ADAL" clId="{E1CEDDCC-9B9A-4633-BBFA-AA7AA9B2AD42}" dt="2021-12-29T10:11:11.848" v="542" actId="478"/>
          <ac:spMkLst>
            <pc:docMk/>
            <pc:sldMk cId="1821410689" sldId="433"/>
            <ac:spMk id="465922" creationId="{00000000-0000-0000-0000-000000000000}"/>
          </ac:spMkLst>
        </pc:spChg>
        <pc:graphicFrameChg chg="mod">
          <ac:chgData name="Thanh Ho Hoang" userId="bdaa2ca6-9388-4c5e-9437-595bc402494c" providerId="ADAL" clId="{E1CEDDCC-9B9A-4633-BBFA-AA7AA9B2AD42}" dt="2021-12-29T10:10:26.447" v="534" actId="12385"/>
          <ac:graphicFrameMkLst>
            <pc:docMk/>
            <pc:sldMk cId="1821410689" sldId="433"/>
            <ac:graphicFrameMk id="4" creationId="{00000000-0000-0000-0000-000000000000}"/>
          </ac:graphicFrameMkLst>
        </pc:graphicFrameChg>
        <pc:graphicFrameChg chg="mod">
          <ac:chgData name="Thanh Ho Hoang" userId="bdaa2ca6-9388-4c5e-9437-595bc402494c" providerId="ADAL" clId="{E1CEDDCC-9B9A-4633-BBFA-AA7AA9B2AD42}" dt="2021-12-29T10:10:29.221" v="535" actId="12385"/>
          <ac:graphicFrameMkLst>
            <pc:docMk/>
            <pc:sldMk cId="1821410689" sldId="433"/>
            <ac:graphicFrameMk id="7" creationId="{00000000-0000-0000-0000-000000000000}"/>
          </ac:graphicFrameMkLst>
        </pc:graphicFrameChg>
      </pc:sldChg>
      <pc:sldChg chg="addSp delSp modSp">
        <pc:chgData name="Thanh Ho Hoang" userId="bdaa2ca6-9388-4c5e-9437-595bc402494c" providerId="ADAL" clId="{E1CEDDCC-9B9A-4633-BBFA-AA7AA9B2AD42}" dt="2021-12-29T10:27:25.513" v="674" actId="478"/>
        <pc:sldMkLst>
          <pc:docMk/>
          <pc:sldMk cId="4026943415" sldId="434"/>
        </pc:sldMkLst>
        <pc:spChg chg="add del mod">
          <ac:chgData name="Thanh Ho Hoang" userId="bdaa2ca6-9388-4c5e-9437-595bc402494c" providerId="ADAL" clId="{E1CEDDCC-9B9A-4633-BBFA-AA7AA9B2AD42}" dt="2021-12-29T10:11:45.763" v="549" actId="478"/>
          <ac:spMkLst>
            <pc:docMk/>
            <pc:sldMk cId="4026943415" sldId="434"/>
            <ac:spMk id="3" creationId="{4E551666-11BB-4423-82FC-6EADC7B31026}"/>
          </ac:spMkLst>
        </pc:spChg>
        <pc:spChg chg="del">
          <ac:chgData name="Thanh Ho Hoang" userId="bdaa2ca6-9388-4c5e-9437-595bc402494c" providerId="ADAL" clId="{E1CEDDCC-9B9A-4633-BBFA-AA7AA9B2AD42}" dt="2021-12-29T10:27:25.513" v="674" actId="478"/>
          <ac:spMkLst>
            <pc:docMk/>
            <pc:sldMk cId="4026943415" sldId="434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8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11:54.095" v="550"/>
          <ac:spMkLst>
            <pc:docMk/>
            <pc:sldMk cId="4026943415" sldId="434"/>
            <ac:spMk id="10" creationId="{4F0875BF-0CAE-4D50-BDD3-3ACC36016DB6}"/>
          </ac:spMkLst>
        </pc:spChg>
        <pc:spChg chg="add">
          <ac:chgData name="Thanh Ho Hoang" userId="bdaa2ca6-9388-4c5e-9437-595bc402494c" providerId="ADAL" clId="{E1CEDDCC-9B9A-4633-BBFA-AA7AA9B2AD42}" dt="2021-12-29T10:14:07.567" v="552"/>
          <ac:spMkLst>
            <pc:docMk/>
            <pc:sldMk cId="4026943415" sldId="434"/>
            <ac:spMk id="11" creationId="{9FAAD0E5-BBF1-45BA-A7C6-58F63BEA7766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3:48.933" v="551" actId="207"/>
          <ac:spMkLst>
            <pc:docMk/>
            <pc:sldMk cId="4026943415" sldId="434"/>
            <ac:spMk id="13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1:34.987" v="547" actId="207"/>
          <ac:spMkLst>
            <pc:docMk/>
            <pc:sldMk cId="4026943415" sldId="434"/>
            <ac:spMk id="17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1:42.141" v="548" actId="478"/>
          <ac:spMkLst>
            <pc:docMk/>
            <pc:sldMk cId="4026943415" sldId="434"/>
            <ac:spMk id="46592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22.265" v="673" actId="478"/>
        <pc:sldMkLst>
          <pc:docMk/>
          <pc:sldMk cId="645132256" sldId="435"/>
        </pc:sldMkLst>
        <pc:spChg chg="del">
          <ac:chgData name="Thanh Ho Hoang" userId="bdaa2ca6-9388-4c5e-9437-595bc402494c" providerId="ADAL" clId="{E1CEDDCC-9B9A-4633-BBFA-AA7AA9B2AD42}" dt="2021-12-29T10:27:22.265" v="673" actId="478"/>
          <ac:spMkLst>
            <pc:docMk/>
            <pc:sldMk cId="645132256" sldId="435"/>
            <ac:spMk id="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16:26.303" v="560" actId="478"/>
          <ac:spMkLst>
            <pc:docMk/>
            <pc:sldMk cId="645132256" sldId="435"/>
            <ac:spMk id="5" creationId="{02DA11F5-CFA5-4EC3-B744-731C47DEA31C}"/>
          </ac:spMkLst>
        </pc:spChg>
        <pc:spChg chg="del">
          <ac:chgData name="Thanh Ho Hoang" userId="bdaa2ca6-9388-4c5e-9437-595bc402494c" providerId="ADAL" clId="{E1CEDDCC-9B9A-4633-BBFA-AA7AA9B2AD42}" dt="2021-12-29T10:14:22.824" v="553" actId="478"/>
          <ac:spMkLst>
            <pc:docMk/>
            <pc:sldMk cId="645132256" sldId="435"/>
            <ac:spMk id="6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6:32.234" v="564"/>
          <ac:spMkLst>
            <pc:docMk/>
            <pc:sldMk cId="645132256" sldId="435"/>
            <ac:spMk id="11" creationId="{85FAFA11-C7B3-4512-BBB1-9B7BE343B84A}"/>
          </ac:spMkLst>
        </pc:spChg>
        <pc:spChg chg="add del mod">
          <ac:chgData name="Thanh Ho Hoang" userId="bdaa2ca6-9388-4c5e-9437-595bc402494c" providerId="ADAL" clId="{E1CEDDCC-9B9A-4633-BBFA-AA7AA9B2AD42}" dt="2021-12-29T10:16:29.491" v="563" actId="478"/>
          <ac:spMkLst>
            <pc:docMk/>
            <pc:sldMk cId="645132256" sldId="435"/>
            <ac:spMk id="106803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6:42.765" v="566" actId="1076"/>
          <ac:spMkLst>
            <pc:docMk/>
            <pc:sldMk cId="645132256" sldId="435"/>
            <ac:spMk id="1068035" creationId="{00000000-0000-0000-0000-000000000000}"/>
          </ac:spMkLst>
        </pc:spChg>
        <pc:picChg chg="mod">
          <ac:chgData name="Thanh Ho Hoang" userId="bdaa2ca6-9388-4c5e-9437-595bc402494c" providerId="ADAL" clId="{E1CEDDCC-9B9A-4633-BBFA-AA7AA9B2AD42}" dt="2021-12-29T10:16:17.255" v="558" actId="1076"/>
          <ac:picMkLst>
            <pc:docMk/>
            <pc:sldMk cId="645132256" sldId="435"/>
            <ac:picMk id="4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10:16:04.761" v="554" actId="478"/>
          <ac:picMkLst>
            <pc:docMk/>
            <pc:sldMk cId="645132256" sldId="435"/>
            <ac:picMk id="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10:16:05.549" v="555" actId="478"/>
          <ac:picMkLst>
            <pc:docMk/>
            <pc:sldMk cId="645132256" sldId="435"/>
            <ac:picMk id="8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10:16:58.743" v="577" actId="20577"/>
        <pc:sldMkLst>
          <pc:docMk/>
          <pc:sldMk cId="2186101402" sldId="436"/>
        </pc:sldMkLst>
        <pc:spChg chg="add del mod">
          <ac:chgData name="Thanh Ho Hoang" userId="bdaa2ca6-9388-4c5e-9437-595bc402494c" providerId="ADAL" clId="{E1CEDDCC-9B9A-4633-BBFA-AA7AA9B2AD42}" dt="2021-12-29T10:16:53.890" v="568" actId="478"/>
          <ac:spMkLst>
            <pc:docMk/>
            <pc:sldMk cId="2186101402" sldId="436"/>
            <ac:spMk id="3" creationId="{F660944D-53B2-4716-BF88-9A02E569A762}"/>
          </ac:spMkLst>
        </pc:spChg>
        <pc:spChg chg="del">
          <ac:chgData name="Thanh Ho Hoang" userId="bdaa2ca6-9388-4c5e-9437-595bc402494c" providerId="ADAL" clId="{E1CEDDCC-9B9A-4633-BBFA-AA7AA9B2AD42}" dt="2021-12-29T08:13:53.645" v="29" actId="478"/>
          <ac:spMkLst>
            <pc:docMk/>
            <pc:sldMk cId="2186101402" sldId="436"/>
            <ac:spMk id="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3:49.572" v="28" actId="478"/>
          <ac:spMkLst>
            <pc:docMk/>
            <pc:sldMk cId="2186101402" sldId="436"/>
            <ac:spMk id="8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6:58.743" v="577" actId="20577"/>
          <ac:spMkLst>
            <pc:docMk/>
            <pc:sldMk cId="2186101402" sldId="436"/>
            <ac:spMk id="11" creationId="{E32B5A48-B90F-4FD6-9475-43DE602BB5BC}"/>
          </ac:spMkLst>
        </pc:spChg>
        <pc:spChg chg="mod">
          <ac:chgData name="Thanh Ho Hoang" userId="bdaa2ca6-9388-4c5e-9437-595bc402494c" providerId="ADAL" clId="{E1CEDDCC-9B9A-4633-BBFA-AA7AA9B2AD42}" dt="2021-12-29T09:47:31.357" v="421" actId="207"/>
          <ac:spMkLst>
            <pc:docMk/>
            <pc:sldMk cId="2186101402" sldId="436"/>
            <ac:spMk id="1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47:31.357" v="421" actId="207"/>
          <ac:spMkLst>
            <pc:docMk/>
            <pc:sldMk cId="2186101402" sldId="436"/>
            <ac:spMk id="13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6:51.249" v="567" actId="478"/>
          <ac:spMkLst>
            <pc:docMk/>
            <pc:sldMk cId="2186101402" sldId="436"/>
            <ac:spMk id="465922" creationId="{00000000-0000-0000-0000-000000000000}"/>
          </ac:spMkLst>
        </pc:spChg>
      </pc:sldChg>
      <pc:sldChg chg="delSp modSp del">
        <pc:chgData name="Thanh Ho Hoang" userId="bdaa2ca6-9388-4c5e-9437-595bc402494c" providerId="ADAL" clId="{E1CEDDCC-9B9A-4633-BBFA-AA7AA9B2AD42}" dt="2021-12-29T10:18:58.844" v="611" actId="2696"/>
        <pc:sldMkLst>
          <pc:docMk/>
          <pc:sldMk cId="4120421355" sldId="437"/>
        </pc:sldMkLst>
        <pc:spChg chg="mod">
          <ac:chgData name="Thanh Ho Hoang" userId="bdaa2ca6-9388-4c5e-9437-595bc402494c" providerId="ADAL" clId="{E1CEDDCC-9B9A-4633-BBFA-AA7AA9B2AD42}" dt="2021-12-29T10:18:50.124" v="609"/>
          <ac:spMkLst>
            <pc:docMk/>
            <pc:sldMk cId="4120421355" sldId="43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09:10.716" v="9" actId="27636"/>
          <ac:spMkLst>
            <pc:docMk/>
            <pc:sldMk cId="4120421355" sldId="437"/>
            <ac:spMk id="519170" creationId="{00000000-0000-0000-0000-000000000000}"/>
          </ac:spMkLst>
        </pc:spChg>
        <pc:picChg chg="del">
          <ac:chgData name="Thanh Ho Hoang" userId="bdaa2ca6-9388-4c5e-9437-595bc402494c" providerId="ADAL" clId="{E1CEDDCC-9B9A-4633-BBFA-AA7AA9B2AD42}" dt="2021-12-29T08:52:16.893" v="132" actId="478"/>
          <ac:picMkLst>
            <pc:docMk/>
            <pc:sldMk cId="4120421355" sldId="437"/>
            <ac:picMk id="3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10:27:18.038" v="672" actId="478"/>
        <pc:sldMkLst>
          <pc:docMk/>
          <pc:sldMk cId="3913421544" sldId="438"/>
        </pc:sldMkLst>
        <pc:spChg chg="del">
          <ac:chgData name="Thanh Ho Hoang" userId="bdaa2ca6-9388-4c5e-9437-595bc402494c" providerId="ADAL" clId="{E1CEDDCC-9B9A-4633-BBFA-AA7AA9B2AD42}" dt="2021-12-29T10:27:18.038" v="672" actId="478"/>
          <ac:spMkLst>
            <pc:docMk/>
            <pc:sldMk cId="3913421544" sldId="438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40.393" v="619" actId="1076"/>
          <ac:spMkLst>
            <pc:docMk/>
            <pc:sldMk cId="3913421544" sldId="438"/>
            <ac:spMk id="6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19:25.115" v="618"/>
          <ac:spMkLst>
            <pc:docMk/>
            <pc:sldMk cId="3913421544" sldId="438"/>
            <ac:spMk id="7" creationId="{5490A440-0AEC-4FFC-B351-18D2B0127A74}"/>
          </ac:spMkLst>
        </pc:spChg>
        <pc:spChg chg="del mod">
          <ac:chgData name="Thanh Ho Hoang" userId="bdaa2ca6-9388-4c5e-9437-595bc402494c" providerId="ADAL" clId="{E1CEDDCC-9B9A-4633-BBFA-AA7AA9B2AD42}" dt="2021-12-29T10:19:22.528" v="617" actId="478"/>
          <ac:spMkLst>
            <pc:docMk/>
            <pc:sldMk cId="3913421544" sldId="438"/>
            <ac:spMk id="50073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40.393" v="619" actId="1076"/>
          <ac:spMkLst>
            <pc:docMk/>
            <pc:sldMk cId="3913421544" sldId="438"/>
            <ac:spMk id="50073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5.372" v="671" actId="478"/>
        <pc:sldMkLst>
          <pc:docMk/>
          <pc:sldMk cId="2111474066" sldId="439"/>
        </pc:sldMkLst>
        <pc:spChg chg="del">
          <ac:chgData name="Thanh Ho Hoang" userId="bdaa2ca6-9388-4c5e-9437-595bc402494c" providerId="ADAL" clId="{E1CEDDCC-9B9A-4633-BBFA-AA7AA9B2AD42}" dt="2021-12-29T10:27:15.372" v="671" actId="478"/>
          <ac:spMkLst>
            <pc:docMk/>
            <pc:sldMk cId="2111474066" sldId="439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19:59.589" v="622" actId="478"/>
          <ac:spMkLst>
            <pc:docMk/>
            <pc:sldMk cId="2111474066" sldId="439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9:56.803" v="621" actId="1076"/>
          <ac:spMkLst>
            <pc:docMk/>
            <pc:sldMk cId="2111474066" sldId="439"/>
            <ac:spMk id="5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19:51.971" v="620"/>
          <ac:spMkLst>
            <pc:docMk/>
            <pc:sldMk cId="2111474066" sldId="439"/>
            <ac:spMk id="6" creationId="{7D93758A-85F8-442C-B195-B1F4EF46F785}"/>
          </ac:spMkLst>
        </pc:spChg>
        <pc:spChg chg="add del mod">
          <ac:chgData name="Thanh Ho Hoang" userId="bdaa2ca6-9388-4c5e-9437-595bc402494c" providerId="ADAL" clId="{E1CEDDCC-9B9A-4633-BBFA-AA7AA9B2AD42}" dt="2021-12-29T10:20:01.366" v="623" actId="478"/>
          <ac:spMkLst>
            <pc:docMk/>
            <pc:sldMk cId="2111474066" sldId="439"/>
            <ac:spMk id="7" creationId="{76E1A396-5138-43BD-BAF1-2B814AC3ECAB}"/>
          </ac:spMkLst>
        </pc:spChg>
        <pc:spChg chg="add">
          <ac:chgData name="Thanh Ho Hoang" userId="bdaa2ca6-9388-4c5e-9437-595bc402494c" providerId="ADAL" clId="{E1CEDDCC-9B9A-4633-BBFA-AA7AA9B2AD42}" dt="2021-12-29T10:20:07.231" v="624"/>
          <ac:spMkLst>
            <pc:docMk/>
            <pc:sldMk cId="2111474066" sldId="439"/>
            <ac:spMk id="8" creationId="{0C22AC40-6B61-485C-9A10-5C841F6BCA2D}"/>
          </ac:spMkLst>
        </pc:spChg>
      </pc:sldChg>
      <pc:sldChg chg="modSp del">
        <pc:chgData name="Thanh Ho Hoang" userId="bdaa2ca6-9388-4c5e-9437-595bc402494c" providerId="ADAL" clId="{E1CEDDCC-9B9A-4633-BBFA-AA7AA9B2AD42}" dt="2021-12-29T08:11:06.803" v="20" actId="2696"/>
        <pc:sldMkLst>
          <pc:docMk/>
          <pc:sldMk cId="166206637" sldId="440"/>
        </pc:sldMkLst>
        <pc:spChg chg="mod">
          <ac:chgData name="Thanh Ho Hoang" userId="bdaa2ca6-9388-4c5e-9437-595bc402494c" providerId="ADAL" clId="{E1CEDDCC-9B9A-4633-BBFA-AA7AA9B2AD42}" dt="2021-12-29T08:09:10.719" v="10" actId="27636"/>
          <ac:spMkLst>
            <pc:docMk/>
            <pc:sldMk cId="166206637" sldId="440"/>
            <ac:spMk id="519170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2.683" v="670" actId="478"/>
        <pc:sldMkLst>
          <pc:docMk/>
          <pc:sldMk cId="1233484786" sldId="441"/>
        </pc:sldMkLst>
        <pc:spChg chg="del">
          <ac:chgData name="Thanh Ho Hoang" userId="bdaa2ca6-9388-4c5e-9437-595bc402494c" providerId="ADAL" clId="{E1CEDDCC-9B9A-4633-BBFA-AA7AA9B2AD42}" dt="2021-12-29T10:27:12.683" v="670" actId="478"/>
          <ac:spMkLst>
            <pc:docMk/>
            <pc:sldMk cId="1233484786" sldId="441"/>
            <ac:spMk id="4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26:40.614" v="663"/>
          <ac:spMkLst>
            <pc:docMk/>
            <pc:sldMk cId="1233484786" sldId="441"/>
            <ac:spMk id="5" creationId="{A37FD214-B40C-4D80-BF22-99E2917F73DB}"/>
          </ac:spMkLst>
        </pc:spChg>
        <pc:spChg chg="del mod">
          <ac:chgData name="Thanh Ho Hoang" userId="bdaa2ca6-9388-4c5e-9437-595bc402494c" providerId="ADAL" clId="{E1CEDDCC-9B9A-4633-BBFA-AA7AA9B2AD42}" dt="2021-12-29T10:26:37.586" v="662" actId="478"/>
          <ac:spMkLst>
            <pc:docMk/>
            <pc:sldMk cId="1233484786" sldId="441"/>
            <ac:spMk id="50073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6:28.559" v="659" actId="1076"/>
          <ac:spMkLst>
            <pc:docMk/>
            <pc:sldMk cId="1233484786" sldId="441"/>
            <ac:spMk id="500739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27:10.535" v="669" actId="478"/>
        <pc:sldMkLst>
          <pc:docMk/>
          <pc:sldMk cId="2704485313" sldId="442"/>
        </pc:sldMkLst>
        <pc:spChg chg="del mod">
          <ac:chgData name="Thanh Ho Hoang" userId="bdaa2ca6-9388-4c5e-9437-595bc402494c" providerId="ADAL" clId="{E1CEDDCC-9B9A-4633-BBFA-AA7AA9B2AD42}" dt="2021-12-29T10:27:10.535" v="669" actId="478"/>
          <ac:spMkLst>
            <pc:docMk/>
            <pc:sldMk cId="2704485313" sldId="442"/>
            <ac:spMk id="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10:26:55.597" v="666" actId="478"/>
          <ac:spMkLst>
            <pc:docMk/>
            <pc:sldMk cId="2704485313" sldId="442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3:53.998" v="645" actId="207"/>
          <ac:spMkLst>
            <pc:docMk/>
            <pc:sldMk cId="2704485313" sldId="442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1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7:06.602" v="668" actId="1076"/>
          <ac:spMkLst>
            <pc:docMk/>
            <pc:sldMk cId="2704485313" sldId="442"/>
            <ac:spMk id="3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26:58.534" v="667"/>
          <ac:spMkLst>
            <pc:docMk/>
            <pc:sldMk cId="2704485313" sldId="442"/>
            <ac:spMk id="45" creationId="{05DBE102-7F3A-438F-98DD-EA1D7944C5D8}"/>
          </ac:spMkLst>
        </pc:spChg>
        <pc:grpChg chg="mod">
          <ac:chgData name="Thanh Ho Hoang" userId="bdaa2ca6-9388-4c5e-9437-595bc402494c" providerId="ADAL" clId="{E1CEDDCC-9B9A-4633-BBFA-AA7AA9B2AD42}" dt="2021-12-29T10:27:06.602" v="668" actId="1076"/>
          <ac:grpSpMkLst>
            <pc:docMk/>
            <pc:sldMk cId="2704485313" sldId="442"/>
            <ac:grpSpMk id="7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4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3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27:06.602" v="668" actId="1076"/>
          <ac:cxnSpMkLst>
            <pc:docMk/>
            <pc:sldMk cId="2704485313" sldId="442"/>
            <ac:cxnSpMk id="4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28:19.829" v="696" actId="1076"/>
        <pc:sldMkLst>
          <pc:docMk/>
          <pc:sldMk cId="4188464997" sldId="443"/>
        </pc:sldMkLst>
        <pc:spChg chg="del">
          <ac:chgData name="Thanh Ho Hoang" userId="bdaa2ca6-9388-4c5e-9437-595bc402494c" providerId="ADAL" clId="{E1CEDDCC-9B9A-4633-BBFA-AA7AA9B2AD42}" dt="2021-12-29T10:28:03.258" v="681" actId="478"/>
          <ac:spMkLst>
            <pc:docMk/>
            <pc:sldMk cId="4188464997" sldId="443"/>
            <ac:spMk id="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8:19.829" v="696" actId="1076"/>
          <ac:spMkLst>
            <pc:docMk/>
            <pc:sldMk cId="4188464997" sldId="443"/>
            <ac:spMk id="3" creationId="{00000000-0000-0000-0000-000000000000}"/>
          </ac:spMkLst>
        </pc:spChg>
        <pc:spChg chg="add del">
          <ac:chgData name="Thanh Ho Hoang" userId="bdaa2ca6-9388-4c5e-9437-595bc402494c" providerId="ADAL" clId="{E1CEDDCC-9B9A-4633-BBFA-AA7AA9B2AD42}" dt="2021-12-29T10:27:55.725" v="679"/>
          <ac:spMkLst>
            <pc:docMk/>
            <pc:sldMk cId="4188464997" sldId="443"/>
            <ac:spMk id="5" creationId="{9DCAB918-692C-41B4-AF2A-D3B082433DF8}"/>
          </ac:spMkLst>
        </pc:spChg>
        <pc:spChg chg="add mod">
          <ac:chgData name="Thanh Ho Hoang" userId="bdaa2ca6-9388-4c5e-9437-595bc402494c" providerId="ADAL" clId="{E1CEDDCC-9B9A-4633-BBFA-AA7AA9B2AD42}" dt="2021-12-29T10:28:11.765" v="694" actId="20577"/>
          <ac:spMkLst>
            <pc:docMk/>
            <pc:sldMk cId="4188464997" sldId="443"/>
            <ac:spMk id="6" creationId="{C643959C-C607-436E-BD4B-4F1912D0B0C9}"/>
          </ac:spMkLst>
        </pc:spChg>
        <pc:spChg chg="add del mod">
          <ac:chgData name="Thanh Ho Hoang" userId="bdaa2ca6-9388-4c5e-9437-595bc402494c" providerId="ADAL" clId="{E1CEDDCC-9B9A-4633-BBFA-AA7AA9B2AD42}" dt="2021-12-29T10:28:04.921" v="682" actId="478"/>
          <ac:spMkLst>
            <pc:docMk/>
            <pc:sldMk cId="4188464997" sldId="443"/>
            <ac:spMk id="8" creationId="{C320071A-605B-47AE-8458-E9DC457F5193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30:02.678" v="712" actId="1076"/>
        <pc:sldMkLst>
          <pc:docMk/>
          <pc:sldMk cId="1219811457" sldId="444"/>
        </pc:sldMkLst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29:47.007" v="702" actId="478"/>
          <ac:spMkLst>
            <pc:docMk/>
            <pc:sldMk cId="1219811457" sldId="444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5:55.046" v="655" actId="13822"/>
          <ac:spMkLst>
            <pc:docMk/>
            <pc:sldMk cId="1219811457" sldId="444"/>
            <ac:spMk id="7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29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0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31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42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5:37.656" v="651" actId="207"/>
          <ac:spMkLst>
            <pc:docMk/>
            <pc:sldMk cId="1219811457" sldId="444"/>
            <ac:spMk id="4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30:02.678" v="712" actId="1076"/>
          <ac:spMkLst>
            <pc:docMk/>
            <pc:sldMk cId="1219811457" sldId="444"/>
            <ac:spMk id="8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29:48.561" v="703" actId="478"/>
          <ac:spMkLst>
            <pc:docMk/>
            <pc:sldMk cId="1219811457" sldId="444"/>
            <ac:spMk id="83" creationId="{31AAF41A-8F86-4447-996D-A2FFBE538575}"/>
          </ac:spMkLst>
        </pc:spChg>
        <pc:spChg chg="add mod">
          <ac:chgData name="Thanh Ho Hoang" userId="bdaa2ca6-9388-4c5e-9437-595bc402494c" providerId="ADAL" clId="{E1CEDDCC-9B9A-4633-BBFA-AA7AA9B2AD42}" dt="2021-12-29T10:29:52.422" v="710" actId="20577"/>
          <ac:spMkLst>
            <pc:docMk/>
            <pc:sldMk cId="1219811457" sldId="444"/>
            <ac:spMk id="85" creationId="{4C9BFF65-06D3-4FD0-8944-D050DF0B1592}"/>
          </ac:spMkLst>
        </pc:spChg>
        <pc:spChg chg="del">
          <ac:chgData name="Thanh Ho Hoang" userId="bdaa2ca6-9388-4c5e-9437-595bc402494c" providerId="ADAL" clId="{E1CEDDCC-9B9A-4633-BBFA-AA7AA9B2AD42}" dt="2021-12-29T08:14:01.753" v="32" actId="478"/>
          <ac:spMkLst>
            <pc:docMk/>
            <pc:sldMk cId="1219811457" sldId="444"/>
            <ac:spMk id="129" creationId="{00000000-0000-0000-0000-000000000000}"/>
          </ac:spMkLst>
        </pc:s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4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6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7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30:02.678" v="712" actId="1076"/>
          <ac:grpSpMkLst>
            <pc:docMk/>
            <pc:sldMk cId="1219811457" sldId="444"/>
            <ac:grpSpMk id="74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2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4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3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4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4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1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2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3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5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6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7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8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79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80" creationId="{00000000-0000-0000-0000-000000000000}"/>
          </ac:cxnSpMkLst>
        </pc:cxnChg>
        <pc:cxnChg chg="mod">
          <ac:chgData name="Thanh Ho Hoang" userId="bdaa2ca6-9388-4c5e-9437-595bc402494c" providerId="ADAL" clId="{E1CEDDCC-9B9A-4633-BBFA-AA7AA9B2AD42}" dt="2021-12-29T10:30:02.678" v="712" actId="1076"/>
          <ac:cxnSpMkLst>
            <pc:docMk/>
            <pc:sldMk cId="1219811457" sldId="444"/>
            <ac:cxnSpMk id="81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10:32:16.552" v="735" actId="20577"/>
        <pc:sldMkLst>
          <pc:docMk/>
          <pc:sldMk cId="2292571116" sldId="445"/>
        </pc:sldMkLst>
        <pc:spChg chg="add del mod">
          <ac:chgData name="Thanh Ho Hoang" userId="bdaa2ca6-9388-4c5e-9437-595bc402494c" providerId="ADAL" clId="{E1CEDDCC-9B9A-4633-BBFA-AA7AA9B2AD42}" dt="2021-12-29T10:32:01.986" v="715" actId="478"/>
          <ac:spMkLst>
            <pc:docMk/>
            <pc:sldMk cId="2292571116" sldId="445"/>
            <ac:spMk id="3" creationId="{12E6E40E-FF8F-4143-8673-2FEEB4C7CB05}"/>
          </ac:spMkLst>
        </pc:spChg>
        <pc:spChg chg="add del">
          <ac:chgData name="Thanh Ho Hoang" userId="bdaa2ca6-9388-4c5e-9437-595bc402494c" providerId="ADAL" clId="{E1CEDDCC-9B9A-4633-BBFA-AA7AA9B2AD42}" dt="2021-12-29T10:32:08.324" v="717"/>
          <ac:spMkLst>
            <pc:docMk/>
            <pc:sldMk cId="2292571116" sldId="445"/>
            <ac:spMk id="4" creationId="{2EE35EDC-871C-43A5-A148-FA6A91B78AF3}"/>
          </ac:spMkLst>
        </pc:spChg>
        <pc:spChg chg="del">
          <ac:chgData name="Thanh Ho Hoang" userId="bdaa2ca6-9388-4c5e-9437-595bc402494c" providerId="ADAL" clId="{E1CEDDCC-9B9A-4633-BBFA-AA7AA9B2AD42}" dt="2021-12-29T08:13:59.648" v="31" actId="478"/>
          <ac:spMkLst>
            <pc:docMk/>
            <pc:sldMk cId="2292571116" sldId="445"/>
            <ac:spMk id="5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8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11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10:31:59.803" v="714"/>
          <ac:spMkLst>
            <pc:docMk/>
            <pc:sldMk cId="2292571116" sldId="445"/>
            <ac:spMk id="12" creationId="{45B5B4BB-83BB-4F1A-80A1-DE3FF72DE5CE}"/>
          </ac:spMkLst>
        </pc:spChg>
        <pc:spChg chg="mod">
          <ac:chgData name="Thanh Ho Hoang" userId="bdaa2ca6-9388-4c5e-9437-595bc402494c" providerId="ADAL" clId="{E1CEDDCC-9B9A-4633-BBFA-AA7AA9B2AD42}" dt="2021-12-29T08:11:00.576" v="19" actId="207"/>
          <ac:spMkLst>
            <pc:docMk/>
            <pc:sldMk cId="2292571116" sldId="445"/>
            <ac:spMk id="13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32:16.552" v="735" actId="20577"/>
          <ac:spMkLst>
            <pc:docMk/>
            <pc:sldMk cId="2292571116" sldId="445"/>
            <ac:spMk id="14" creationId="{CF58B386-2095-4182-BABF-4D5A87E4714E}"/>
          </ac:spMkLst>
        </pc:spChg>
        <pc:spChg chg="del">
          <ac:chgData name="Thanh Ho Hoang" userId="bdaa2ca6-9388-4c5e-9437-595bc402494c" providerId="ADAL" clId="{E1CEDDCC-9B9A-4633-BBFA-AA7AA9B2AD42}" dt="2021-12-29T10:31:59.049" v="713" actId="478"/>
          <ac:spMkLst>
            <pc:docMk/>
            <pc:sldMk cId="2292571116" sldId="445"/>
            <ac:spMk id="465922" creationId="{00000000-0000-0000-0000-000000000000}"/>
          </ac:spMkLst>
        </pc:spChg>
      </pc:sldChg>
      <pc:sldChg chg="modSp del">
        <pc:chgData name="Thanh Ho Hoang" userId="bdaa2ca6-9388-4c5e-9437-595bc402494c" providerId="ADAL" clId="{E1CEDDCC-9B9A-4633-BBFA-AA7AA9B2AD42}" dt="2021-12-29T08:10:23.175" v="18" actId="2696"/>
        <pc:sldMkLst>
          <pc:docMk/>
          <pc:sldMk cId="3887460584" sldId="446"/>
        </pc:sldMkLst>
        <pc:spChg chg="mod">
          <ac:chgData name="Thanh Ho Hoang" userId="bdaa2ca6-9388-4c5e-9437-595bc402494c" providerId="ADAL" clId="{E1CEDDCC-9B9A-4633-BBFA-AA7AA9B2AD42}" dt="2021-12-29T08:09:10.726" v="11" actId="27636"/>
          <ac:spMkLst>
            <pc:docMk/>
            <pc:sldMk cId="3887460584" sldId="446"/>
            <ac:spMk id="2" creationId="{00000000-0000-0000-0000-000000000000}"/>
          </ac:spMkLst>
        </pc:spChg>
      </pc:sldChg>
      <pc:sldChg chg="addSp delSp modSp">
        <pc:chgData name="Thanh Ho Hoang" userId="bdaa2ca6-9388-4c5e-9437-595bc402494c" providerId="ADAL" clId="{E1CEDDCC-9B9A-4633-BBFA-AA7AA9B2AD42}" dt="2021-12-29T10:32:34.620" v="753" actId="478"/>
        <pc:sldMkLst>
          <pc:docMk/>
          <pc:sldMk cId="1730650542" sldId="447"/>
        </pc:sldMkLst>
        <pc:spChg chg="add del mod">
          <ac:chgData name="Thanh Ho Hoang" userId="bdaa2ca6-9388-4c5e-9437-595bc402494c" providerId="ADAL" clId="{E1CEDDCC-9B9A-4633-BBFA-AA7AA9B2AD42}" dt="2021-12-29T10:32:34.620" v="753" actId="478"/>
          <ac:spMkLst>
            <pc:docMk/>
            <pc:sldMk cId="1730650542" sldId="447"/>
            <ac:spMk id="3" creationId="{FBB7C5E8-F99E-4F0D-B7FB-0A2932FFAADD}"/>
          </ac:spMkLst>
        </pc:spChg>
        <pc:spChg chg="del">
          <ac:chgData name="Thanh Ho Hoang" userId="bdaa2ca6-9388-4c5e-9437-595bc402494c" providerId="ADAL" clId="{E1CEDDCC-9B9A-4633-BBFA-AA7AA9B2AD42}" dt="2021-12-29T10:29:40.827" v="701" actId="478"/>
          <ac:spMkLst>
            <pc:docMk/>
            <pc:sldMk cId="1730650542" sldId="44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9:36.477" v="700" actId="255"/>
          <ac:spMkLst>
            <pc:docMk/>
            <pc:sldMk cId="1730650542" sldId="447"/>
            <ac:spMk id="5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3:57.394" v="30" actId="478"/>
          <ac:spMkLst>
            <pc:docMk/>
            <pc:sldMk cId="1730650542" sldId="447"/>
            <ac:spMk id="6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28:38.522" v="698" actId="1076"/>
          <ac:spMkLst>
            <pc:docMk/>
            <pc:sldMk cId="1730650542" sldId="447"/>
            <ac:spMk id="12" creationId="{00000000-0000-0000-0000-000000000000}"/>
          </ac:spMkLst>
        </pc:spChg>
        <pc:spChg chg="add mod">
          <ac:chgData name="Thanh Ho Hoang" userId="bdaa2ca6-9388-4c5e-9437-595bc402494c" providerId="ADAL" clId="{E1CEDDCC-9B9A-4633-BBFA-AA7AA9B2AD42}" dt="2021-12-29T10:32:32.090" v="752" actId="20577"/>
          <ac:spMkLst>
            <pc:docMk/>
            <pc:sldMk cId="1730650542" sldId="447"/>
            <ac:spMk id="13" creationId="{76A3705D-DBEA-4893-825E-4389FE4BE19E}"/>
          </ac:spMkLst>
        </pc:spChg>
        <pc:grpChg chg="del">
          <ac:chgData name="Thanh Ho Hoang" userId="bdaa2ca6-9388-4c5e-9437-595bc402494c" providerId="ADAL" clId="{E1CEDDCC-9B9A-4633-BBFA-AA7AA9B2AD42}" dt="2021-12-29T08:08:36.683" v="5" actId="478"/>
          <ac:grpSpMkLst>
            <pc:docMk/>
            <pc:sldMk cId="1730650542" sldId="447"/>
            <ac:grpSpMk id="8" creationId="{00000000-0000-0000-0000-000000000000}"/>
          </ac:grpSpMkLst>
        </pc:grpChg>
        <pc:picChg chg="del">
          <ac:chgData name="Thanh Ho Hoang" userId="bdaa2ca6-9388-4c5e-9437-595bc402494c" providerId="ADAL" clId="{E1CEDDCC-9B9A-4633-BBFA-AA7AA9B2AD42}" dt="2021-12-29T08:08:35.577" v="4" actId="478"/>
          <ac:picMkLst>
            <pc:docMk/>
            <pc:sldMk cId="1730650542" sldId="447"/>
            <ac:picMk id="7" creationId="{00000000-0000-0000-0000-000000000000}"/>
          </ac:picMkLst>
        </pc:picChg>
      </pc:sldChg>
      <pc:sldChg chg="del">
        <pc:chgData name="Thanh Ho Hoang" userId="bdaa2ca6-9388-4c5e-9437-595bc402494c" providerId="ADAL" clId="{E1CEDDCC-9B9A-4633-BBFA-AA7AA9B2AD42}" dt="2021-12-29T08:08:27.463" v="2" actId="2696"/>
        <pc:sldMkLst>
          <pc:docMk/>
          <pc:sldMk cId="375378606" sldId="448"/>
        </pc:sldMkLst>
      </pc:sldChg>
      <pc:sldChg chg="addSp delSp modSp">
        <pc:chgData name="Thanh Ho Hoang" userId="bdaa2ca6-9388-4c5e-9437-595bc402494c" providerId="ADAL" clId="{E1CEDDCC-9B9A-4633-BBFA-AA7AA9B2AD42}" dt="2021-12-29T09:03:19.902" v="186" actId="20577"/>
        <pc:sldMkLst>
          <pc:docMk/>
          <pc:sldMk cId="3215379390" sldId="455"/>
        </pc:sldMkLst>
        <pc:spChg chg="add del mod">
          <ac:chgData name="Thanh Ho Hoang" userId="bdaa2ca6-9388-4c5e-9437-595bc402494c" providerId="ADAL" clId="{E1CEDDCC-9B9A-4633-BBFA-AA7AA9B2AD42}" dt="2021-12-29T08:14:15.118" v="40" actId="478"/>
          <ac:spMkLst>
            <pc:docMk/>
            <pc:sldMk cId="3215379390" sldId="455"/>
            <ac:spMk id="3" creationId="{07112267-1A2A-4D27-ABE2-7DEC19FD3AE0}"/>
          </ac:spMkLst>
        </pc:spChg>
        <pc:spChg chg="mod">
          <ac:chgData name="Thanh Ho Hoang" userId="bdaa2ca6-9388-4c5e-9437-595bc402494c" providerId="ADAL" clId="{E1CEDDCC-9B9A-4633-BBFA-AA7AA9B2AD42}" dt="2021-12-29T09:03:19.902" v="186" actId="20577"/>
          <ac:spMkLst>
            <pc:docMk/>
            <pc:sldMk cId="3215379390" sldId="455"/>
            <ac:spMk id="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19.823" v="42" actId="478"/>
          <ac:spMkLst>
            <pc:docMk/>
            <pc:sldMk cId="3215379390" sldId="455"/>
            <ac:spMk id="6" creationId="{A038C0A3-53F3-440E-BA53-DDC6BD24AF40}"/>
          </ac:spMkLst>
        </pc:spChg>
        <pc:spChg chg="del">
          <ac:chgData name="Thanh Ho Hoang" userId="bdaa2ca6-9388-4c5e-9437-595bc402494c" providerId="ADAL" clId="{E1CEDDCC-9B9A-4633-BBFA-AA7AA9B2AD42}" dt="2021-12-29T08:14:11.541" v="37" actId="478"/>
          <ac:spMkLst>
            <pc:docMk/>
            <pc:sldMk cId="3215379390" sldId="455"/>
            <ac:spMk id="7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4:20.754" v="43" actId="478"/>
          <ac:spMkLst>
            <pc:docMk/>
            <pc:sldMk cId="3215379390" sldId="455"/>
            <ac:spMk id="8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23.847" v="45" actId="478"/>
          <ac:spMkLst>
            <pc:docMk/>
            <pc:sldMk cId="3215379390" sldId="455"/>
            <ac:spMk id="10" creationId="{321AE323-6C9D-45C3-AF96-5B478F375B5C}"/>
          </ac:spMkLst>
        </pc:spChg>
        <pc:spChg chg="del">
          <ac:chgData name="Thanh Ho Hoang" userId="bdaa2ca6-9388-4c5e-9437-595bc402494c" providerId="ADAL" clId="{E1CEDDCC-9B9A-4633-BBFA-AA7AA9B2AD42}" dt="2021-12-29T08:14:15.985" v="41" actId="478"/>
          <ac:spMkLst>
            <pc:docMk/>
            <pc:sldMk cId="3215379390" sldId="455"/>
            <ac:spMk id="11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8:14:21.677" v="44" actId="478"/>
          <ac:spMkLst>
            <pc:docMk/>
            <pc:sldMk cId="3215379390" sldId="455"/>
            <ac:spMk id="12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8:14:24.984" v="46" actId="478"/>
          <ac:spMkLst>
            <pc:docMk/>
            <pc:sldMk cId="3215379390" sldId="455"/>
            <ac:spMk id="15" creationId="{8A95DF9B-69AF-4C01-B58D-D16831468920}"/>
          </ac:spMkLst>
        </pc:spChg>
        <pc:spChg chg="del">
          <ac:chgData name="Thanh Ho Hoang" userId="bdaa2ca6-9388-4c5e-9437-595bc402494c" providerId="ADAL" clId="{E1CEDDCC-9B9A-4633-BBFA-AA7AA9B2AD42}" dt="2021-12-29T08:14:12.791" v="38" actId="478"/>
          <ac:spMkLst>
            <pc:docMk/>
            <pc:sldMk cId="3215379390" sldId="455"/>
            <ac:spMk id="18" creationId="{00000000-0000-0000-0000-000000000000}"/>
          </ac:spMkLst>
        </pc:spChg>
        <pc:spChg chg="add del">
          <ac:chgData name="Thanh Ho Hoang" userId="bdaa2ca6-9388-4c5e-9437-595bc402494c" providerId="ADAL" clId="{E1CEDDCC-9B9A-4633-BBFA-AA7AA9B2AD42}" dt="2021-12-29T09:01:57.191" v="148" actId="478"/>
          <ac:spMkLst>
            <pc:docMk/>
            <pc:sldMk cId="3215379390" sldId="455"/>
            <ac:spMk id="22" creationId="{D22D281D-F829-49FB-8421-00A95C899C9F}"/>
          </ac:spMkLst>
        </pc:spChg>
        <pc:spChg chg="add del">
          <ac:chgData name="Thanh Ho Hoang" userId="bdaa2ca6-9388-4c5e-9437-595bc402494c" providerId="ADAL" clId="{E1CEDDCC-9B9A-4633-BBFA-AA7AA9B2AD42}" dt="2021-12-29T09:01:59.343" v="149" actId="478"/>
          <ac:spMkLst>
            <pc:docMk/>
            <pc:sldMk cId="3215379390" sldId="455"/>
            <ac:spMk id="23" creationId="{7B0CCBED-B203-4C10-A3CF-F3E707D6EBA8}"/>
          </ac:spMkLst>
        </pc:spChg>
        <pc:spChg chg="add">
          <ac:chgData name="Thanh Ho Hoang" userId="bdaa2ca6-9388-4c5e-9437-595bc402494c" providerId="ADAL" clId="{E1CEDDCC-9B9A-4633-BBFA-AA7AA9B2AD42}" dt="2021-12-29T09:01:53.307" v="147"/>
          <ac:spMkLst>
            <pc:docMk/>
            <pc:sldMk cId="3215379390" sldId="455"/>
            <ac:spMk id="25" creationId="{FBB3C092-B9B2-4FD6-BBB5-811A554985CA}"/>
          </ac:spMkLst>
        </pc:spChg>
        <pc:spChg chg="add del mod">
          <ac:chgData name="Thanh Ho Hoang" userId="bdaa2ca6-9388-4c5e-9437-595bc402494c" providerId="ADAL" clId="{E1CEDDCC-9B9A-4633-BBFA-AA7AA9B2AD42}" dt="2021-12-29T09:02:03.300" v="150" actId="478"/>
          <ac:spMkLst>
            <pc:docMk/>
            <pc:sldMk cId="3215379390" sldId="455"/>
            <ac:spMk id="26" creationId="{FFE1A8D3-C05D-49CE-B16F-91AAED234F1E}"/>
          </ac:spMkLst>
        </pc:spChg>
        <pc:picChg chg="del">
          <ac:chgData name="Thanh Ho Hoang" userId="bdaa2ca6-9388-4c5e-9437-595bc402494c" providerId="ADAL" clId="{E1CEDDCC-9B9A-4633-BBFA-AA7AA9B2AD42}" dt="2021-12-29T08:14:13.631" v="39" actId="478"/>
          <ac:picMkLst>
            <pc:docMk/>
            <pc:sldMk cId="3215379390" sldId="455"/>
            <ac:picMk id="14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7.415" v="34" actId="478"/>
          <ac:picMkLst>
            <pc:docMk/>
            <pc:sldMk cId="3215379390" sldId="455"/>
            <ac:picMk id="16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6.464" v="33" actId="478"/>
          <ac:picMkLst>
            <pc:docMk/>
            <pc:sldMk cId="3215379390" sldId="455"/>
            <ac:picMk id="17" creationId="{00000000-0000-0000-0000-000000000000}"/>
          </ac:picMkLst>
        </pc:picChg>
        <pc:picChg chg="del">
          <ac:chgData name="Thanh Ho Hoang" userId="bdaa2ca6-9388-4c5e-9437-595bc402494c" providerId="ADAL" clId="{E1CEDDCC-9B9A-4633-BBFA-AA7AA9B2AD42}" dt="2021-12-29T08:14:08.501" v="35" actId="478"/>
          <ac:picMkLst>
            <pc:docMk/>
            <pc:sldMk cId="3215379390" sldId="455"/>
            <ac:picMk id="20" creationId="{00000000-0000-0000-0000-000000000000}"/>
          </ac:picMkLst>
        </pc:picChg>
        <pc:picChg chg="add mod ord">
          <ac:chgData name="Thanh Ho Hoang" userId="bdaa2ca6-9388-4c5e-9437-595bc402494c" providerId="ADAL" clId="{E1CEDDCC-9B9A-4633-BBFA-AA7AA9B2AD42}" dt="2021-12-29T09:02:46.225" v="180" actId="1076"/>
          <ac:picMkLst>
            <pc:docMk/>
            <pc:sldMk cId="3215379390" sldId="455"/>
            <ac:picMk id="21" creationId="{B809730B-7DF2-42E4-AA02-848B155A4988}"/>
          </ac:picMkLst>
        </pc:picChg>
        <pc:picChg chg="add">
          <ac:chgData name="Thanh Ho Hoang" userId="bdaa2ca6-9388-4c5e-9437-595bc402494c" providerId="ADAL" clId="{E1CEDDCC-9B9A-4633-BBFA-AA7AA9B2AD42}" dt="2021-12-29T09:01:53.307" v="147"/>
          <ac:picMkLst>
            <pc:docMk/>
            <pc:sldMk cId="3215379390" sldId="455"/>
            <ac:picMk id="24" creationId="{5CCC4E1F-AF3F-4F3D-85CA-8D6302554137}"/>
          </ac:picMkLst>
        </pc:picChg>
        <pc:picChg chg="del">
          <ac:chgData name="Thanh Ho Hoang" userId="bdaa2ca6-9388-4c5e-9437-595bc402494c" providerId="ADAL" clId="{E1CEDDCC-9B9A-4633-BBFA-AA7AA9B2AD42}" dt="2021-12-29T08:14:09.503" v="36" actId="478"/>
          <ac:picMkLst>
            <pc:docMk/>
            <pc:sldMk cId="3215379390" sldId="455"/>
            <ac:picMk id="1028" creationId="{00000000-0000-0000-0000-000000000000}"/>
          </ac:picMkLst>
        </pc:picChg>
      </pc:sldChg>
      <pc:sldChg chg="addSp delSp modSp">
        <pc:chgData name="Thanh Ho Hoang" userId="bdaa2ca6-9388-4c5e-9437-595bc402494c" providerId="ADAL" clId="{E1CEDDCC-9B9A-4633-BBFA-AA7AA9B2AD42}" dt="2021-12-29T09:41:27.134" v="413" actId="478"/>
        <pc:sldMkLst>
          <pc:docMk/>
          <pc:sldMk cId="572941400" sldId="456"/>
        </pc:sldMkLst>
        <pc:spChg chg="del">
          <ac:chgData name="Thanh Ho Hoang" userId="bdaa2ca6-9388-4c5e-9437-595bc402494c" providerId="ADAL" clId="{E1CEDDCC-9B9A-4633-BBFA-AA7AA9B2AD42}" dt="2021-12-29T09:41:27.134" v="413" actId="478"/>
          <ac:spMkLst>
            <pc:docMk/>
            <pc:sldMk cId="572941400" sldId="456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41:01.182" v="393" actId="478"/>
          <ac:spMkLst>
            <pc:docMk/>
            <pc:sldMk cId="572941400" sldId="45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41:04.075" v="395" actId="478"/>
          <ac:spMkLst>
            <pc:docMk/>
            <pc:sldMk cId="572941400" sldId="456"/>
            <ac:spMk id="15" creationId="{88509296-8038-4D6A-87F9-B3698E1FEB12}"/>
          </ac:spMkLst>
        </pc:spChg>
        <pc:spChg chg="add mod">
          <ac:chgData name="Thanh Ho Hoang" userId="bdaa2ca6-9388-4c5e-9437-595bc402494c" providerId="ADAL" clId="{E1CEDDCC-9B9A-4633-BBFA-AA7AA9B2AD42}" dt="2021-12-29T09:41:13.963" v="411" actId="20577"/>
          <ac:spMkLst>
            <pc:docMk/>
            <pc:sldMk cId="572941400" sldId="456"/>
            <ac:spMk id="44" creationId="{22EA36DA-74EB-4851-9CD7-427763F24E38}"/>
          </ac:spMkLst>
        </pc:s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5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1:23.902" v="412" actId="207"/>
          <ac:grpSpMkLst>
            <pc:docMk/>
            <pc:sldMk cId="572941400" sldId="456"/>
            <ac:grpSpMk id="61" creationId="{00000000-0000-0000-0000-000000000000}"/>
          </ac:grpSpMkLst>
        </pc:grpChg>
        <pc:cxnChg chg="mod">
          <ac:chgData name="Thanh Ho Hoang" userId="bdaa2ca6-9388-4c5e-9437-595bc402494c" providerId="ADAL" clId="{E1CEDDCC-9B9A-4633-BBFA-AA7AA9B2AD42}" dt="2021-12-29T09:41:23.902" v="412" actId="207"/>
          <ac:cxnSpMkLst>
            <pc:docMk/>
            <pc:sldMk cId="572941400" sldId="456"/>
            <ac:cxnSpMk id="42" creationId="{00000000-0000-0000-0000-000000000000}"/>
          </ac:cxnSpMkLst>
        </pc:cxnChg>
      </pc:sldChg>
      <pc:sldChg chg="addSp delSp modSp">
        <pc:chgData name="Thanh Ho Hoang" userId="bdaa2ca6-9388-4c5e-9437-595bc402494c" providerId="ADAL" clId="{E1CEDDCC-9B9A-4633-BBFA-AA7AA9B2AD42}" dt="2021-12-29T09:42:01.727" v="420" actId="1076"/>
        <pc:sldMkLst>
          <pc:docMk/>
          <pc:sldMk cId="3657657077" sldId="457"/>
        </pc:sldMkLst>
        <pc:spChg chg="del">
          <ac:chgData name="Thanh Ho Hoang" userId="bdaa2ca6-9388-4c5e-9437-595bc402494c" providerId="ADAL" clId="{E1CEDDCC-9B9A-4633-BBFA-AA7AA9B2AD42}" dt="2021-12-29T09:41:44.774" v="416" actId="478"/>
          <ac:spMkLst>
            <pc:docMk/>
            <pc:sldMk cId="3657657077" sldId="457"/>
            <ac:spMk id="2" creationId="{00000000-0000-0000-0000-000000000000}"/>
          </ac:spMkLst>
        </pc:spChg>
        <pc:spChg chg="del mod">
          <ac:chgData name="Thanh Ho Hoang" userId="bdaa2ca6-9388-4c5e-9437-595bc402494c" providerId="ADAL" clId="{E1CEDDCC-9B9A-4633-BBFA-AA7AA9B2AD42}" dt="2021-12-29T09:41:52.320" v="417" actId="478"/>
          <ac:spMkLst>
            <pc:docMk/>
            <pc:sldMk cId="3657657077" sldId="457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41:54.858" v="418" actId="478"/>
          <ac:spMkLst>
            <pc:docMk/>
            <pc:sldMk cId="3657657077" sldId="457"/>
            <ac:spMk id="15" creationId="{AE623560-3251-40EA-B6E2-153355F97CD5}"/>
          </ac:spMkLst>
        </pc:spChg>
        <pc:spChg chg="add">
          <ac:chgData name="Thanh Ho Hoang" userId="bdaa2ca6-9388-4c5e-9437-595bc402494c" providerId="ADAL" clId="{E1CEDDCC-9B9A-4633-BBFA-AA7AA9B2AD42}" dt="2021-12-29T09:41:55.248" v="419"/>
          <ac:spMkLst>
            <pc:docMk/>
            <pc:sldMk cId="3657657077" sldId="457"/>
            <ac:spMk id="42" creationId="{BDF6ADEF-9027-4FAD-A31F-BA41793EB8B6}"/>
          </ac:spMkLst>
        </pc:s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42:01.727" v="420" actId="1076"/>
          <ac:grpSpMkLst>
            <pc:docMk/>
            <pc:sldMk cId="3657657077" sldId="457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09:53:49.937" v="427" actId="1076"/>
        <pc:sldMkLst>
          <pc:docMk/>
          <pc:sldMk cId="559133927" sldId="462"/>
        </pc:sldMkLst>
        <pc:spChg chg="del mod">
          <ac:chgData name="Thanh Ho Hoang" userId="bdaa2ca6-9388-4c5e-9437-595bc402494c" providerId="ADAL" clId="{E1CEDDCC-9B9A-4633-BBFA-AA7AA9B2AD42}" dt="2021-12-29T08:44:51.212" v="126" actId="478"/>
          <ac:spMkLst>
            <pc:docMk/>
            <pc:sldMk cId="559133927" sldId="462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3:30.072" v="422" actId="478"/>
          <ac:spMkLst>
            <pc:docMk/>
            <pc:sldMk cId="559133927" sldId="462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3:33.081" v="424" actId="478"/>
          <ac:spMkLst>
            <pc:docMk/>
            <pc:sldMk cId="559133927" sldId="462"/>
            <ac:spMk id="15" creationId="{F795C188-DCF7-4423-B836-5B1C8F5F81BA}"/>
          </ac:spMkLst>
        </pc:spChg>
        <pc:spChg chg="mod">
          <ac:chgData name="Thanh Ho Hoang" userId="bdaa2ca6-9388-4c5e-9437-595bc402494c" providerId="ADAL" clId="{E1CEDDCC-9B9A-4633-BBFA-AA7AA9B2AD42}" dt="2021-12-29T09:53:49.937" v="427" actId="1076"/>
          <ac:spMkLst>
            <pc:docMk/>
            <pc:sldMk cId="559133927" sldId="462"/>
            <ac:spMk id="3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53:30.741" v="423"/>
          <ac:spMkLst>
            <pc:docMk/>
            <pc:sldMk cId="559133927" sldId="462"/>
            <ac:spMk id="49" creationId="{0870D0E1-685F-44EB-91ED-1FB770D3D5E4}"/>
          </ac:spMkLst>
        </pc:s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2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3:49.937" v="427" actId="1076"/>
          <ac:grpSpMkLst>
            <pc:docMk/>
            <pc:sldMk cId="559133927" sldId="462"/>
            <ac:grpSpMk id="55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09:55:55.624" v="440" actId="1076"/>
        <pc:sldMkLst>
          <pc:docMk/>
          <pc:sldMk cId="3742965702" sldId="463"/>
        </pc:sldMkLst>
        <pc:spChg chg="del mod">
          <ac:chgData name="Thanh Ho Hoang" userId="bdaa2ca6-9388-4c5e-9437-595bc402494c" providerId="ADAL" clId="{E1CEDDCC-9B9A-4633-BBFA-AA7AA9B2AD42}" dt="2021-12-29T08:42:47.815" v="122" actId="478"/>
          <ac:spMkLst>
            <pc:docMk/>
            <pc:sldMk cId="3742965702" sldId="463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4:59.139" v="428" actId="478"/>
          <ac:spMkLst>
            <pc:docMk/>
            <pc:sldMk cId="3742965702" sldId="463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55:55.624" v="440" actId="1076"/>
          <ac:spMkLst>
            <pc:docMk/>
            <pc:sldMk cId="3742965702" sldId="463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5:03.904" v="429" actId="478"/>
          <ac:spMkLst>
            <pc:docMk/>
            <pc:sldMk cId="3742965702" sldId="463"/>
            <ac:spMk id="26" creationId="{4A96966D-DB0A-4961-8E2B-A9C2F62DDB7A}"/>
          </ac:spMkLst>
        </pc:spChg>
        <pc:spChg chg="add">
          <ac:chgData name="Thanh Ho Hoang" userId="bdaa2ca6-9388-4c5e-9437-595bc402494c" providerId="ADAL" clId="{E1CEDDCC-9B9A-4633-BBFA-AA7AA9B2AD42}" dt="2021-12-29T09:55:04.250" v="430"/>
          <ac:spMkLst>
            <pc:docMk/>
            <pc:sldMk cId="3742965702" sldId="463"/>
            <ac:spMk id="68" creationId="{713499A1-8B3A-4428-9298-58A4AE6D28C4}"/>
          </ac:spMkLst>
        </pc:s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5:17.916" v="432" actId="1076"/>
          <ac:grpSpMkLst>
            <pc:docMk/>
            <pc:sldMk cId="3742965702" sldId="463"/>
            <ac:grpSpMk id="64" creationId="{00000000-0000-0000-0000-000000000000}"/>
          </ac:grpSpMkLst>
        </pc:grpChg>
      </pc:sldChg>
      <pc:sldChg chg="addSp delSp modSp addAnim delAnim">
        <pc:chgData name="Thanh Ho Hoang" userId="bdaa2ca6-9388-4c5e-9437-595bc402494c" providerId="ADAL" clId="{E1CEDDCC-9B9A-4633-BBFA-AA7AA9B2AD42}" dt="2021-12-29T09:55:49.218" v="439" actId="1076"/>
        <pc:sldMkLst>
          <pc:docMk/>
          <pc:sldMk cId="3943897987" sldId="464"/>
        </pc:sldMkLst>
        <pc:spChg chg="add del mod">
          <ac:chgData name="Thanh Ho Hoang" userId="bdaa2ca6-9388-4c5e-9437-595bc402494c" providerId="ADAL" clId="{E1CEDDCC-9B9A-4633-BBFA-AA7AA9B2AD42}" dt="2021-12-29T08:51:04.882" v="131" actId="478"/>
          <ac:spMkLst>
            <pc:docMk/>
            <pc:sldMk cId="3943897987" sldId="464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5:28.372" v="433" actId="478"/>
          <ac:spMkLst>
            <pc:docMk/>
            <pc:sldMk cId="3943897987" sldId="464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09:55:49.218" v="439" actId="1076"/>
          <ac:spMkLst>
            <pc:docMk/>
            <pc:sldMk cId="3943897987" sldId="464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5:32.095" v="434" actId="478"/>
          <ac:spMkLst>
            <pc:docMk/>
            <pc:sldMk cId="3943897987" sldId="464"/>
            <ac:spMk id="26" creationId="{50245593-A0F8-449B-9872-F4DBE43FAA59}"/>
          </ac:spMkLst>
        </pc:spChg>
        <pc:spChg chg="add">
          <ac:chgData name="Thanh Ho Hoang" userId="bdaa2ca6-9388-4c5e-9437-595bc402494c" providerId="ADAL" clId="{E1CEDDCC-9B9A-4633-BBFA-AA7AA9B2AD42}" dt="2021-12-29T09:55:32.483" v="435"/>
          <ac:spMkLst>
            <pc:docMk/>
            <pc:sldMk cId="3943897987" sldId="464"/>
            <ac:spMk id="64" creationId="{F4DD814D-94C4-492D-8293-1E84C6707DDA}"/>
          </ac:spMkLst>
        </pc:s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15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2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3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7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8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39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40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41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1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5" creationId="{00000000-0000-0000-0000-000000000000}"/>
          </ac:grpSpMkLst>
        </pc:grpChg>
        <pc:grpChg chg="add del mod">
          <ac:chgData name="Thanh Ho Hoang" userId="bdaa2ca6-9388-4c5e-9437-595bc402494c" providerId="ADAL" clId="{E1CEDDCC-9B9A-4633-BBFA-AA7AA9B2AD42}" dt="2021-12-29T09:55:42.100" v="436" actId="1076"/>
          <ac:grpSpMkLst>
            <pc:docMk/>
            <pc:sldMk cId="3943897987" sldId="464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0:32.567" v="461" actId="2711"/>
        <pc:sldMkLst>
          <pc:docMk/>
          <pc:sldMk cId="2324719737" sldId="466"/>
        </pc:sldMkLst>
        <pc:spChg chg="del">
          <ac:chgData name="Thanh Ho Hoang" userId="bdaa2ca6-9388-4c5e-9437-595bc402494c" providerId="ADAL" clId="{E1CEDDCC-9B9A-4633-BBFA-AA7AA9B2AD42}" dt="2021-12-29T09:57:46.116" v="448" actId="478"/>
          <ac:spMkLst>
            <pc:docMk/>
            <pc:sldMk cId="2324719737" sldId="466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9:44.023" v="450" actId="478"/>
          <ac:spMkLst>
            <pc:docMk/>
            <pc:sldMk cId="2324719737" sldId="466"/>
            <ac:spMk id="4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9:46.450" v="452" actId="478"/>
          <ac:spMkLst>
            <pc:docMk/>
            <pc:sldMk cId="2324719737" sldId="466"/>
            <ac:spMk id="25" creationId="{B83EADC2-CA36-4D74-A6AF-E88AB8EEA652}"/>
          </ac:spMkLst>
        </pc:spChg>
        <pc:spChg chg="mod">
          <ac:chgData name="Thanh Ho Hoang" userId="bdaa2ca6-9388-4c5e-9437-595bc402494c" providerId="ADAL" clId="{E1CEDDCC-9B9A-4633-BBFA-AA7AA9B2AD42}" dt="2021-12-29T10:00:32.567" v="461" actId="2711"/>
          <ac:spMkLst>
            <pc:docMk/>
            <pc:sldMk cId="2324719737" sldId="466"/>
            <ac:spMk id="30" creationId="{00000000-0000-0000-0000-000000000000}"/>
          </ac:spMkLst>
        </pc:spChg>
        <pc:spChg chg="add">
          <ac:chgData name="Thanh Ho Hoang" userId="bdaa2ca6-9388-4c5e-9437-595bc402494c" providerId="ADAL" clId="{E1CEDDCC-9B9A-4633-BBFA-AA7AA9B2AD42}" dt="2021-12-29T09:59:44.537" v="451"/>
          <ac:spMkLst>
            <pc:docMk/>
            <pc:sldMk cId="2324719737" sldId="466"/>
            <ac:spMk id="61" creationId="{74B58246-A2B2-4DC6-94DA-6D631E31DE92}"/>
          </ac:spMkLst>
        </pc:s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2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0:11.230" v="455" actId="1076"/>
          <ac:grpSpMkLst>
            <pc:docMk/>
            <pc:sldMk cId="2324719737" sldId="466"/>
            <ac:grpSpMk id="6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8:55.492" v="525" actId="207"/>
        <pc:sldMkLst>
          <pc:docMk/>
          <pc:sldMk cId="1496875562" sldId="467"/>
        </pc:sldMkLst>
        <pc:spChg chg="del">
          <ac:chgData name="Thanh Ho Hoang" userId="bdaa2ca6-9388-4c5e-9437-595bc402494c" providerId="ADAL" clId="{E1CEDDCC-9B9A-4633-BBFA-AA7AA9B2AD42}" dt="2021-12-29T10:08:46.167" v="522" actId="478"/>
          <ac:spMkLst>
            <pc:docMk/>
            <pc:sldMk cId="1496875562" sldId="467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0:16.067" v="456" actId="478"/>
          <ac:spMkLst>
            <pc:docMk/>
            <pc:sldMk cId="1496875562" sldId="467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8:48.340" v="524" actId="1076"/>
          <ac:spMkLst>
            <pc:docMk/>
            <pc:sldMk cId="1496875562" sldId="467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00:18.870" v="457" actId="478"/>
          <ac:spMkLst>
            <pc:docMk/>
            <pc:sldMk cId="1496875562" sldId="467"/>
            <ac:spMk id="26" creationId="{03C0CFD4-84E3-4667-B153-524E081BF356}"/>
          </ac:spMkLst>
        </pc:spChg>
        <pc:spChg chg="add">
          <ac:chgData name="Thanh Ho Hoang" userId="bdaa2ca6-9388-4c5e-9437-595bc402494c" providerId="ADAL" clId="{E1CEDDCC-9B9A-4633-BBFA-AA7AA9B2AD42}" dt="2021-12-29T10:00:19.215" v="458"/>
          <ac:spMkLst>
            <pc:docMk/>
            <pc:sldMk cId="1496875562" sldId="467"/>
            <ac:spMk id="65" creationId="{42088819-F2A9-44D0-A4F9-71FEA7104562}"/>
          </ac:spMkLst>
        </pc:s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39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46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5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8:55.492" v="525" actId="207"/>
          <ac:grpSpMkLst>
            <pc:docMk/>
            <pc:sldMk cId="1496875562" sldId="467"/>
            <ac:grpSpMk id="58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0:37.636" v="462" actId="2711"/>
        <pc:sldMkLst>
          <pc:docMk/>
          <pc:sldMk cId="2065673337" sldId="468"/>
        </pc:sldMkLst>
        <pc:spChg chg="del">
          <ac:chgData name="Thanh Ho Hoang" userId="bdaa2ca6-9388-4c5e-9437-595bc402494c" providerId="ADAL" clId="{E1CEDDCC-9B9A-4633-BBFA-AA7AA9B2AD42}" dt="2021-12-29T09:57:00.340" v="441" actId="478"/>
          <ac:spMkLst>
            <pc:docMk/>
            <pc:sldMk cId="2065673337" sldId="468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09:57:09.231" v="444" actId="478"/>
          <ac:spMkLst>
            <pc:docMk/>
            <pc:sldMk cId="2065673337" sldId="468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0:37.636" v="462" actId="2711"/>
          <ac:spMkLst>
            <pc:docMk/>
            <pc:sldMk cId="2065673337" sldId="468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09:57:10.682" v="445" actId="478"/>
          <ac:spMkLst>
            <pc:docMk/>
            <pc:sldMk cId="2065673337" sldId="468"/>
            <ac:spMk id="26" creationId="{91BE5619-7DEF-4B44-AF88-35A54E38D9C0}"/>
          </ac:spMkLst>
        </pc:spChg>
        <pc:spChg chg="add">
          <ac:chgData name="Thanh Ho Hoang" userId="bdaa2ca6-9388-4c5e-9437-595bc402494c" providerId="ADAL" clId="{E1CEDDCC-9B9A-4633-BBFA-AA7AA9B2AD42}" dt="2021-12-29T09:57:06.211" v="443"/>
          <ac:spMkLst>
            <pc:docMk/>
            <pc:sldMk cId="2065673337" sldId="468"/>
            <ac:spMk id="74" creationId="{E3E91553-FD28-42CA-9D3B-014FF274F51D}"/>
          </ac:spMkLst>
        </pc:s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2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7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38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4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4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5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09:57:24.260" v="447" actId="207"/>
          <ac:grpSpMkLst>
            <pc:docMk/>
            <pc:sldMk cId="2065673337" sldId="468"/>
            <ac:grpSpMk id="64" creationId="{00000000-0000-0000-0000-000000000000}"/>
          </ac:grpSpMkLst>
        </pc:grpChg>
      </pc:sldChg>
      <pc:sldChg chg="addSp delSp modSp">
        <pc:chgData name="Thanh Ho Hoang" userId="bdaa2ca6-9388-4c5e-9437-595bc402494c" providerId="ADAL" clId="{E1CEDDCC-9B9A-4633-BBFA-AA7AA9B2AD42}" dt="2021-12-29T10:09:32.741" v="533" actId="478"/>
        <pc:sldMkLst>
          <pc:docMk/>
          <pc:sldMk cId="201719554" sldId="469"/>
        </pc:sldMkLst>
        <pc:spChg chg="del">
          <ac:chgData name="Thanh Ho Hoang" userId="bdaa2ca6-9388-4c5e-9437-595bc402494c" providerId="ADAL" clId="{E1CEDDCC-9B9A-4633-BBFA-AA7AA9B2AD42}" dt="2021-12-29T10:09:32.741" v="533" actId="478"/>
          <ac:spMkLst>
            <pc:docMk/>
            <pc:sldMk cId="201719554" sldId="469"/>
            <ac:spMk id="2" creationId="{00000000-0000-0000-0000-000000000000}"/>
          </ac:spMkLst>
        </pc:spChg>
        <pc:spChg chg="del">
          <ac:chgData name="Thanh Ho Hoang" userId="bdaa2ca6-9388-4c5e-9437-595bc402494c" providerId="ADAL" clId="{E1CEDDCC-9B9A-4633-BBFA-AA7AA9B2AD42}" dt="2021-12-29T10:09:06.589" v="526" actId="478"/>
          <ac:spMkLst>
            <pc:docMk/>
            <pc:sldMk cId="201719554" sldId="469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9:20.361" v="531" actId="2711"/>
          <ac:spMkLst>
            <pc:docMk/>
            <pc:sldMk cId="201719554" sldId="469"/>
            <ac:spMk id="25" creationId="{00000000-0000-0000-0000-000000000000}"/>
          </ac:spMkLst>
        </pc:spChg>
        <pc:spChg chg="add del mod">
          <ac:chgData name="Thanh Ho Hoang" userId="bdaa2ca6-9388-4c5e-9437-595bc402494c" providerId="ADAL" clId="{E1CEDDCC-9B9A-4633-BBFA-AA7AA9B2AD42}" dt="2021-12-29T10:09:08.560" v="527" actId="478"/>
          <ac:spMkLst>
            <pc:docMk/>
            <pc:sldMk cId="201719554" sldId="469"/>
            <ac:spMk id="27" creationId="{737394DF-B2B4-47C1-A5C2-07BE078379D0}"/>
          </ac:spMkLst>
        </pc:spChg>
        <pc:spChg chg="add">
          <ac:chgData name="Thanh Ho Hoang" userId="bdaa2ca6-9388-4c5e-9437-595bc402494c" providerId="ADAL" clId="{E1CEDDCC-9B9A-4633-BBFA-AA7AA9B2AD42}" dt="2021-12-29T10:09:08.843" v="528"/>
          <ac:spMkLst>
            <pc:docMk/>
            <pc:sldMk cId="201719554" sldId="469"/>
            <ac:spMk id="74" creationId="{6F30CCC8-C197-460F-9259-34010D74BEE9}"/>
          </ac:spMkLst>
        </pc:s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1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20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1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4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35" creationId="{00000000-0000-0000-0000-000000000000}"/>
          </ac:grpSpMkLst>
        </pc:grpChg>
        <pc:grpChg chg="mod">
          <ac:chgData name="Thanh Ho Hoang" userId="bdaa2ca6-9388-4c5e-9437-595bc402494c" providerId="ADAL" clId="{E1CEDDCC-9B9A-4633-BBFA-AA7AA9B2AD42}" dt="2021-12-29T10:09:28.164" v="532" actId="207"/>
          <ac:grpSpMkLst>
            <pc:docMk/>
            <pc:sldMk cId="201719554" sldId="469"/>
            <ac:grpSpMk id="64" creationId="{00000000-0000-0000-0000-000000000000}"/>
          </ac:grpSpMkLst>
        </pc:grpChg>
      </pc:sldChg>
      <pc:sldChg chg="modSp add ord">
        <pc:chgData name="Thanh Ho Hoang" userId="bdaa2ca6-9388-4c5e-9437-595bc402494c" providerId="ADAL" clId="{E1CEDDCC-9B9A-4633-BBFA-AA7AA9B2AD42}" dt="2021-12-29T10:08:23.315" v="520"/>
        <pc:sldMkLst>
          <pc:docMk/>
          <pc:sldMk cId="1407044473" sldId="470"/>
        </pc:sldMkLst>
        <pc:spChg chg="mod">
          <ac:chgData name="Thanh Ho Hoang" userId="bdaa2ca6-9388-4c5e-9437-595bc402494c" providerId="ADAL" clId="{E1CEDDCC-9B9A-4633-BBFA-AA7AA9B2AD42}" dt="2021-12-29T10:08:23.315" v="520"/>
          <ac:spMkLst>
            <pc:docMk/>
            <pc:sldMk cId="1407044473" sldId="470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08:15.400" v="519" actId="20577"/>
          <ac:spMkLst>
            <pc:docMk/>
            <pc:sldMk cId="1407044473" sldId="470"/>
            <ac:spMk id="519170" creationId="{00000000-0000-0000-0000-000000000000}"/>
          </ac:spMkLst>
        </pc:spChg>
      </pc:sldChg>
      <pc:sldChg chg="del">
        <pc:chgData name="Thanh Ho Hoang" userId="bdaa2ca6-9388-4c5e-9437-595bc402494c" providerId="ADAL" clId="{E1CEDDCC-9B9A-4633-BBFA-AA7AA9B2AD42}" dt="2021-12-29T08:08:23.468" v="1" actId="2696"/>
        <pc:sldMkLst>
          <pc:docMk/>
          <pc:sldMk cId="4007765886" sldId="470"/>
        </pc:sldMkLst>
      </pc:sldChg>
      <pc:sldChg chg="del">
        <pc:chgData name="Thanh Ho Hoang" userId="bdaa2ca6-9388-4c5e-9437-595bc402494c" providerId="ADAL" clId="{E1CEDDCC-9B9A-4633-BBFA-AA7AA9B2AD42}" dt="2021-12-29T08:08:20.321" v="0" actId="2696"/>
        <pc:sldMkLst>
          <pc:docMk/>
          <pc:sldMk cId="2931241662" sldId="471"/>
        </pc:sldMkLst>
      </pc:sldChg>
      <pc:sldChg chg="modSp add">
        <pc:chgData name="Thanh Ho Hoang" userId="bdaa2ca6-9388-4c5e-9437-595bc402494c" providerId="ADAL" clId="{E1CEDDCC-9B9A-4633-BBFA-AA7AA9B2AD42}" dt="2021-12-29T10:18:53.684" v="610"/>
        <pc:sldMkLst>
          <pc:docMk/>
          <pc:sldMk cId="3746265436" sldId="471"/>
        </pc:sldMkLst>
        <pc:spChg chg="mod">
          <ac:chgData name="Thanh Ho Hoang" userId="bdaa2ca6-9388-4c5e-9437-595bc402494c" providerId="ADAL" clId="{E1CEDDCC-9B9A-4633-BBFA-AA7AA9B2AD42}" dt="2021-12-29T10:18:53.684" v="610"/>
          <ac:spMkLst>
            <pc:docMk/>
            <pc:sldMk cId="3746265436" sldId="471"/>
            <ac:spMk id="4" creationId="{00000000-0000-0000-0000-000000000000}"/>
          </ac:spMkLst>
        </pc:spChg>
        <pc:spChg chg="mod">
          <ac:chgData name="Thanh Ho Hoang" userId="bdaa2ca6-9388-4c5e-9437-595bc402494c" providerId="ADAL" clId="{E1CEDDCC-9B9A-4633-BBFA-AA7AA9B2AD42}" dt="2021-12-29T10:18:46.372" v="608" actId="1076"/>
          <ac:spMkLst>
            <pc:docMk/>
            <pc:sldMk cId="3746265436" sldId="471"/>
            <ac:spMk id="519170" creationId="{00000000-0000-0000-0000-000000000000}"/>
          </ac:spMkLst>
        </pc:spChg>
      </pc:sldChg>
      <pc:sldMasterChg chg="delSldLayout modSldLayout">
        <pc:chgData name="Thanh Ho Hoang" userId="bdaa2ca6-9388-4c5e-9437-595bc402494c" providerId="ADAL" clId="{E1CEDDCC-9B9A-4633-BBFA-AA7AA9B2AD42}" dt="2021-12-29T08:55:35.587" v="142"/>
        <pc:sldMasterMkLst>
          <pc:docMk/>
          <pc:sldMasterMk cId="1395275884" sldId="2147483660"/>
        </pc:sldMasterMkLst>
        <pc:sldLayoutChg chg="addSp delSp setBg">
          <pc:chgData name="Thanh Ho Hoang" userId="bdaa2ca6-9388-4c5e-9437-595bc402494c" providerId="ADAL" clId="{E1CEDDCC-9B9A-4633-BBFA-AA7AA9B2AD42}" dt="2021-12-29T08:55:35.587" v="142"/>
          <pc:sldLayoutMkLst>
            <pc:docMk/>
            <pc:sldMasterMk cId="1395275884" sldId="2147483660"/>
            <pc:sldLayoutMk cId="1406769010" sldId="2147483662"/>
          </pc:sldLayoutMkLst>
          <pc:picChg chg="add">
            <ac:chgData name="Thanh Ho Hoang" userId="bdaa2ca6-9388-4c5e-9437-595bc402494c" providerId="ADAL" clId="{E1CEDDCC-9B9A-4633-BBFA-AA7AA9B2AD42}" dt="2021-12-29T08:55:35.587" v="142"/>
            <ac:picMkLst>
              <pc:docMk/>
              <pc:sldMasterMk cId="1395275884" sldId="2147483660"/>
              <pc:sldLayoutMk cId="1406769010" sldId="2147483662"/>
              <ac:picMk id="8" creationId="{2F6CD433-9E67-4144-8C76-25F2DA7EE6B6}"/>
            </ac:picMkLst>
          </pc:picChg>
          <pc:picChg chg="del">
            <ac:chgData name="Thanh Ho Hoang" userId="bdaa2ca6-9388-4c5e-9437-595bc402494c" providerId="ADAL" clId="{E1CEDDCC-9B9A-4633-BBFA-AA7AA9B2AD42}" dt="2021-12-29T08:09:22.887" v="14" actId="478"/>
            <ac:picMkLst>
              <pc:docMk/>
              <pc:sldMasterMk cId="1395275884" sldId="2147483660"/>
              <pc:sldLayoutMk cId="1406769010" sldId="2147483662"/>
              <ac:picMk id="1026" creationId="{00000000-0000-0000-0000-000000000000}"/>
            </ac:picMkLst>
          </pc:picChg>
          <pc:cxnChg chg="add">
            <ac:chgData name="Thanh Ho Hoang" userId="bdaa2ca6-9388-4c5e-9437-595bc402494c" providerId="ADAL" clId="{E1CEDDCC-9B9A-4633-BBFA-AA7AA9B2AD42}" dt="2021-12-29T08:55:35.587" v="142"/>
            <ac:cxnSpMkLst>
              <pc:docMk/>
              <pc:sldMasterMk cId="1395275884" sldId="2147483660"/>
              <pc:sldLayoutMk cId="1406769010" sldId="2147483662"/>
              <ac:cxnSpMk id="9" creationId="{AD4B46CD-A7D0-405D-BB34-D893DB0BC4AD}"/>
            </ac:cxnSpMkLst>
          </pc:cxnChg>
        </pc:sldLayoutChg>
        <pc:sldLayoutChg chg="del">
          <pc:chgData name="Thanh Ho Hoang" userId="bdaa2ca6-9388-4c5e-9437-595bc402494c" providerId="ADAL" clId="{E1CEDDCC-9B9A-4633-BBFA-AA7AA9B2AD42}" dt="2021-12-29T08:08:27.464" v="3" actId="2696"/>
          <pc:sldLayoutMkLst>
            <pc:docMk/>
            <pc:sldMasterMk cId="1395275884" sldId="2147483660"/>
            <pc:sldLayoutMk cId="2588799629" sldId="2147483672"/>
          </pc:sldLayoutMkLst>
        </pc:sldLayoutChg>
      </pc:sldMasterChg>
      <pc:sldMasterChg chg="addSp modSldLayout">
        <pc:chgData name="Thanh Ho Hoang" userId="bdaa2ca6-9388-4c5e-9437-595bc402494c" providerId="ADAL" clId="{E1CEDDCC-9B9A-4633-BBFA-AA7AA9B2AD42}" dt="2021-12-29T08:55:44.207" v="146"/>
        <pc:sldMasterMkLst>
          <pc:docMk/>
          <pc:sldMasterMk cId="4140135205" sldId="2147483668"/>
        </pc:sldMasterMkLst>
        <pc:picChg chg="add">
          <ac:chgData name="Thanh Ho Hoang" userId="bdaa2ca6-9388-4c5e-9437-595bc402494c" providerId="ADAL" clId="{E1CEDDCC-9B9A-4633-BBFA-AA7AA9B2AD42}" dt="2021-12-29T08:55:44.207" v="146"/>
          <ac:picMkLst>
            <pc:docMk/>
            <pc:sldMasterMk cId="4140135205" sldId="2147483668"/>
            <ac:picMk id="7" creationId="{A8DA68A4-7C2E-4D7D-A25F-F0BC8E3CC928}"/>
          </ac:picMkLst>
        </pc:picChg>
        <pc:cxnChg chg="add">
          <ac:chgData name="Thanh Ho Hoang" userId="bdaa2ca6-9388-4c5e-9437-595bc402494c" providerId="ADAL" clId="{E1CEDDCC-9B9A-4633-BBFA-AA7AA9B2AD42}" dt="2021-12-29T08:55:44.207" v="146"/>
          <ac:cxnSpMkLst>
            <pc:docMk/>
            <pc:sldMasterMk cId="4140135205" sldId="2147483668"/>
            <ac:cxnSpMk id="8" creationId="{C5520A75-5992-40D1-BABC-FAB34752E7FF}"/>
          </ac:cxnSpMkLst>
        </pc:cxnChg>
        <pc:sldLayoutChg chg="addSp delSp">
          <pc:chgData name="Thanh Ho Hoang" userId="bdaa2ca6-9388-4c5e-9437-595bc402494c" providerId="ADAL" clId="{E1CEDDCC-9B9A-4633-BBFA-AA7AA9B2AD42}" dt="2021-12-29T08:55:30.227" v="140"/>
          <pc:sldLayoutMkLst>
            <pc:docMk/>
            <pc:sldMasterMk cId="4140135205" sldId="2147483668"/>
            <pc:sldLayoutMk cId="4147589443" sldId="2147483669"/>
          </pc:sldLayoutMkLst>
          <pc:picChg chg="add del">
            <ac:chgData name="Thanh Ho Hoang" userId="bdaa2ca6-9388-4c5e-9437-595bc402494c" providerId="ADAL" clId="{E1CEDDCC-9B9A-4633-BBFA-AA7AA9B2AD42}" dt="2021-12-29T08:09:31.183" v="16" actId="478"/>
            <ac:picMkLst>
              <pc:docMk/>
              <pc:sldMasterMk cId="4140135205" sldId="2147483668"/>
              <pc:sldLayoutMk cId="4147589443" sldId="2147483669"/>
              <ac:picMk id="7" creationId="{29FB59D5-D696-483B-8D85-F76888C6366E}"/>
            </ac:picMkLst>
          </pc:picChg>
          <pc:picChg chg="add">
            <ac:chgData name="Thanh Ho Hoang" userId="bdaa2ca6-9388-4c5e-9437-595bc402494c" providerId="ADAL" clId="{E1CEDDCC-9B9A-4633-BBFA-AA7AA9B2AD42}" dt="2021-12-29T08:55:30.227" v="140"/>
            <ac:picMkLst>
              <pc:docMk/>
              <pc:sldMasterMk cId="4140135205" sldId="2147483668"/>
              <pc:sldLayoutMk cId="4147589443" sldId="2147483669"/>
              <ac:picMk id="8" creationId="{C87FDDDE-CE43-402F-8425-159D9DCF4858}"/>
            </ac:picMkLst>
          </pc:picChg>
          <pc:cxnChg chg="add">
            <ac:chgData name="Thanh Ho Hoang" userId="bdaa2ca6-9388-4c5e-9437-595bc402494c" providerId="ADAL" clId="{E1CEDDCC-9B9A-4633-BBFA-AA7AA9B2AD42}" dt="2021-12-29T08:55:30.227" v="140"/>
            <ac:cxnSpMkLst>
              <pc:docMk/>
              <pc:sldMasterMk cId="4140135205" sldId="2147483668"/>
              <pc:sldLayoutMk cId="4147589443" sldId="2147483669"/>
              <ac:cxnSpMk id="9" creationId="{AFF945B0-96DD-4EA7-BB5F-591B8F8590D7}"/>
            </ac:cxnSpMkLst>
          </pc:cxnChg>
        </pc:sldLayoutChg>
        <pc:sldLayoutChg chg="addSp delSp">
          <pc:chgData name="Thanh Ho Hoang" userId="bdaa2ca6-9388-4c5e-9437-595bc402494c" providerId="ADAL" clId="{E1CEDDCC-9B9A-4633-BBFA-AA7AA9B2AD42}" dt="2021-12-29T08:55:28.476" v="139"/>
          <pc:sldLayoutMkLst>
            <pc:docMk/>
            <pc:sldMasterMk cId="4140135205" sldId="2147483668"/>
            <pc:sldLayoutMk cId="3893872043" sldId="2147483670"/>
          </pc:sldLayoutMkLst>
          <pc:picChg chg="add del">
            <ac:chgData name="Thanh Ho Hoang" userId="bdaa2ca6-9388-4c5e-9437-595bc402494c" providerId="ADAL" clId="{E1CEDDCC-9B9A-4633-BBFA-AA7AA9B2AD42}" dt="2021-12-29T08:09:28.350" v="15" actId="478"/>
            <ac:picMkLst>
              <pc:docMk/>
              <pc:sldMasterMk cId="4140135205" sldId="2147483668"/>
              <pc:sldLayoutMk cId="3893872043" sldId="2147483670"/>
              <ac:picMk id="7" creationId="{67487F50-9776-4FA2-9B80-1960A7512721}"/>
            </ac:picMkLst>
          </pc:picChg>
          <pc:picChg chg="add">
            <ac:chgData name="Thanh Ho Hoang" userId="bdaa2ca6-9388-4c5e-9437-595bc402494c" providerId="ADAL" clId="{E1CEDDCC-9B9A-4633-BBFA-AA7AA9B2AD42}" dt="2021-12-29T08:55:28.476" v="139"/>
            <ac:picMkLst>
              <pc:docMk/>
              <pc:sldMasterMk cId="4140135205" sldId="2147483668"/>
              <pc:sldLayoutMk cId="3893872043" sldId="2147483670"/>
              <ac:picMk id="8" creationId="{5308B388-2D11-4FB7-875E-5EB9D629473A}"/>
            </ac:picMkLst>
          </pc:picChg>
          <pc:cxnChg chg="add">
            <ac:chgData name="Thanh Ho Hoang" userId="bdaa2ca6-9388-4c5e-9437-595bc402494c" providerId="ADAL" clId="{E1CEDDCC-9B9A-4633-BBFA-AA7AA9B2AD42}" dt="2021-12-29T08:55:28.476" v="139"/>
            <ac:cxnSpMkLst>
              <pc:docMk/>
              <pc:sldMasterMk cId="4140135205" sldId="2147483668"/>
              <pc:sldLayoutMk cId="3893872043" sldId="2147483670"/>
              <ac:cxnSpMk id="9" creationId="{C3D8E099-3C2E-428B-86CA-11F356B0360A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6.979" v="138"/>
          <pc:sldLayoutMkLst>
            <pc:docMk/>
            <pc:sldMasterMk cId="4140135205" sldId="2147483668"/>
            <pc:sldLayoutMk cId="924078642" sldId="2147483671"/>
          </pc:sldLayoutMkLst>
          <pc:picChg chg="add">
            <ac:chgData name="Thanh Ho Hoang" userId="bdaa2ca6-9388-4c5e-9437-595bc402494c" providerId="ADAL" clId="{E1CEDDCC-9B9A-4633-BBFA-AA7AA9B2AD42}" dt="2021-12-29T08:55:26.979" v="138"/>
            <ac:picMkLst>
              <pc:docMk/>
              <pc:sldMasterMk cId="4140135205" sldId="2147483668"/>
              <pc:sldLayoutMk cId="924078642" sldId="2147483671"/>
              <ac:picMk id="7" creationId="{53E6EA4A-4964-4A0A-8A9B-C182CF92C060}"/>
            </ac:picMkLst>
          </pc:picChg>
          <pc:cxnChg chg="add">
            <ac:chgData name="Thanh Ho Hoang" userId="bdaa2ca6-9388-4c5e-9437-595bc402494c" providerId="ADAL" clId="{E1CEDDCC-9B9A-4633-BBFA-AA7AA9B2AD42}" dt="2021-12-29T08:55:26.979" v="138"/>
            <ac:cxnSpMkLst>
              <pc:docMk/>
              <pc:sldMasterMk cId="4140135205" sldId="2147483668"/>
              <pc:sldLayoutMk cId="924078642" sldId="2147483671"/>
              <ac:cxnSpMk id="8" creationId="{E037F120-0BF9-4ECD-A38B-587E255E6540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19.643" v="133"/>
          <pc:sldLayoutMkLst>
            <pc:docMk/>
            <pc:sldMasterMk cId="4140135205" sldId="2147483668"/>
            <pc:sldLayoutMk cId="268290164" sldId="2147483672"/>
          </pc:sldLayoutMkLst>
          <pc:picChg chg="add">
            <ac:chgData name="Thanh Ho Hoang" userId="bdaa2ca6-9388-4c5e-9437-595bc402494c" providerId="ADAL" clId="{E1CEDDCC-9B9A-4633-BBFA-AA7AA9B2AD42}" dt="2021-12-29T08:55:19.643" v="133"/>
            <ac:picMkLst>
              <pc:docMk/>
              <pc:sldMasterMk cId="4140135205" sldId="2147483668"/>
              <pc:sldLayoutMk cId="268290164" sldId="2147483672"/>
              <ac:picMk id="8" creationId="{C15A2D66-6045-42F1-8655-9736D7291E5E}"/>
            </ac:picMkLst>
          </pc:picChg>
          <pc:cxnChg chg="add">
            <ac:chgData name="Thanh Ho Hoang" userId="bdaa2ca6-9388-4c5e-9437-595bc402494c" providerId="ADAL" clId="{E1CEDDCC-9B9A-4633-BBFA-AA7AA9B2AD42}" dt="2021-12-29T08:55:19.643" v="133"/>
            <ac:cxnSpMkLst>
              <pc:docMk/>
              <pc:sldMasterMk cId="4140135205" sldId="2147483668"/>
              <pc:sldLayoutMk cId="268290164" sldId="2147483672"/>
              <ac:cxnSpMk id="9" creationId="{84A20F17-21D7-49DB-8DE7-1DBDFD361D82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3.570" v="137"/>
          <pc:sldLayoutMkLst>
            <pc:docMk/>
            <pc:sldMasterMk cId="4140135205" sldId="2147483668"/>
            <pc:sldLayoutMk cId="1209753032" sldId="2147483673"/>
          </pc:sldLayoutMkLst>
          <pc:picChg chg="add">
            <ac:chgData name="Thanh Ho Hoang" userId="bdaa2ca6-9388-4c5e-9437-595bc402494c" providerId="ADAL" clId="{E1CEDDCC-9B9A-4633-BBFA-AA7AA9B2AD42}" dt="2021-12-29T08:55:23.570" v="137"/>
            <ac:picMkLst>
              <pc:docMk/>
              <pc:sldMasterMk cId="4140135205" sldId="2147483668"/>
              <pc:sldLayoutMk cId="1209753032" sldId="2147483673"/>
              <ac:picMk id="10" creationId="{1758DE40-CE8F-445D-98C5-C1D3C5206FDF}"/>
            </ac:picMkLst>
          </pc:picChg>
          <pc:cxnChg chg="add">
            <ac:chgData name="Thanh Ho Hoang" userId="bdaa2ca6-9388-4c5e-9437-595bc402494c" providerId="ADAL" clId="{E1CEDDCC-9B9A-4633-BBFA-AA7AA9B2AD42}" dt="2021-12-29T08:55:23.570" v="137"/>
            <ac:cxnSpMkLst>
              <pc:docMk/>
              <pc:sldMasterMk cId="4140135205" sldId="2147483668"/>
              <pc:sldLayoutMk cId="1209753032" sldId="2147483673"/>
              <ac:cxnSpMk id="11" creationId="{CC130B46-45AC-4A12-AFB5-BE8818EE809B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2.928" v="136"/>
          <pc:sldLayoutMkLst>
            <pc:docMk/>
            <pc:sldMasterMk cId="4140135205" sldId="2147483668"/>
            <pc:sldLayoutMk cId="616557465" sldId="2147483674"/>
          </pc:sldLayoutMkLst>
          <pc:picChg chg="add">
            <ac:chgData name="Thanh Ho Hoang" userId="bdaa2ca6-9388-4c5e-9437-595bc402494c" providerId="ADAL" clId="{E1CEDDCC-9B9A-4633-BBFA-AA7AA9B2AD42}" dt="2021-12-29T08:55:22.928" v="136"/>
            <ac:picMkLst>
              <pc:docMk/>
              <pc:sldMasterMk cId="4140135205" sldId="2147483668"/>
              <pc:sldLayoutMk cId="616557465" sldId="2147483674"/>
              <ac:picMk id="6" creationId="{72A565FA-BDCF-45DA-8A20-99C08054119D}"/>
            </ac:picMkLst>
          </pc:picChg>
          <pc:cxnChg chg="add">
            <ac:chgData name="Thanh Ho Hoang" userId="bdaa2ca6-9388-4c5e-9437-595bc402494c" providerId="ADAL" clId="{E1CEDDCC-9B9A-4633-BBFA-AA7AA9B2AD42}" dt="2021-12-29T08:55:22.928" v="136"/>
            <ac:cxnSpMkLst>
              <pc:docMk/>
              <pc:sldMasterMk cId="4140135205" sldId="2147483668"/>
              <pc:sldLayoutMk cId="616557465" sldId="2147483674"/>
              <ac:cxnSpMk id="7" creationId="{C5A32CC0-A58D-4A60-B42C-E9C34C0BE49F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1.342" v="134"/>
          <pc:sldLayoutMkLst>
            <pc:docMk/>
            <pc:sldMasterMk cId="4140135205" sldId="2147483668"/>
            <pc:sldLayoutMk cId="1447196385" sldId="2147483675"/>
          </pc:sldLayoutMkLst>
          <pc:picChg chg="add">
            <ac:chgData name="Thanh Ho Hoang" userId="bdaa2ca6-9388-4c5e-9437-595bc402494c" providerId="ADAL" clId="{E1CEDDCC-9B9A-4633-BBFA-AA7AA9B2AD42}" dt="2021-12-29T08:55:21.342" v="134"/>
            <ac:picMkLst>
              <pc:docMk/>
              <pc:sldMasterMk cId="4140135205" sldId="2147483668"/>
              <pc:sldLayoutMk cId="1447196385" sldId="2147483675"/>
              <ac:picMk id="5" creationId="{7A458269-7642-4751-805C-835718D89C18}"/>
            </ac:picMkLst>
          </pc:picChg>
          <pc:cxnChg chg="add">
            <ac:chgData name="Thanh Ho Hoang" userId="bdaa2ca6-9388-4c5e-9437-595bc402494c" providerId="ADAL" clId="{E1CEDDCC-9B9A-4633-BBFA-AA7AA9B2AD42}" dt="2021-12-29T08:55:21.342" v="134"/>
            <ac:cxnSpMkLst>
              <pc:docMk/>
              <pc:sldMasterMk cId="4140135205" sldId="2147483668"/>
              <pc:sldLayoutMk cId="1447196385" sldId="2147483675"/>
              <ac:cxnSpMk id="6" creationId="{6921BF35-4E3C-4E6F-A245-202BCDA5294B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22.050" v="135"/>
          <pc:sldLayoutMkLst>
            <pc:docMk/>
            <pc:sldMasterMk cId="4140135205" sldId="2147483668"/>
            <pc:sldLayoutMk cId="2504216151" sldId="2147483676"/>
          </pc:sldLayoutMkLst>
          <pc:picChg chg="add">
            <ac:chgData name="Thanh Ho Hoang" userId="bdaa2ca6-9388-4c5e-9437-595bc402494c" providerId="ADAL" clId="{E1CEDDCC-9B9A-4633-BBFA-AA7AA9B2AD42}" dt="2021-12-29T08:55:22.050" v="135"/>
            <ac:picMkLst>
              <pc:docMk/>
              <pc:sldMasterMk cId="4140135205" sldId="2147483668"/>
              <pc:sldLayoutMk cId="2504216151" sldId="2147483676"/>
              <ac:picMk id="8" creationId="{B23CA591-0549-4EFB-91D5-B7A393526124}"/>
            </ac:picMkLst>
          </pc:picChg>
          <pc:cxnChg chg="add">
            <ac:chgData name="Thanh Ho Hoang" userId="bdaa2ca6-9388-4c5e-9437-595bc402494c" providerId="ADAL" clId="{E1CEDDCC-9B9A-4633-BBFA-AA7AA9B2AD42}" dt="2021-12-29T08:55:22.050" v="135"/>
            <ac:cxnSpMkLst>
              <pc:docMk/>
              <pc:sldMasterMk cId="4140135205" sldId="2147483668"/>
              <pc:sldLayoutMk cId="2504216151" sldId="2147483676"/>
              <ac:cxnSpMk id="9" creationId="{3DF9F9EC-EE09-4D1A-818D-1A5C6031DBB8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40.929" v="145"/>
          <pc:sldLayoutMkLst>
            <pc:docMk/>
            <pc:sldMasterMk cId="4140135205" sldId="2147483668"/>
            <pc:sldLayoutMk cId="2405779324" sldId="2147483677"/>
          </pc:sldLayoutMkLst>
          <pc:picChg chg="add">
            <ac:chgData name="Thanh Ho Hoang" userId="bdaa2ca6-9388-4c5e-9437-595bc402494c" providerId="ADAL" clId="{E1CEDDCC-9B9A-4633-BBFA-AA7AA9B2AD42}" dt="2021-12-29T08:55:40.929" v="145"/>
            <ac:picMkLst>
              <pc:docMk/>
              <pc:sldMasterMk cId="4140135205" sldId="2147483668"/>
              <pc:sldLayoutMk cId="2405779324" sldId="2147483677"/>
              <ac:picMk id="8" creationId="{C1BD5AEE-F07B-4AF1-BFCE-D9631EF4B0A3}"/>
            </ac:picMkLst>
          </pc:picChg>
          <pc:cxnChg chg="add">
            <ac:chgData name="Thanh Ho Hoang" userId="bdaa2ca6-9388-4c5e-9437-595bc402494c" providerId="ADAL" clId="{E1CEDDCC-9B9A-4633-BBFA-AA7AA9B2AD42}" dt="2021-12-29T08:55:40.929" v="145"/>
            <ac:cxnSpMkLst>
              <pc:docMk/>
              <pc:sldMasterMk cId="4140135205" sldId="2147483668"/>
              <pc:sldLayoutMk cId="2405779324" sldId="2147483677"/>
              <ac:cxnSpMk id="9" creationId="{DAF465D3-DF27-4E80-8113-FEAE66698182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39.511" v="144"/>
          <pc:sldLayoutMkLst>
            <pc:docMk/>
            <pc:sldMasterMk cId="4140135205" sldId="2147483668"/>
            <pc:sldLayoutMk cId="1451782973" sldId="2147483678"/>
          </pc:sldLayoutMkLst>
          <pc:picChg chg="add">
            <ac:chgData name="Thanh Ho Hoang" userId="bdaa2ca6-9388-4c5e-9437-595bc402494c" providerId="ADAL" clId="{E1CEDDCC-9B9A-4633-BBFA-AA7AA9B2AD42}" dt="2021-12-29T08:55:39.511" v="144"/>
            <ac:picMkLst>
              <pc:docMk/>
              <pc:sldMasterMk cId="4140135205" sldId="2147483668"/>
              <pc:sldLayoutMk cId="1451782973" sldId="2147483678"/>
              <ac:picMk id="7" creationId="{4034365F-7028-4F5A-BB74-E4D456175E0E}"/>
            </ac:picMkLst>
          </pc:picChg>
          <pc:cxnChg chg="add">
            <ac:chgData name="Thanh Ho Hoang" userId="bdaa2ca6-9388-4c5e-9437-595bc402494c" providerId="ADAL" clId="{E1CEDDCC-9B9A-4633-BBFA-AA7AA9B2AD42}" dt="2021-12-29T08:55:39.511" v="144"/>
            <ac:cxnSpMkLst>
              <pc:docMk/>
              <pc:sldMasterMk cId="4140135205" sldId="2147483668"/>
              <pc:sldLayoutMk cId="1451782973" sldId="2147483678"/>
              <ac:cxnSpMk id="8" creationId="{17B2AC41-961E-4740-A4AE-60CAAC48DC17}"/>
            </ac:cxnSpMkLst>
          </pc:cxnChg>
        </pc:sldLayoutChg>
        <pc:sldLayoutChg chg="addSp">
          <pc:chgData name="Thanh Ho Hoang" userId="bdaa2ca6-9388-4c5e-9437-595bc402494c" providerId="ADAL" clId="{E1CEDDCC-9B9A-4633-BBFA-AA7AA9B2AD42}" dt="2021-12-29T08:55:36.860" v="143"/>
          <pc:sldLayoutMkLst>
            <pc:docMk/>
            <pc:sldMasterMk cId="4140135205" sldId="2147483668"/>
            <pc:sldLayoutMk cId="1076980104" sldId="2147483679"/>
          </pc:sldLayoutMkLst>
          <pc:picChg chg="add">
            <ac:chgData name="Thanh Ho Hoang" userId="bdaa2ca6-9388-4c5e-9437-595bc402494c" providerId="ADAL" clId="{E1CEDDCC-9B9A-4633-BBFA-AA7AA9B2AD42}" dt="2021-12-29T08:55:36.860" v="143"/>
            <ac:picMkLst>
              <pc:docMk/>
              <pc:sldMasterMk cId="4140135205" sldId="2147483668"/>
              <pc:sldLayoutMk cId="1076980104" sldId="2147483679"/>
              <ac:picMk id="7" creationId="{692D6CB6-B810-4638-B4B3-3AF045366B23}"/>
            </ac:picMkLst>
          </pc:picChg>
          <pc:cxnChg chg="add">
            <ac:chgData name="Thanh Ho Hoang" userId="bdaa2ca6-9388-4c5e-9437-595bc402494c" providerId="ADAL" clId="{E1CEDDCC-9B9A-4633-BBFA-AA7AA9B2AD42}" dt="2021-12-29T08:55:36.860" v="143"/>
            <ac:cxnSpMkLst>
              <pc:docMk/>
              <pc:sldMasterMk cId="4140135205" sldId="2147483668"/>
              <pc:sldLayoutMk cId="1076980104" sldId="2147483679"/>
              <ac:cxnSpMk id="8" creationId="{934D1485-C7DB-4A3E-A861-CC7F41B1A6F3}"/>
            </ac:cxnSpMkLst>
          </pc:cxnChg>
        </pc:sldLayoutChg>
        <pc:sldLayoutChg chg="addSp setBg">
          <pc:chgData name="Thanh Ho Hoang" userId="bdaa2ca6-9388-4c5e-9437-595bc402494c" providerId="ADAL" clId="{E1CEDDCC-9B9A-4633-BBFA-AA7AA9B2AD42}" dt="2021-12-29T08:55:33.758" v="141"/>
          <pc:sldLayoutMkLst>
            <pc:docMk/>
            <pc:sldMasterMk cId="4140135205" sldId="2147483668"/>
            <pc:sldLayoutMk cId="1419069618" sldId="2147483680"/>
          </pc:sldLayoutMkLst>
          <pc:picChg chg="add">
            <ac:chgData name="Thanh Ho Hoang" userId="bdaa2ca6-9388-4c5e-9437-595bc402494c" providerId="ADAL" clId="{E1CEDDCC-9B9A-4633-BBFA-AA7AA9B2AD42}" dt="2021-12-29T08:55:33.758" v="141"/>
            <ac:picMkLst>
              <pc:docMk/>
              <pc:sldMasterMk cId="4140135205" sldId="2147483668"/>
              <pc:sldLayoutMk cId="1419069618" sldId="2147483680"/>
              <ac:picMk id="10" creationId="{35B68ADD-8131-495A-9C92-BDA8A8217072}"/>
            </ac:picMkLst>
          </pc:picChg>
          <pc:cxnChg chg="add">
            <ac:chgData name="Thanh Ho Hoang" userId="bdaa2ca6-9388-4c5e-9437-595bc402494c" providerId="ADAL" clId="{E1CEDDCC-9B9A-4633-BBFA-AA7AA9B2AD42}" dt="2021-12-29T08:55:33.758" v="141"/>
            <ac:cxnSpMkLst>
              <pc:docMk/>
              <pc:sldMasterMk cId="4140135205" sldId="2147483668"/>
              <pc:sldLayoutMk cId="1419069618" sldId="2147483680"/>
              <ac:cxnSpMk id="11" creationId="{3F5535A6-669E-4EC8-9C8A-F4258ED85692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12/29/2021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75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23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1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74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1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08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677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60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60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47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42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91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32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9473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129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90510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39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3674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76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78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0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41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89122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3338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866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059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9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val="1839819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40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64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3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FC56-F194-4D6B-8BC1-8C145D11F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1CD7-2E32-43FF-A10B-8B89B95CC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DA9-F544-456C-A414-27667CAD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7D55E-7C2F-4D80-9AA3-1FCF86A5EA1F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EB633-6207-4F2A-8821-AA5CC3CD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D059-4339-452F-A74B-926ECEF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ED2-D176-4CB5-BB69-EFEB025970E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87FDDDE-CE43-402F-8425-159D9DCF485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AFF945B0-96DD-4EA7-BB5F-591B8F8590D7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758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EAA8-E00E-4E53-9CE8-1271D1D6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6FFE0-36FA-48B6-9553-E9E69828C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8C75D-10D4-4EFF-BB35-FBFCDB0D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CEB82-D144-4B96-9F2F-30B8D048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48733-CF87-4477-A7D8-CF741B12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95A0-1C94-4B79-871C-10D488E6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1BD5AEE-F07B-4AF1-BFCE-D9631EF4B0A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AF465D3-DF27-4E80-8113-FEAE6669818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0577932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D273-4E6A-4277-AB64-33DB8373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5C5FC-A8F8-4B4E-89C2-FD60C4B74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8C71-4ABF-4CDC-9C56-1F9A1782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0AD18-2DFE-438B-B552-F935FA54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BA5B4-0F7F-466A-B51C-36A545F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4034365F-7028-4F5A-BB74-E4D456175E0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17B2AC41-961E-4740-A4AE-60CAAC48DC17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517829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71127-2C58-4A41-AC3B-256BE1E2B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5EAB-D877-4C5A-8839-E7025B2B7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021B3-3A75-45D2-9999-0B945F15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A253-1718-4BE9-98C8-897DFA7F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90BB-5DEA-4356-BFE3-CA66CFA5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692D6CB6-B810-4638-B4B3-3AF045366B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934D1485-C7DB-4A3E-A861-CC7F41B1A6F3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7698010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35B68ADD-8131-495A-9C92-BDA8A821707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3F5535A6-669E-4EC8-9C8A-F4258ED8569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1906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2F6CD433-9E67-4144-8C76-25F2DA7EE6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AD4B46CD-A7D0-405D-BB34-D893DB0BC4A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6C8-8D79-4DA5-82B0-5F0461B2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54155-DC3C-495A-AEF1-41C4B5B1D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1AB0-DDD4-4ABC-ABAE-EFA41A0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EC83-1FC5-42B0-975A-F825221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8FCF-0DE3-458C-8A3E-9B27364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oogle Shape;17;p2">
            <a:extLst>
              <a:ext uri="{FF2B5EF4-FFF2-40B4-BE49-F238E27FC236}">
                <a16:creationId xmlns:a16="http://schemas.microsoft.com/office/drawing/2014/main" id="{02DED26D-F7B9-449B-A8DC-26A878C5EB3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714CF9-63EE-4493-BAF3-4539A311F9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9" name="Google Shape;56;p8">
            <a:extLst>
              <a:ext uri="{FF2B5EF4-FFF2-40B4-BE49-F238E27FC236}">
                <a16:creationId xmlns:a16="http://schemas.microsoft.com/office/drawing/2014/main" id="{B6B92D0D-7B28-436F-814D-A195D2D87F99}"/>
              </a:ext>
            </a:extLst>
          </p:cNvPr>
          <p:cNvSpPr txBox="1"/>
          <p:nvPr userDrawn="1"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527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D859-20D3-46B5-B569-670287A9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72A3-D7B8-4946-9F74-E4526925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FA053-80DE-43E3-9E7B-C728BCD2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F1ED-2D81-4AEE-8099-CEE1E876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C24F-A3B2-4FBF-86D2-57ABD9E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5308B388-2D11-4FB7-875E-5EB9D62947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C3D8E099-3C2E-428B-86CA-11F356B0360A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9387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604F-8EFD-4EE6-8AD2-45BE7310E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EC4A9-C1DA-4AD8-A1ED-462FAD17F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4790-7816-40F4-AB51-A62C2EF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3B47E-32F0-41C1-9743-387746B2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8FD5-1F1C-484F-B005-271FD345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53E6EA4A-4964-4A0A-8A9B-C182CF92C06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E037F120-0BF9-4ECD-A38B-587E255E6540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9240786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068D-60A6-4CB5-87B7-E366B490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002D-FA2B-40A4-8169-8B83547D0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5672-1369-4D82-ABD8-50A07A86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BB1E-B25F-4D11-91F6-53E5F1D8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3B438-422E-4633-B625-17105ED1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60E2-FC7F-459D-880A-58B1B476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15A2D66-6045-42F1-8655-9736D7291E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84A20F17-21D7-49DB-8DE7-1DBDFD361D82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2901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32B54-10ED-43C7-821D-06E83468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CEC7-C363-4FBE-BBC1-ED1C0938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240B4-EC17-470F-B6F4-416334E14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7E4BB-07C4-4DB2-8FA9-A5DCD69F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F7199-5A88-4301-8720-FA0D38E65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07AC5-BAED-471E-B08E-9304ED6C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1F24D-C94B-4152-A6FF-0664AF543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AD16-C19C-40CF-BA33-045601F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1758DE40-CE8F-445D-98C5-C1D3C5206F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CC130B46-45AC-4A12-AFB5-BE8818EE809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097530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A4C-6FD8-47FF-8BF3-B01E2268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CEBD2-927F-47E0-9AE7-EC5D5C5D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102C2-7E1B-4DFE-A1D0-C1E3B7CC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83BA5-BCDD-43C9-AB45-F784C004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72A565FA-BDCF-45DA-8A20-99C0805411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C5A32CC0-A58D-4A60-B42C-E9C34C0BE49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165574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1C73E-F187-44F1-8FC0-B10EE413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37C0B-B7A7-46BB-A199-526515B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60D84-4029-423A-B88C-53EB7C90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7A458269-7642-4751-805C-835718D89C1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6921BF35-4E3C-4E6F-A245-202BCDA5294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4719638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3C61-6F2A-4A33-87DC-C669D8E8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5CB2-CBA8-4750-865B-8C2F8BEB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FA80C-3AEB-4F2D-B084-16737BFE0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1AC34-C862-4EA8-B455-8215A93D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2F870-6D3C-46FA-BB7E-8CF18377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B7CDC-4291-417C-BA04-12F1326E5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23CA591-0549-4EFB-91D5-B7A39352612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3DF9F9EC-EE09-4D1A-818D-1A5C6031DBB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5042161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6A9CC-F95B-4E6E-AD1B-BE56F4F1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302F7-9B21-4851-9FD8-ACBE73EA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D1F95-4DF2-48C0-A508-3A0738DF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12/29/2021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3E32-623B-48A4-8259-B90955E0A7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79F8F-6D60-4C05-8D11-D8470921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A8DA68A4-7C2E-4D7D-A25F-F0BC8E3CC928}"/>
              </a:ext>
            </a:extLst>
          </p:cNvPr>
          <p:cNvPicPr preferRelativeResize="0"/>
          <p:nvPr userDrawn="1"/>
        </p:nvPicPr>
        <p:blipFill rotWithShape="1">
          <a:blip r:embed="rId16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C5520A75-5992-40D1-BABC-FAB34752E7FF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14013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1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62" r:id="rId14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B809730B-7DF2-42E4-AA02-848B155A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19479"/>
            <a:ext cx="12188825" cy="70969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36548" y="2001989"/>
            <a:ext cx="11072864" cy="20582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JOINS, SUBQUERIES, CTE </a:t>
            </a:r>
            <a:b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INDICES</a:t>
            </a: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CC4E1F-AF3F-4F3D-85CA-8D6302554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25" name="Google Shape;56;p8">
            <a:extLst>
              <a:ext uri="{FF2B5EF4-FFF2-40B4-BE49-F238E27FC236}">
                <a16:creationId xmlns:a16="http://schemas.microsoft.com/office/drawing/2014/main" id="{FBB3C092-B9B2-4FD6-BBB5-811A554985CA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76492" y="22098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INNER JOIN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e.DepartmentID = d.DepartmentID</a:t>
            </a:r>
            <a:endParaRPr lang="en-US" sz="3200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68426" y="2533585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19131" y="3223596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Inner </a:t>
            </a:r>
            <a:b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765512" y="153923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16716" y="4017322"/>
            <a:ext cx="2150007" cy="737683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D49186-002F-494E-B7B1-27997876B96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65954BBD-B3FA-420C-8C80-52DA42B77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4923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480060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64754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99399" y="2971800"/>
            <a:ext cx="714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64222" y="27101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440891"/>
              </p:ext>
            </p:extLst>
          </p:nvPr>
        </p:nvGraphicFramePr>
        <p:xfrm>
          <a:off x="1331738" y="4284713"/>
          <a:ext cx="8763348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171372" y="3761493"/>
            <a:ext cx="114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891E79-3331-4F52-A0AA-BB49E800F550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LEFT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6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73" y="23622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LEFT OUTER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JOIN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7902" y="2413313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648397" y="1729736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810197" y="4205595"/>
            <a:ext cx="2150007" cy="856462"/>
          </a:xfrm>
          <a:prstGeom prst="wedgeRoundRectCallout">
            <a:avLst>
              <a:gd name="adj1" fmla="val 34769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14397" y="3505200"/>
            <a:ext cx="1447800" cy="914400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Left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5A63A8D3-B2E7-4847-98DB-101DD2DA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B8177B-B81C-4DF8-A134-E9EE53EC175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LEFT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09017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6376" y="2438400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11310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2074" y="2895600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0612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53555"/>
              </p:ext>
            </p:extLst>
          </p:nvPr>
        </p:nvGraphicFramePr>
        <p:xfrm>
          <a:off x="1645948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0612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2074" y="3404314"/>
            <a:ext cx="65758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0612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113118-2F3C-4344-B4FE-223DFBC83DC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RIGHT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0788" y="2644931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RIGHT OUTER JOIN 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ON 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2528" y="2644931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713412" y="2030404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656012" y="4495800"/>
            <a:ext cx="2150007" cy="856462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Right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273161D5-A559-4324-8B9C-942219C9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67B37-59AF-4707-A266-3430922D3F6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RIGHT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0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71494"/>
              </p:ext>
            </p:extLst>
          </p:nvPr>
        </p:nvGraphicFramePr>
        <p:xfrm>
          <a:off x="684212" y="1540198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00178" y="2182619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69750" y="99564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75990"/>
              </p:ext>
            </p:extLst>
          </p:nvPr>
        </p:nvGraphicFramePr>
        <p:xfrm>
          <a:off x="6735331" y="1518868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47014" y="947243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5942850" y="2639819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61014" y="237820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39523"/>
              </p:ext>
            </p:extLst>
          </p:nvPr>
        </p:nvGraphicFramePr>
        <p:xfrm>
          <a:off x="1569750" y="4077439"/>
          <a:ext cx="8763348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09384" y="3554219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5942850" y="3148533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61014" y="2886923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00177" y="2639819"/>
            <a:ext cx="66083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820D70-C038-49BE-BA03-6BDF6B5B96E3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FULL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9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73" y="25146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e.DepartmentID = d.DepartmentID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59191" y="2815160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297685" y="184403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314397" y="3679669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Full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895797" y="4365469"/>
            <a:ext cx="2150007" cy="856462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Join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CBD21-46CB-4EE3-AEFF-F22A2285924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FULL OUTER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6243D23D-2B32-4534-B1BD-7A1551B6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0088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59080"/>
              </p:ext>
            </p:extLst>
          </p:nvPr>
        </p:nvGraphicFramePr>
        <p:xfrm>
          <a:off x="760412" y="1458950"/>
          <a:ext cx="39624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799" kern="1200" noProof="1"/>
                        <a:t>EmployeeID</a:t>
                      </a:r>
                      <a:endParaRPr lang="en-US" sz="1799" b="1" kern="120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799" kern="1200" noProof="1"/>
                        <a:t>DepartmentID</a:t>
                      </a:r>
                      <a:endParaRPr lang="en-US" sz="1799" b="1" kern="1200" noProof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EE1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EE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76375" y="2152651"/>
            <a:ext cx="159328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914400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87133"/>
              </p:ext>
            </p:extLst>
          </p:nvPr>
        </p:nvGraphicFramePr>
        <p:xfrm>
          <a:off x="6811529" y="1409825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8382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42705"/>
              </p:ext>
            </p:extLst>
          </p:nvPr>
        </p:nvGraphicFramePr>
        <p:xfrm>
          <a:off x="1903412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noProof="1">
                          <a:solidFill>
                            <a:schemeClr val="tx1"/>
                          </a:solidFill>
                        </a:rPr>
                        <a:t>DepartmentName</a:t>
                      </a:r>
                    </a:p>
                  </a:txBody>
                  <a:tcPr marL="78285" marR="78285" marT="39143" marB="39143"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68620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76375" y="2152651"/>
            <a:ext cx="1593286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960317" y="2152651"/>
            <a:ext cx="1609344" cy="8382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891270" y="2152650"/>
            <a:ext cx="1834418" cy="419102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91270" y="2571752"/>
            <a:ext cx="1838781" cy="190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75212" y="2571752"/>
            <a:ext cx="1854839" cy="4762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A46637-F695-4ED2-BE15-DDEF785E940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6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7612" y="2667000"/>
            <a:ext cx="9674224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Departments AS d</a:t>
            </a:r>
          </a:p>
          <a:p>
            <a:pPr marL="0" lvl="2"/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2210" y="2956231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806019" y="1920163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503612" y="4520309"/>
            <a:ext cx="2150007" cy="856462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No Join Conditions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74612" y="3810000"/>
            <a:ext cx="1371600" cy="737683"/>
          </a:xfrm>
          <a:prstGeom prst="wedgeRoundRectCallout">
            <a:avLst>
              <a:gd name="adj1" fmla="val 75077"/>
              <a:gd name="adj2" fmla="val -6840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</a:t>
            </a:r>
            <a:br>
              <a:rPr lang="en-US" sz="2800" noProof="1">
                <a:solidFill>
                  <a:srgbClr val="FFFFFF"/>
                </a:solidFill>
              </a:rPr>
            </a:br>
            <a:r>
              <a:rPr lang="en-US" sz="2800" noProof="1">
                <a:solidFill>
                  <a:srgbClr val="FFFFFF"/>
                </a:solidFill>
              </a:rPr>
              <a:t>Join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ED5C2-0C93-4234-9F7E-33B1D6AC187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CROSS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F384C5EA-7057-4D65-A80F-76EB107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68171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18288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27432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32004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41148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6576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1148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7712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3007" y="5237491"/>
            <a:ext cx="13821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827212" y="36576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27432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2EA36DA-74EB-4851-9CD7-427763F24E3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94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514197" y="1143000"/>
            <a:ext cx="11160430" cy="4904533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Common Table Expressions (CTE)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Indices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9FBD2-D4C3-459B-A1B3-A9FBFF8B6D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6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674812" y="22098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74812" y="17526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74812" y="31242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674812" y="40386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74812" y="49530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399212" y="22098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99212" y="31242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399212" y="35814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399212" y="44958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399212" y="12954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674812" y="44958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399212" y="26670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DF6ADEF-9027-4FAD-A31F-BA41793EB8B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65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7982" y="136842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Inner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2860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2004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2860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2004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5720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7212" y="1371600"/>
            <a:ext cx="8534400" cy="4114800"/>
            <a:chOff x="1827212" y="1828800"/>
            <a:chExt cx="8534400" cy="41148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2412" y="2514600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870D0E1-685F-44EB-91ED-1FB770D3D5E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13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019968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1" y="2170906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1" y="1713706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1" y="3085306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1" y="3999706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1" y="4914106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1" y="2170906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1" y="3085306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1" y="4456906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1" y="4456906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1" y="1256506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1611" y="1713706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2411" y="2399506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13499A1-8B3A-4428-9298-58A4AE6D28C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6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583655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498055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7212" y="2126455"/>
            <a:ext cx="3276600" cy="3657600"/>
            <a:chOff x="1827212" y="2286000"/>
            <a:chExt cx="32766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1612" y="2583655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498055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1612" y="3955255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4869655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669255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4869655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040855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2412" y="2812255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7212" y="1669255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4DD814D-94C4-492D-8293-1E84C6707DD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8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11117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7212" y="2743200"/>
            <a:ext cx="3276600" cy="457200"/>
            <a:chOff x="1827212" y="3048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7212" y="3657600"/>
            <a:ext cx="3276600" cy="457200"/>
            <a:chOff x="1827212" y="39624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1612" y="2743200"/>
            <a:ext cx="3810000" cy="457200"/>
            <a:chOff x="6551612" y="30480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1612" y="3657600"/>
            <a:ext cx="3810000" cy="457200"/>
            <a:chOff x="6551612" y="39624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1612" y="5029200"/>
            <a:ext cx="3810000" cy="457200"/>
            <a:chOff x="6551612" y="48768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7212" y="50292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332412" y="2971800"/>
            <a:ext cx="1066800" cy="2286000"/>
            <a:chOff x="5332412" y="2971800"/>
            <a:chExt cx="1066800" cy="2286000"/>
          </a:xfrm>
          <a:solidFill>
            <a:schemeClr val="accent2">
              <a:lumMod val="60000"/>
              <a:lumOff val="40000"/>
            </a:schemeClr>
          </a:solidFill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3E91553-FD28-42CA-9D3B-014FF274F51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7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7981" y="107313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Left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903412" y="19812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03412" y="42672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03412" y="51816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627812" y="15240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903412" y="24384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627812" y="19812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9" name="Group 68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6" name="Rectangle 75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4" name="Rectangle 73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4B58246-A2B2-4DC6-94DA-6D631E31DE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37981" y="101120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Right Outer Join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7212" y="2286000"/>
            <a:ext cx="3276600" cy="3657600"/>
            <a:chOff x="1827212" y="2286000"/>
            <a:chExt cx="32766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15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51612" y="41148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1612" y="1828800"/>
            <a:ext cx="3810000" cy="457200"/>
            <a:chOff x="6551612" y="2133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18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1612" y="3200400"/>
            <a:ext cx="3810000" cy="457200"/>
            <a:chOff x="6551612" y="4419600"/>
            <a:chExt cx="38100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7" name="Group 46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2088819-F2A9-44D0-A4F9-71FEA710456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7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09381" y="968666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Negated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27212" y="2286000"/>
            <a:ext cx="3276600" cy="457200"/>
            <a:chOff x="1827212" y="2590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7212" y="4572000"/>
            <a:ext cx="3276600" cy="457200"/>
            <a:chOff x="1827212" y="48768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7212" y="5486400"/>
            <a:ext cx="3276600" cy="457200"/>
            <a:chOff x="1827212" y="5334000"/>
            <a:chExt cx="3276600" cy="4572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1612" y="1828800"/>
            <a:ext cx="3810000" cy="2743200"/>
            <a:chOff x="6551612" y="1828800"/>
            <a:chExt cx="38100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7212" y="2743200"/>
            <a:ext cx="8534400" cy="2743200"/>
            <a:chOff x="1827212" y="2743200"/>
            <a:chExt cx="8534400" cy="27432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551612" y="2286000"/>
            <a:ext cx="3810000" cy="3657600"/>
            <a:chOff x="6551612" y="2286000"/>
            <a:chExt cx="3810000" cy="36576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7212" y="1828800"/>
            <a:ext cx="3276600" cy="2743197"/>
            <a:chOff x="1827212" y="1828800"/>
            <a:chExt cx="3276600" cy="274319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chemeClr val="accent1"/>
                    </a:solidFill>
                  </a:rPr>
                  <a:t>NULL</a:t>
                </a:r>
              </a:p>
            </p:txBody>
          </p: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F30CCC8-C197-460F-9259-34010D74BEE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Join 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Addresses with Towns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Select first 50 employees.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exact format of data is shown below.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then by 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LastName</a:t>
            </a:r>
            <a:r>
              <a:rPr lang="bg-BG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noProof="1"/>
              <a:t>(</a:t>
            </a:r>
            <a:r>
              <a:rPr lang="en-US" noProof="1"/>
              <a:t>ascending</a:t>
            </a:r>
            <a:r>
              <a:rPr lang="bg-BG" noProof="1"/>
              <a:t>)</a:t>
            </a:r>
            <a:r>
              <a:rPr lang="en-US" dirty="0"/>
              <a:t>.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Hint: Use three-way join.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4358072"/>
            <a:ext cx="7411390" cy="148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0788" y="2593013"/>
            <a:ext cx="9674224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TOP 50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Addresses a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Towns t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a.TownID = t.TownID</a:t>
            </a:r>
            <a:endParaRPr lang="bg-BG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ORDER BY e.FirstName ASC, e.LastName 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80412" y="306961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09023" y="5133053"/>
            <a:ext cx="2971800" cy="558485"/>
          </a:xfrm>
          <a:prstGeom prst="wedgeRoundRectCallout">
            <a:avLst>
              <a:gd name="adj1" fmla="val -73374"/>
              <a:gd name="adj2" fmla="val -15633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Towns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34024" y="1708235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</p:spTree>
    <p:extLst>
      <p:ext uri="{BB962C8B-B14F-4D97-AF65-F5344CB8AC3E}">
        <p14:creationId xmlns:p14="http://schemas.microsoft.com/office/powerpoint/2010/main" val="156684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25" y="2425812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Gathering</a:t>
            </a:r>
            <a:r>
              <a:rPr dirty="0">
                <a:solidFill>
                  <a:schemeClr val="bg1"/>
                </a:solidFill>
              </a:rPr>
              <a:t> Data From Multiple Tables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006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Sales Employees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Find all employees that are in the "Sales" department.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Order them by </a:t>
            </a:r>
            <a:r>
              <a:rPr lang="en-US" noProof="1"/>
              <a:t>EmployeeID</a:t>
            </a:r>
            <a:r>
              <a:rPr lang="en-US" dirty="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124200"/>
            <a:ext cx="7315200" cy="200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79744" y="2383810"/>
            <a:ext cx="9615267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d.Name = 'Sales'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ORDER BY e.EmployeeID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5865812" y="1488223"/>
            <a:ext cx="3276600" cy="558485"/>
          </a:xfrm>
          <a:prstGeom prst="wedgeRoundRectCallout">
            <a:avLst>
              <a:gd name="adj1" fmla="val -46956"/>
              <a:gd name="adj2" fmla="val 118915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28112" y="3313133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Departments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5872691" y="5055527"/>
            <a:ext cx="2819400" cy="558485"/>
          </a:xfrm>
          <a:prstGeom prst="wedgeRoundRectCallout">
            <a:avLst>
              <a:gd name="adj1" fmla="val -61445"/>
              <a:gd name="adj2" fmla="val -11718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WHERE Precicate</a:t>
            </a:r>
          </a:p>
        </p:txBody>
      </p:sp>
    </p:spTree>
    <p:extLst>
      <p:ext uri="{BB962C8B-B14F-4D97-AF65-F5344CB8AC3E}">
        <p14:creationId xmlns:p14="http://schemas.microsoft.com/office/powerpoint/2010/main" val="357737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Employees Hired After</a:t>
            </a:r>
          </a:p>
        </p:txBody>
      </p:sp>
      <p:sp>
        <p:nvSpPr>
          <p:cNvPr id="1186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Show all employees that: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hired after 1/1/1999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Are either in "Sales" or "Finance"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Sorted by </a:t>
            </a:r>
            <a:r>
              <a:rPr lang="en-US" noProof="1"/>
              <a:t>HireDate</a:t>
            </a:r>
            <a:r>
              <a:rPr lang="en-US" dirty="0"/>
              <a:t> (ascending).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2" descr="document, file, preview, search, zoom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831" y="356616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12" y="3549227"/>
            <a:ext cx="7529023" cy="16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3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293812" y="2047660"/>
            <a:ext cx="9601198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FROM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INNER JOIN 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ON 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e.HireDate &gt; '1/1/1999'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AND d.Name IN ('Sales', 'Finance')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ORDER BY e.HireDate ASC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960812" y="1219200"/>
            <a:ext cx="3276600" cy="558485"/>
          </a:xfrm>
          <a:prstGeom prst="wedgeRoundRectCallout">
            <a:avLst>
              <a:gd name="adj1" fmla="val -43720"/>
              <a:gd name="adj2" fmla="val 11654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5412" y="5277777"/>
            <a:ext cx="3657601" cy="558485"/>
          </a:xfrm>
          <a:prstGeom prst="wedgeRoundRectCallout">
            <a:avLst>
              <a:gd name="adj1" fmla="val -50596"/>
              <a:gd name="adj2" fmla="val -1160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Complex Join Condition</a:t>
            </a:r>
          </a:p>
        </p:txBody>
      </p:sp>
    </p:spTree>
    <p:extLst>
      <p:ext uri="{BB962C8B-B14F-4D97-AF65-F5344CB8AC3E}">
        <p14:creationId xmlns:p14="http://schemas.microsoft.com/office/powerpoint/2010/main" val="1833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Employee 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38" y="3657600"/>
            <a:ext cx="6609551" cy="1757363"/>
          </a:xfrm>
          <a:prstGeom prst="rect">
            <a:avLst/>
          </a:prstGeom>
        </p:spPr>
      </p:pic>
      <p:pic>
        <p:nvPicPr>
          <p:cNvPr id="7" name="Picture 2" descr="document, file, preview, search, zoom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12" y="1905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pplication, desktop, development, programming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5970" y="4358072"/>
            <a:ext cx="1744842" cy="1744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FA02A-7E8A-48F7-BD8D-BE271F9C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1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89012" y="1488281"/>
            <a:ext cx="967422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50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e.EmployeeID,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e.FirstName + ' ' + e.LastName AS EmployeeName, 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m.FirstName + ' ' + m. LastName AS ManagerName,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d.Name AS DepartmentName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Employees AS e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JOIN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 AS m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m.EmployeeID = e.ManagerID</a:t>
            </a:r>
          </a:p>
          <a:p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LEFT JOIN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AS d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d.DepartmentID =   </a:t>
            </a:r>
            <a:b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e.DepartmentID</a:t>
            </a:r>
          </a:p>
          <a:p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BY </a:t>
            </a:r>
            <a:r>
              <a:rPr lang="en-US" sz="26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e.EmployeeID ASC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3412" y="3293852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Self-join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817812" y="5731294"/>
            <a:ext cx="1335088" cy="436441"/>
          </a:xfrm>
          <a:prstGeom prst="wedgeRoundRectCallout">
            <a:avLst>
              <a:gd name="adj1" fmla="val -47733"/>
              <a:gd name="adj2" fmla="val -10176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Sort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1587562"/>
            <a:ext cx="3276600" cy="479696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13612" y="5145874"/>
            <a:ext cx="3124200" cy="484667"/>
          </a:xfrm>
          <a:prstGeom prst="wedgeRoundRectCallout">
            <a:avLst>
              <a:gd name="adj1" fmla="val -62002"/>
              <a:gd name="adj2" fmla="val -137357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Departments</a:t>
            </a:r>
          </a:p>
        </p:txBody>
      </p:sp>
    </p:spTree>
    <p:extLst>
      <p:ext uri="{BB962C8B-B14F-4D97-AF65-F5344CB8AC3E}">
        <p14:creationId xmlns:p14="http://schemas.microsoft.com/office/powerpoint/2010/main" val="26100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39825" y="2425812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Query Manipulation on Multiple Levels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7044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76898"/>
              </p:ext>
            </p:extLst>
          </p:nvPr>
        </p:nvGraphicFramePr>
        <p:xfrm>
          <a:off x="912812" y="1752600"/>
          <a:ext cx="41910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/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64574" y="1109990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05305"/>
              </p:ext>
            </p:extLst>
          </p:nvPr>
        </p:nvGraphicFramePr>
        <p:xfrm>
          <a:off x="7008812" y="4572000"/>
          <a:ext cx="41910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36610" y="4572000"/>
            <a:ext cx="4343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DepartmentID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GB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bg-BG" sz="2800" dirty="0"/>
          </a:p>
        </p:txBody>
      </p:sp>
      <p:sp>
        <p:nvSpPr>
          <p:cNvPr id="10" name="Up Arrow 9"/>
          <p:cNvSpPr/>
          <p:nvPr/>
        </p:nvSpPr>
        <p:spPr>
          <a:xfrm rot="10800000">
            <a:off x="2844047" y="3903441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5930147" y="4809249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08612" y="1360901"/>
            <a:ext cx="2362987" cy="64448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403425" y="3444229"/>
            <a:ext cx="2362987" cy="644481"/>
          </a:xfrm>
          <a:prstGeom prst="wedgeRoundRectCallout">
            <a:avLst>
              <a:gd name="adj1" fmla="val -32025"/>
              <a:gd name="adj2" fmla="val 11201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noProof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ED040-25B8-41B3-94A7-4D71FB2706C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Subqueries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41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6457" y="1936518"/>
            <a:ext cx="9674224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WHERE e.DepartmentID IN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94612" y="3660513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36812" y="5676205"/>
            <a:ext cx="1714943" cy="585140"/>
          </a:xfrm>
          <a:prstGeom prst="wedgeRoundRectCallout">
            <a:avLst>
              <a:gd name="adj1" fmla="val -65583"/>
              <a:gd name="adj2" fmla="val -125851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77669" y="1219200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875BF-0CAE-4D50-BDD3-3ACC36016DB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Subqueries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9FAAD0E5-BBF1-45BA-A7C6-58F63BEA7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269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Display lowest average salary of all departments.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average salary for each department.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Then show the value of smallest one.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12" y="3657600"/>
            <a:ext cx="3902445" cy="11190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FAFA11-C7B3-4512-BBB1-9B7BE343B84A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Min Average Salary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1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050668" y="4049023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ln w="57150"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18978" y="3591823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ln w="57150"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ln w="57150">
              <a:headEnd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idx="1"/>
          </p:nvPr>
        </p:nvSpPr>
        <p:spPr>
          <a:xfrm>
            <a:off x="989012" y="125333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Sometimes you need data from several tables:</a:t>
            </a:r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96856"/>
              </p:ext>
            </p:extLst>
          </p:nvPr>
        </p:nvGraphicFramePr>
        <p:xfrm>
          <a:off x="821068" y="2220223"/>
          <a:ext cx="43434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964068" y="1648598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95799"/>
              </p:ext>
            </p:extLst>
          </p:nvPr>
        </p:nvGraphicFramePr>
        <p:xfrm>
          <a:off x="6536068" y="2220223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647751" y="1648598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797334"/>
              </p:ext>
            </p:extLst>
          </p:nvPr>
        </p:nvGraphicFramePr>
        <p:xfrm>
          <a:off x="2192668" y="4822946"/>
          <a:ext cx="6858000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EmployeeName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95D5AD9-205D-416A-AD2F-4C1D787E69A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from Multiple Tables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6458" y="1371600"/>
            <a:ext cx="9897154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MIN(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a.AverageSalary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) AS MinAverageSalary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e.DepartmentID, 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AVG(e.Salary) AS AverageSalary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FROM Employees AS e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	   GROUP BY e.DepartmentID</a:t>
            </a:r>
          </a:p>
          <a:p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AS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8815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594612" y="4419600"/>
            <a:ext cx="2971800" cy="558485"/>
          </a:xfrm>
          <a:prstGeom prst="wedgeRoundRectCallout">
            <a:avLst>
              <a:gd name="adj1" fmla="val -111590"/>
              <a:gd name="adj2" fmla="val 798"/>
              <a:gd name="adj3" fmla="val 16667"/>
            </a:avLst>
          </a:prstGeom>
          <a:solidFill>
            <a:schemeClr val="accent2"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Employees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2B5A48-B90F-4FD6-9475-43DE602BB5BC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Solution: Min Average Salary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CF7CC003-3C7F-4717-B6A1-63C8E3DC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19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7612" y="2435316"/>
            <a:ext cx="10421987" cy="82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 TABLE EXPRESSIONS</a:t>
            </a:r>
            <a:endParaRPr lang="bg-BG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48497" y="3255916"/>
            <a:ext cx="10721128" cy="71903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Reusable Subqueries</a:t>
            </a:r>
          </a:p>
        </p:txBody>
      </p:sp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820CCA-50E8-4294-AE83-369DD8759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5" name="Google Shape;56;p8">
            <a:extLst>
              <a:ext uri="{FF2B5EF4-FFF2-40B4-BE49-F238E27FC236}">
                <a16:creationId xmlns:a16="http://schemas.microsoft.com/office/drawing/2014/main" id="{47A36B10-D332-4B46-A481-934165013286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6265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Common Table Expressions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can be considered as "named subqueries".</a:t>
            </a: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They could be used to improve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readability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code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reuse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Usually they are positioned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beginning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the query.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93812" y="3485707"/>
            <a:ext cx="9601198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CTE_Name (ColumnA, ColumnB…)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-- Insert subquery here.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0A440-0AEC-4FFC-B351-18D2B0127A7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Table 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2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0562" y="1253330"/>
            <a:ext cx="9601198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WITH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Employees_CTE </a:t>
            </a:r>
            <a:b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(FirstName, LastName, DepartmentName)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SELECT e.FirstName, e.LastName,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FROM Employees AS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Departments AS d ON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d.DepartmentID = e.DepartmentID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FirstName, LastName, DepartmentName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FROM Employees_CTE</a:t>
            </a:r>
          </a:p>
        </p:txBody>
      </p:sp>
      <p:sp>
        <p:nvSpPr>
          <p:cNvPr id="6" name="Content Placeholder 24">
            <a:extLst>
              <a:ext uri="{FF2B5EF4-FFF2-40B4-BE49-F238E27FC236}">
                <a16:creationId xmlns:a16="http://schemas.microsoft.com/office/drawing/2014/main" id="{7D93758A-85F8-442C-B195-B1F4EF46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35" y="1253330"/>
            <a:ext cx="1051286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2AC40-6B61-485C-9A10-5C841F6BCA2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Common Table 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7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447800"/>
            <a:ext cx="10512862" cy="4351338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speed up searching of values in a certain column or group of columns.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Usually implemented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B-trees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Indices can be built-in the table (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or stored externally (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non-clustered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Adding and deleting records in indexed tables is slower!</a:t>
            </a:r>
          </a:p>
          <a:p>
            <a:pPr lvl="1">
              <a:spcBef>
                <a:spcPct val="250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Indices should be used for big tables only (e.g. 50 000 rows).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FD214-B40C-4D80-BF22-99E2917F73D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8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75397" y="1206715"/>
            <a:ext cx="10438030" cy="444457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Clustered index is actually the data itself.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useful for fast execution of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BY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BY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clauses.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Maximum 1 clustered index per table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a table has no clustered index,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its data rows are stored in an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unordered structure (heap).</a:t>
            </a:r>
          </a:p>
        </p:txBody>
      </p:sp>
      <p:sp>
        <p:nvSpPr>
          <p:cNvPr id="6" name="Rectangle 9"/>
          <p:cNvSpPr/>
          <p:nvPr/>
        </p:nvSpPr>
        <p:spPr>
          <a:xfrm>
            <a:off x="8417827" y="2886290"/>
            <a:ext cx="10668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Keys</a:t>
            </a:r>
          </a:p>
        </p:txBody>
      </p:sp>
      <p:grpSp>
        <p:nvGrpSpPr>
          <p:cNvPr id="7" name="Group 39"/>
          <p:cNvGrpSpPr/>
          <p:nvPr/>
        </p:nvGrpSpPr>
        <p:grpSpPr>
          <a:xfrm>
            <a:off x="5933705" y="4814916"/>
            <a:ext cx="5194074" cy="836369"/>
            <a:chOff x="5561012" y="5334000"/>
            <a:chExt cx="5194074" cy="836369"/>
          </a:xfrm>
        </p:grpSpPr>
        <p:sp>
          <p:nvSpPr>
            <p:cNvPr id="8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Data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8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9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6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7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4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5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2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3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20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1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18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16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7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30" name="Rectangle 40"/>
          <p:cNvSpPr/>
          <p:nvPr/>
        </p:nvSpPr>
        <p:spPr>
          <a:xfrm>
            <a:off x="8313981" y="3777730"/>
            <a:ext cx="1274492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31" name="Rectangle 41"/>
          <p:cNvSpPr/>
          <p:nvPr/>
        </p:nvSpPr>
        <p:spPr>
          <a:xfrm>
            <a:off x="6836150" y="3777730"/>
            <a:ext cx="139525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32" name="Rectangle 42"/>
          <p:cNvSpPr/>
          <p:nvPr/>
        </p:nvSpPr>
        <p:spPr>
          <a:xfrm>
            <a:off x="9671048" y="3777730"/>
            <a:ext cx="140214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33" name="Connector: Elbow 44"/>
          <p:cNvCxnSpPr>
            <a:cxnSpLocks/>
            <a:stCxn id="6" idx="1"/>
            <a:endCxn id="31" idx="0"/>
          </p:cNvCxnSpPr>
          <p:nvPr/>
        </p:nvCxnSpPr>
        <p:spPr>
          <a:xfrm rot="10800000" flipV="1">
            <a:off x="7533779" y="3152990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46"/>
          <p:cNvCxnSpPr>
            <a:cxnSpLocks/>
            <a:stCxn id="6" idx="3"/>
            <a:endCxn id="32" idx="0"/>
          </p:cNvCxnSpPr>
          <p:nvPr/>
        </p:nvCxnSpPr>
        <p:spPr>
          <a:xfrm>
            <a:off x="9484627" y="3152990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48"/>
          <p:cNvCxnSpPr>
            <a:cxnSpLocks/>
            <a:stCxn id="6" idx="2"/>
            <a:endCxn id="30" idx="0"/>
          </p:cNvCxnSpPr>
          <p:nvPr/>
        </p:nvCxnSpPr>
        <p:spPr>
          <a:xfrm>
            <a:off x="8951227" y="3419690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0"/>
          <p:cNvCxnSpPr>
            <a:cxnSpLocks/>
            <a:stCxn id="31" idx="2"/>
          </p:cNvCxnSpPr>
          <p:nvPr/>
        </p:nvCxnSpPr>
        <p:spPr>
          <a:xfrm flipH="1">
            <a:off x="7228630" y="4311130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2"/>
          <p:cNvCxnSpPr>
            <a:cxnSpLocks/>
            <a:stCxn id="31" idx="2"/>
            <a:endCxn id="26" idx="2"/>
          </p:cNvCxnSpPr>
          <p:nvPr/>
        </p:nvCxnSpPr>
        <p:spPr>
          <a:xfrm>
            <a:off x="7533778" y="4311130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4"/>
          <p:cNvCxnSpPr>
            <a:cxnSpLocks/>
            <a:stCxn id="30" idx="2"/>
            <a:endCxn id="24" idx="2"/>
          </p:cNvCxnSpPr>
          <p:nvPr/>
        </p:nvCxnSpPr>
        <p:spPr>
          <a:xfrm flipH="1">
            <a:off x="8408551" y="4311130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6"/>
          <p:cNvCxnSpPr>
            <a:cxnSpLocks/>
            <a:stCxn id="30" idx="2"/>
            <a:endCxn id="22" idx="2"/>
          </p:cNvCxnSpPr>
          <p:nvPr/>
        </p:nvCxnSpPr>
        <p:spPr>
          <a:xfrm>
            <a:off x="8951227" y="4311130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8"/>
          <p:cNvCxnSpPr>
            <a:cxnSpLocks/>
            <a:stCxn id="30" idx="2"/>
            <a:endCxn id="20" idx="2"/>
          </p:cNvCxnSpPr>
          <p:nvPr/>
        </p:nvCxnSpPr>
        <p:spPr>
          <a:xfrm>
            <a:off x="8951227" y="4311130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0"/>
          <p:cNvCxnSpPr>
            <a:cxnSpLocks/>
            <a:stCxn id="32" idx="2"/>
            <a:endCxn id="18" idx="2"/>
          </p:cNvCxnSpPr>
          <p:nvPr/>
        </p:nvCxnSpPr>
        <p:spPr>
          <a:xfrm flipH="1">
            <a:off x="10178434" y="4311130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4"/>
          <p:cNvCxnSpPr>
            <a:cxnSpLocks/>
            <a:stCxn id="32" idx="2"/>
            <a:endCxn id="16" idx="2"/>
          </p:cNvCxnSpPr>
          <p:nvPr/>
        </p:nvCxnSpPr>
        <p:spPr>
          <a:xfrm>
            <a:off x="10372121" y="4311130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5DBE102-7F3A-438F-98DD-EA1D7944C5D8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Clustered Indexes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8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30" grpId="0" animBg="1"/>
      <p:bldP spid="31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Useful for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retrieving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 single record or a range of records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Maintained in a separate structure in the DB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Tend to be much narrower than the base table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locate the exact record(s) with less I/O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Has at least one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intermediate level than the clustered index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Much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valuable if table doesn’t have a clustered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3959C-C607-436E-BD4B-4F1912D0B0C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Non-Clustered Indexes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6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non-clustered has pointers to the actual data rows (pointers to the clustered index if there is one).</a:t>
            </a:r>
          </a:p>
        </p:txBody>
      </p:sp>
      <p:sp>
        <p:nvSpPr>
          <p:cNvPr id="5" name="Rectangle 9"/>
          <p:cNvSpPr/>
          <p:nvPr/>
        </p:nvSpPr>
        <p:spPr>
          <a:xfrm>
            <a:off x="2817811" y="2349496"/>
            <a:ext cx="1066800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Keys</a:t>
            </a:r>
          </a:p>
        </p:txBody>
      </p:sp>
      <p:grpSp>
        <p:nvGrpSpPr>
          <p:cNvPr id="6" name="Group 39"/>
          <p:cNvGrpSpPr/>
          <p:nvPr/>
        </p:nvGrpSpPr>
        <p:grpSpPr>
          <a:xfrm>
            <a:off x="333689" y="4278122"/>
            <a:ext cx="5194074" cy="836369"/>
            <a:chOff x="5561012" y="5334000"/>
            <a:chExt cx="5194074" cy="836369"/>
          </a:xfrm>
        </p:grpSpPr>
        <p:sp>
          <p:nvSpPr>
            <p:cNvPr id="7" name="Rectangle: Rounded Corners 13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Data</a:t>
              </a:r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</p:grpSpPr>
          <p:sp>
            <p:nvSpPr>
              <p:cNvPr id="27" name="Rectangle: Folded Corner 15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8" name="TextBox 16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" name="Group 17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</p:grpSpPr>
          <p:sp>
            <p:nvSpPr>
              <p:cNvPr id="25" name="Rectangle: Folded Corner 1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6" name="TextBox 1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20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</p:grpSpPr>
          <p:sp>
            <p:nvSpPr>
              <p:cNvPr id="23" name="Rectangle: Folded Corner 21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" name="Group 23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</p:grpSpPr>
          <p:sp>
            <p:nvSpPr>
              <p:cNvPr id="21" name="Rectangle: Folded Corner 2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2" name="TextBox 2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2" name="Group 26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</p:grpSpPr>
          <p:sp>
            <p:nvSpPr>
              <p:cNvPr id="19" name="Rectangle: Folded Corner 2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20" name="TextBox 2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" name="Group 33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</p:grpSpPr>
          <p:sp>
            <p:nvSpPr>
              <p:cNvPr id="17" name="Rectangle: Folded Corner 3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8" name="TextBox 3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</p:grpSpPr>
          <p:sp>
            <p:nvSpPr>
              <p:cNvPr id="15" name="Rectangle: Folded Corner 37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6" name="TextBox 38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9" name="Rectangle 40"/>
          <p:cNvSpPr/>
          <p:nvPr/>
        </p:nvSpPr>
        <p:spPr>
          <a:xfrm>
            <a:off x="2713965" y="3240936"/>
            <a:ext cx="1274492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100-199</a:t>
            </a:r>
            <a:endParaRPr lang="en-US" sz="2000" dirty="0"/>
          </a:p>
        </p:txBody>
      </p:sp>
      <p:sp>
        <p:nvSpPr>
          <p:cNvPr id="30" name="Rectangle 41"/>
          <p:cNvSpPr/>
          <p:nvPr/>
        </p:nvSpPr>
        <p:spPr>
          <a:xfrm>
            <a:off x="1236134" y="3240936"/>
            <a:ext cx="139525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0-99</a:t>
            </a:r>
          </a:p>
        </p:txBody>
      </p:sp>
      <p:sp>
        <p:nvSpPr>
          <p:cNvPr id="31" name="Rectangle 42"/>
          <p:cNvSpPr/>
          <p:nvPr/>
        </p:nvSpPr>
        <p:spPr>
          <a:xfrm>
            <a:off x="4071032" y="3240936"/>
            <a:ext cx="1402146" cy="533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200-299</a:t>
            </a:r>
            <a:endParaRPr lang="en-US" sz="2800" dirty="0"/>
          </a:p>
        </p:txBody>
      </p:sp>
      <p:cxnSp>
        <p:nvCxnSpPr>
          <p:cNvPr id="32" name="Connector: Elbow 44"/>
          <p:cNvCxnSpPr>
            <a:cxnSpLocks/>
            <a:stCxn id="5" idx="1"/>
            <a:endCxn id="30" idx="0"/>
          </p:cNvCxnSpPr>
          <p:nvPr/>
        </p:nvCxnSpPr>
        <p:spPr>
          <a:xfrm rot="10800000" flipV="1">
            <a:off x="1933763" y="2616196"/>
            <a:ext cx="884049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46"/>
          <p:cNvCxnSpPr>
            <a:cxnSpLocks/>
            <a:stCxn id="5" idx="3"/>
            <a:endCxn id="31" idx="0"/>
          </p:cNvCxnSpPr>
          <p:nvPr/>
        </p:nvCxnSpPr>
        <p:spPr>
          <a:xfrm>
            <a:off x="3884611" y="2616196"/>
            <a:ext cx="887494" cy="6247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8"/>
          <p:cNvCxnSpPr>
            <a:cxnSpLocks/>
            <a:stCxn id="5" idx="2"/>
            <a:endCxn id="29" idx="0"/>
          </p:cNvCxnSpPr>
          <p:nvPr/>
        </p:nvCxnSpPr>
        <p:spPr>
          <a:xfrm>
            <a:off x="3351211" y="2882896"/>
            <a:ext cx="0" cy="358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0"/>
          <p:cNvCxnSpPr>
            <a:cxnSpLocks/>
            <a:stCxn id="30" idx="2"/>
          </p:cNvCxnSpPr>
          <p:nvPr/>
        </p:nvCxnSpPr>
        <p:spPr>
          <a:xfrm flipH="1">
            <a:off x="1628614" y="3774336"/>
            <a:ext cx="305148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52"/>
          <p:cNvCxnSpPr>
            <a:cxnSpLocks/>
            <a:stCxn id="30" idx="2"/>
            <a:endCxn id="25" idx="2"/>
          </p:cNvCxnSpPr>
          <p:nvPr/>
        </p:nvCxnSpPr>
        <p:spPr>
          <a:xfrm>
            <a:off x="1933762" y="3774336"/>
            <a:ext cx="284812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54"/>
          <p:cNvCxnSpPr>
            <a:cxnSpLocks/>
            <a:stCxn id="29" idx="2"/>
            <a:endCxn id="23" idx="2"/>
          </p:cNvCxnSpPr>
          <p:nvPr/>
        </p:nvCxnSpPr>
        <p:spPr>
          <a:xfrm flipH="1">
            <a:off x="2808535" y="3774336"/>
            <a:ext cx="54267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56"/>
          <p:cNvCxnSpPr>
            <a:cxnSpLocks/>
            <a:stCxn id="29" idx="2"/>
            <a:endCxn id="21" idx="2"/>
          </p:cNvCxnSpPr>
          <p:nvPr/>
        </p:nvCxnSpPr>
        <p:spPr>
          <a:xfrm>
            <a:off x="3351211" y="3774336"/>
            <a:ext cx="47285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58"/>
          <p:cNvCxnSpPr>
            <a:cxnSpLocks/>
            <a:stCxn id="29" idx="2"/>
            <a:endCxn id="19" idx="2"/>
          </p:cNvCxnSpPr>
          <p:nvPr/>
        </p:nvCxnSpPr>
        <p:spPr>
          <a:xfrm>
            <a:off x="3351211" y="3774336"/>
            <a:ext cx="637246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0"/>
          <p:cNvCxnSpPr>
            <a:cxnSpLocks/>
            <a:stCxn id="31" idx="2"/>
            <a:endCxn id="17" idx="2"/>
          </p:cNvCxnSpPr>
          <p:nvPr/>
        </p:nvCxnSpPr>
        <p:spPr>
          <a:xfrm flipH="1">
            <a:off x="4578418" y="3774336"/>
            <a:ext cx="193687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64"/>
          <p:cNvCxnSpPr>
            <a:cxnSpLocks/>
            <a:stCxn id="31" idx="2"/>
            <a:endCxn id="15" idx="2"/>
          </p:cNvCxnSpPr>
          <p:nvPr/>
        </p:nvCxnSpPr>
        <p:spPr>
          <a:xfrm>
            <a:off x="4772105" y="3774336"/>
            <a:ext cx="396273" cy="6696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82"/>
          <p:cNvSpPr/>
          <p:nvPr/>
        </p:nvSpPr>
        <p:spPr>
          <a:xfrm>
            <a:off x="8672737" y="2349496"/>
            <a:ext cx="1066800" cy="533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Index</a:t>
            </a:r>
          </a:p>
        </p:txBody>
      </p:sp>
      <p:grpSp>
        <p:nvGrpSpPr>
          <p:cNvPr id="43" name="Group 83"/>
          <p:cNvGrpSpPr/>
          <p:nvPr/>
        </p:nvGrpSpPr>
        <p:grpSpPr>
          <a:xfrm>
            <a:off x="6188615" y="4278122"/>
            <a:ext cx="5194074" cy="836369"/>
            <a:chOff x="5561012" y="5334000"/>
            <a:chExt cx="5194074" cy="836369"/>
          </a:xfrm>
          <a:solidFill>
            <a:srgbClr val="00B050">
              <a:alpha val="20000"/>
            </a:srgbClr>
          </a:solidFill>
        </p:grpSpPr>
        <p:sp>
          <p:nvSpPr>
            <p:cNvPr id="44" name="Rectangle: Rounded Corners 84"/>
            <p:cNvSpPr/>
            <p:nvPr/>
          </p:nvSpPr>
          <p:spPr>
            <a:xfrm>
              <a:off x="5561012" y="5334000"/>
              <a:ext cx="5194074" cy="836369"/>
            </a:xfrm>
            <a:prstGeom prst="roundRect">
              <a:avLst>
                <a:gd name="adj" fmla="val 5319"/>
              </a:avLst>
            </a:prstGeom>
            <a:grp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Consolas" pitchFamily="49" charset="0"/>
                  <a:cs typeface="Consolas" pitchFamily="49" charset="0"/>
                </a:rPr>
                <a:t>Links</a:t>
              </a:r>
            </a:p>
          </p:txBody>
        </p:sp>
        <p:grpSp>
          <p:nvGrpSpPr>
            <p:cNvPr id="45" name="Group 85"/>
            <p:cNvGrpSpPr/>
            <p:nvPr/>
          </p:nvGrpSpPr>
          <p:grpSpPr>
            <a:xfrm>
              <a:off x="6551136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4" name="Rectangle: Folded Corner 10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5" name="TextBox 10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86"/>
            <p:cNvGrpSpPr/>
            <p:nvPr/>
          </p:nvGrpSpPr>
          <p:grpSpPr>
            <a:xfrm>
              <a:off x="7141097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2" name="Rectangle: Folded Corner 10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3" name="TextBox 10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87"/>
            <p:cNvGrpSpPr/>
            <p:nvPr/>
          </p:nvGrpSpPr>
          <p:grpSpPr>
            <a:xfrm>
              <a:off x="7731058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60" name="Rectangle: Folded Corner 10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10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8" name="Group 88"/>
            <p:cNvGrpSpPr/>
            <p:nvPr/>
          </p:nvGrpSpPr>
          <p:grpSpPr>
            <a:xfrm>
              <a:off x="8321019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8" name="Rectangle: Folded Corner 98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9" name="TextBox 99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9" name="Group 89"/>
            <p:cNvGrpSpPr/>
            <p:nvPr/>
          </p:nvGrpSpPr>
          <p:grpSpPr>
            <a:xfrm>
              <a:off x="8910980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6" name="Rectangle: Folded Corner 9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7" name="TextBox 9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0" name="Group 90"/>
            <p:cNvGrpSpPr/>
            <p:nvPr/>
          </p:nvGrpSpPr>
          <p:grpSpPr>
            <a:xfrm>
              <a:off x="950094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4" name="Rectangle: Folded Corner 9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5" name="TextBox 9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1" name="Group 91"/>
            <p:cNvGrpSpPr/>
            <p:nvPr/>
          </p:nvGrpSpPr>
          <p:grpSpPr>
            <a:xfrm>
              <a:off x="10090901" y="5499904"/>
              <a:ext cx="609600" cy="533400"/>
              <a:chOff x="3998912" y="2209800"/>
              <a:chExt cx="609600" cy="533400"/>
            </a:xfrm>
            <a:grpFill/>
          </p:grpSpPr>
          <p:sp>
            <p:nvSpPr>
              <p:cNvPr id="52" name="Rectangle: Folded Corner 9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3" name="TextBox 9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66" name="Group 121"/>
          <p:cNvGrpSpPr/>
          <p:nvPr/>
        </p:nvGrpSpPr>
        <p:grpSpPr>
          <a:xfrm>
            <a:off x="7091060" y="3240936"/>
            <a:ext cx="4237044" cy="533400"/>
            <a:chOff x="7289183" y="4701440"/>
            <a:chExt cx="4237044" cy="5334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67" name="Rectangle 106"/>
            <p:cNvSpPr/>
            <p:nvPr/>
          </p:nvSpPr>
          <p:spPr>
            <a:xfrm>
              <a:off x="8767014" y="4701440"/>
              <a:ext cx="1274492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2</a:t>
              </a:r>
              <a:endParaRPr lang="en-US" sz="2000" dirty="0"/>
            </a:p>
          </p:txBody>
        </p:sp>
        <p:sp>
          <p:nvSpPr>
            <p:cNvPr id="68" name="Rectangle 107"/>
            <p:cNvSpPr/>
            <p:nvPr/>
          </p:nvSpPr>
          <p:spPr>
            <a:xfrm>
              <a:off x="7289183" y="4701440"/>
              <a:ext cx="1395256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1</a:t>
              </a:r>
            </a:p>
          </p:txBody>
        </p:sp>
        <p:sp>
          <p:nvSpPr>
            <p:cNvPr id="69" name="Rectangle 108"/>
            <p:cNvSpPr/>
            <p:nvPr/>
          </p:nvSpPr>
          <p:spPr>
            <a:xfrm>
              <a:off x="10124081" y="4701440"/>
              <a:ext cx="1402146" cy="533400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Range 3</a:t>
              </a:r>
              <a:endParaRPr lang="en-US" sz="2800" dirty="0"/>
            </a:p>
          </p:txBody>
        </p:sp>
      </p:grpSp>
      <p:grpSp>
        <p:nvGrpSpPr>
          <p:cNvPr id="70" name="Group 120"/>
          <p:cNvGrpSpPr/>
          <p:nvPr/>
        </p:nvGrpSpPr>
        <p:grpSpPr>
          <a:xfrm>
            <a:off x="7788689" y="2616196"/>
            <a:ext cx="2838342" cy="624740"/>
            <a:chOff x="7788689" y="2616196"/>
            <a:chExt cx="2838342" cy="624740"/>
          </a:xfrm>
        </p:grpSpPr>
        <p:cxnSp>
          <p:nvCxnSpPr>
            <p:cNvPr id="71" name="Connector: Elbow 109"/>
            <p:cNvCxnSpPr>
              <a:cxnSpLocks/>
              <a:stCxn id="42" idx="1"/>
              <a:endCxn id="68" idx="0"/>
            </p:cNvCxnSpPr>
            <p:nvPr/>
          </p:nvCxnSpPr>
          <p:spPr>
            <a:xfrm rot="10800000" flipV="1">
              <a:off x="7788689" y="2616196"/>
              <a:ext cx="884049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or: Elbow 110"/>
            <p:cNvCxnSpPr>
              <a:cxnSpLocks/>
              <a:stCxn id="42" idx="3"/>
              <a:endCxn id="69" idx="0"/>
            </p:cNvCxnSpPr>
            <p:nvPr/>
          </p:nvCxnSpPr>
          <p:spPr>
            <a:xfrm>
              <a:off x="9739537" y="2616196"/>
              <a:ext cx="887494" cy="624740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11"/>
            <p:cNvCxnSpPr>
              <a:cxnSpLocks/>
              <a:stCxn id="42" idx="2"/>
              <a:endCxn id="67" idx="0"/>
            </p:cNvCxnSpPr>
            <p:nvPr/>
          </p:nvCxnSpPr>
          <p:spPr>
            <a:xfrm>
              <a:off x="9206137" y="2882896"/>
              <a:ext cx="0" cy="35804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122"/>
          <p:cNvGrpSpPr/>
          <p:nvPr/>
        </p:nvGrpSpPr>
        <p:grpSpPr>
          <a:xfrm>
            <a:off x="7483540" y="3774336"/>
            <a:ext cx="3539764" cy="669690"/>
            <a:chOff x="7483540" y="3774336"/>
            <a:chExt cx="3539764" cy="669690"/>
          </a:xfrm>
        </p:grpSpPr>
        <p:cxnSp>
          <p:nvCxnSpPr>
            <p:cNvPr id="75" name="Straight Arrow Connector 112"/>
            <p:cNvCxnSpPr>
              <a:cxnSpLocks/>
              <a:stCxn id="68" idx="2"/>
            </p:cNvCxnSpPr>
            <p:nvPr/>
          </p:nvCxnSpPr>
          <p:spPr>
            <a:xfrm flipH="1">
              <a:off x="7483540" y="3774336"/>
              <a:ext cx="305148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13"/>
            <p:cNvCxnSpPr>
              <a:cxnSpLocks/>
              <a:stCxn id="68" idx="2"/>
              <a:endCxn id="62" idx="2"/>
            </p:cNvCxnSpPr>
            <p:nvPr/>
          </p:nvCxnSpPr>
          <p:spPr>
            <a:xfrm>
              <a:off x="7788688" y="3774336"/>
              <a:ext cx="284812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14"/>
            <p:cNvCxnSpPr>
              <a:cxnSpLocks/>
              <a:stCxn id="67" idx="2"/>
              <a:endCxn id="60" idx="2"/>
            </p:cNvCxnSpPr>
            <p:nvPr/>
          </p:nvCxnSpPr>
          <p:spPr>
            <a:xfrm flipH="1">
              <a:off x="8663461" y="3774336"/>
              <a:ext cx="54267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15"/>
            <p:cNvCxnSpPr>
              <a:cxnSpLocks/>
              <a:stCxn id="67" idx="2"/>
              <a:endCxn id="58" idx="2"/>
            </p:cNvCxnSpPr>
            <p:nvPr/>
          </p:nvCxnSpPr>
          <p:spPr>
            <a:xfrm>
              <a:off x="9206137" y="3774336"/>
              <a:ext cx="47285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16"/>
            <p:cNvCxnSpPr>
              <a:cxnSpLocks/>
              <a:stCxn id="67" idx="2"/>
              <a:endCxn id="56" idx="2"/>
            </p:cNvCxnSpPr>
            <p:nvPr/>
          </p:nvCxnSpPr>
          <p:spPr>
            <a:xfrm>
              <a:off x="9206137" y="3774336"/>
              <a:ext cx="637246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17"/>
            <p:cNvCxnSpPr>
              <a:cxnSpLocks/>
              <a:stCxn id="69" idx="2"/>
              <a:endCxn id="54" idx="2"/>
            </p:cNvCxnSpPr>
            <p:nvPr/>
          </p:nvCxnSpPr>
          <p:spPr>
            <a:xfrm flipH="1">
              <a:off x="10433344" y="3774336"/>
              <a:ext cx="193687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18"/>
            <p:cNvCxnSpPr>
              <a:cxnSpLocks/>
              <a:stCxn id="69" idx="2"/>
              <a:endCxn id="52" idx="2"/>
            </p:cNvCxnSpPr>
            <p:nvPr/>
          </p:nvCxnSpPr>
          <p:spPr>
            <a:xfrm>
              <a:off x="10627031" y="3774336"/>
              <a:ext cx="396273" cy="66969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Arrow: Right 119"/>
          <p:cNvSpPr/>
          <p:nvPr/>
        </p:nvSpPr>
        <p:spPr>
          <a:xfrm rot="10800000">
            <a:off x="5596319" y="4441086"/>
            <a:ext cx="533400" cy="5104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9BFF65-06D3-4FD0-8944-D050DF0B159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Non-Clustered Indexes (1)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1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 animBg="1"/>
      <p:bldP spid="30" grpId="0" animBg="1"/>
      <p:bldP spid="31" grpId="0" animBg="1"/>
      <p:bldP spid="42" grpId="0" animBg="1"/>
      <p:bldP spid="8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2414" y="2667000"/>
            <a:ext cx="8839198" cy="16619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0" tIns="91440" rIns="0" bIns="91440" rtlCol="0">
            <a:spAutoFit/>
          </a:bodyPr>
          <a:lstStyle/>
          <a:p>
            <a:pPr lvl="1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CREATE NONCLUSTERED INDEX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IX_Employees_FirstName_LastName</a:t>
            </a:r>
          </a:p>
          <a:p>
            <a:pPr lvl="1"/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Employees(FirstName, LastName)</a:t>
            </a:r>
            <a:endParaRPr lang="en-US" sz="32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1370012" y="4553562"/>
            <a:ext cx="2932706" cy="564085"/>
          </a:xfrm>
          <a:prstGeom prst="wedgeRoundRectCallout">
            <a:avLst>
              <a:gd name="adj1" fmla="val 48152"/>
              <a:gd name="adj2" fmla="val -94474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Table Name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92924" y="4532685"/>
            <a:ext cx="2932706" cy="564085"/>
          </a:xfrm>
          <a:prstGeom prst="wedgeRoundRectCallout">
            <a:avLst>
              <a:gd name="adj1" fmla="val -50336"/>
              <a:gd name="adj2" fmla="val -97047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Columns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837113" y="1985585"/>
            <a:ext cx="2971800" cy="5584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noProof="1">
                <a:solidFill>
                  <a:srgbClr val="FFFFFF"/>
                </a:solidFill>
              </a:rPr>
              <a:t>Index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B5B4BB-83BB-4F1A-80A1-DE3FF72DE5C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Контейнер за съдържание 2">
            <a:extLst>
              <a:ext uri="{FF2B5EF4-FFF2-40B4-BE49-F238E27FC236}">
                <a16:creationId xmlns:a16="http://schemas.microsoft.com/office/drawing/2014/main" id="{CF58B386-2095-4182-BABF-4D5A87E4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229257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Joins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Subqueries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CTE's improve code reuse and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readability.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Indices improve SQL search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used properly.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132012" y="1727970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tx2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JOIN 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Departments AS d 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b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latin typeface="Consolas" panose="020B0609020204030204" pitchFamily="49" charset="0"/>
              </a:rPr>
              <a:t>d.DepartmentId = e.DepartmentID</a:t>
            </a:r>
            <a:endParaRPr lang="en-US" sz="3000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3705D-DBEA-4893-825E-4389FE4BE19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Summary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This will produce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Cartesian product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result: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98711" y="1755792"/>
            <a:ext cx="7391400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FROM Employees, 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23235"/>
              </p:ext>
            </p:extLst>
          </p:nvPr>
        </p:nvGraphicFramePr>
        <p:xfrm>
          <a:off x="3198811" y="3014251"/>
          <a:ext cx="4722815" cy="27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LastName</a:t>
                      </a:r>
                      <a:endParaRPr lang="en-US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D5A004-CBF9-4C47-B33D-E73996882B0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Cartesian Product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32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7" grpId="0" uiExpand="1" build="p"/>
      <p:bldP spid="5232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837981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Cartesian product is formed when: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condition is omitted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condition is invalid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 rows in the first table are joined to all rows in the second table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avoid a Cartesian product, always include a valid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join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2F981-BBF7-4A84-AB72-2BF0D36243DC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Cartesian Product (1)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3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749496" y="1443971"/>
            <a:ext cx="1051286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Inner joins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Left, right and full outer joins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Cross joins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14737" y="3240972"/>
            <a:ext cx="2771776" cy="22242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466012" y="3276600"/>
            <a:ext cx="2771776" cy="22242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738515" y="3758127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958978" y="3724893"/>
            <a:ext cx="1114376" cy="6096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799140" y="4101394"/>
            <a:ext cx="1238248" cy="115569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E83CB2-FDD2-4441-B45B-A308AF3FF9B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Types of Joins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760412" y="1371600"/>
            <a:ext cx="1051286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Inner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join of two tables returning only rows matching the join condition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(or right) outer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 the results of the inner join as well as unmatched rows from the left (or right) table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Full outer join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Returns the results of an inner join along with all unmatched rows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985D-1A34-4BC6-8F7D-0750CDB75C77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vs. OUTER Joins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08073"/>
              </p:ext>
            </p:extLst>
          </p:nvPr>
        </p:nvGraphicFramePr>
        <p:xfrm>
          <a:off x="760410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99399" y="2438400"/>
            <a:ext cx="1476013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5948" y="1143000"/>
            <a:ext cx="1882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356984"/>
              </p:ext>
            </p:extLst>
          </p:nvPr>
        </p:nvGraphicFramePr>
        <p:xfrm>
          <a:off x="6811529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3212" y="1066800"/>
            <a:ext cx="224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75474"/>
              </p:ext>
            </p:extLst>
          </p:nvPr>
        </p:nvGraphicFramePr>
        <p:xfrm>
          <a:off x="1599687" y="4360617"/>
          <a:ext cx="8563265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EmployeeID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953138" y="3837397"/>
            <a:ext cx="1141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>
                <a:latin typeface="Segoe UI" panose="020B0502040204020203" pitchFamily="34" charset="0"/>
                <a:cs typeface="Segoe UI" panose="020B0502040204020203" pitchFamily="34" charset="0"/>
              </a:rPr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494602" y="2189440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11529" y="2177580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rgbClr val="F3CD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D05D5-3A27-4622-8ECF-C19C31CE328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INNER Join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81536F-2DC6-4B2B-8CD8-CEAB8B9C5E71}"/>
</file>

<file path=customXml/itemProps2.xml><?xml version="1.0" encoding="utf-8"?>
<ds:datastoreItem xmlns:ds="http://schemas.openxmlformats.org/officeDocument/2006/customXml" ds:itemID="{B36E916B-125D-455E-8B10-D921CFE133D4}"/>
</file>

<file path=customXml/itemProps3.xml><?xml version="1.0" encoding="utf-8"?>
<ds:datastoreItem xmlns:ds="http://schemas.openxmlformats.org/officeDocument/2006/customXml" ds:itemID="{93F3B616-ADEB-4EC7-9348-4CFB673C30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3637</TotalTime>
  <Words>3019</Words>
  <Application>Microsoft Office PowerPoint</Application>
  <PresentationFormat>Custom</PresentationFormat>
  <Paragraphs>898</Paragraphs>
  <Slides>49</Slides>
  <Notes>32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Sarabun Light</vt:lpstr>
      <vt:lpstr>Segoe UI</vt:lpstr>
      <vt:lpstr>Times New Roman</vt:lpstr>
      <vt:lpstr>Office Theme</vt:lpstr>
      <vt:lpstr>JOINS, SUBQUERIES, CTE  AND INDICES</vt:lpstr>
      <vt:lpstr>PowerPoint Presentation</vt:lpstr>
      <vt:lpstr>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SUBQUERIES</vt:lpstr>
      <vt:lpstr>PowerPoint Presentation</vt:lpstr>
      <vt:lpstr>PowerPoint Presentation</vt:lpstr>
      <vt:lpstr>PowerPoint Presentation</vt:lpstr>
      <vt:lpstr>PowerPoint Presentation</vt:lpstr>
      <vt:lpstr>COMMON TABLE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Thanh Ho Hoang</dc:creator>
  <cp:lastModifiedBy>Thanh Ho Hoang</cp:lastModifiedBy>
  <cp:revision>190</cp:revision>
  <dcterms:created xsi:type="dcterms:W3CDTF">2014-01-02T17:00:34Z</dcterms:created>
  <dcterms:modified xsi:type="dcterms:W3CDTF">2021-12-29T10:32:36Z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</Properties>
</file>