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1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169F32-EF94-4477-BE41-EE6CCBCD0AD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035E2B-8A52-491D-95FC-661303AC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graph with people icons&#10;&#10;Description automatically generated with medium confidence">
            <a:extLst>
              <a:ext uri="{FF2B5EF4-FFF2-40B4-BE49-F238E27FC236}">
                <a16:creationId xmlns:a16="http://schemas.microsoft.com/office/drawing/2014/main" id="{7CFE99A6-C5E8-48AD-971F-738AD4A2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603257-40AE-45F9-83BD-6BB7C9DCD0C9}"/>
              </a:ext>
            </a:extLst>
          </p:cNvPr>
          <p:cNvSpPr txBox="1"/>
          <p:nvPr/>
        </p:nvSpPr>
        <p:spPr>
          <a:xfrm>
            <a:off x="2282301" y="0"/>
            <a:ext cx="762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Customer Churn Prediction Analyst </a:t>
            </a:r>
          </a:p>
        </p:txBody>
      </p:sp>
    </p:spTree>
    <p:extLst>
      <p:ext uri="{BB962C8B-B14F-4D97-AF65-F5344CB8AC3E}">
        <p14:creationId xmlns:p14="http://schemas.microsoft.com/office/powerpoint/2010/main" val="150718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FA6-FBEE-4515-946F-3F77EF1B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3" y="581890"/>
            <a:ext cx="10279710" cy="59516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Predicting </a:t>
            </a:r>
            <a:r>
              <a:rPr lang="en-US" sz="2000" dirty="0" err="1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custopmers</a:t>
            </a: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will be abandoned in business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F485-BAD7-47A5-BCDB-DB29837F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999" y="1614009"/>
            <a:ext cx="10182056" cy="22615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project that showcases the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critial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importance of customer churn prediction in various industries such as telecommunications, internet service, providers, pay TV companies, insurance company and alarm monitoring services.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170-5712-4DEE-B26F-3C9EE900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757" y="266038"/>
            <a:ext cx="8534400" cy="753534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Understading</a:t>
            </a: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Loss</a:t>
            </a:r>
            <a:b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652F-79BF-433C-AA86-15C2A391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796" y="1184039"/>
            <a:ext cx="9656259" cy="5179815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Churn: Is the condition in which customer stop using a business’s services or products for a certain period of time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Importance: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revenue: Customers leaving means businesses lose revenue from them.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costs: The costs to attract new customers is much higher than cost to retain existing customer.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 reputation: A high customer churn rate can negatively affect a brand’s reputation and image.</a:t>
            </a:r>
          </a:p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Sectors where churn prediction is important: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Telecommunications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 that provide phone and internet services need to predict customer churn to maintain a stable customer base.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(ISP)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ISPs need to retain customers to ensure stable cash flow and minimize marketing costs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Insurance firms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Churn prediction helps insurances companies minimize losses from customers cancelling contracts.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Alarm monitoring services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security and continuous service to retain existing customers.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9B7B-CE11-45DB-A314-E9F26530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585" y="108751"/>
            <a:ext cx="2963402" cy="4594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C8B9-270B-4BEB-8DF6-950BBF4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972" y="1108364"/>
            <a:ext cx="9663864" cy="497586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Detailed source code for loading and processing data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https://github.com/LeHoangNam123/project_customer_churn/tree/loading_and_processing_data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Detailed source code for the EDA implementation</a:t>
            </a:r>
          </a:p>
          <a:p>
            <a:pPr marL="457200" lvl="1" indent="0">
              <a:buNone/>
            </a:pPr>
            <a:r>
              <a:rPr lang="en-US" sz="15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https://github.com/LeHoangNam123/project_customer_churn/tree/Performing_EDA_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Detailed source code for building and evaluating prediction models</a:t>
            </a:r>
          </a:p>
          <a:p>
            <a:pPr marL="457200" lvl="1" indent="0">
              <a:buNone/>
            </a:pPr>
            <a:r>
              <a:rPr lang="en-US" sz="15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https://github.com/LeHoangNam123/project_customer_churn/tree/building_and_evaluating_prediction_models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Detailed explanation of terms and model evaluation indicators</a:t>
            </a:r>
          </a:p>
          <a:p>
            <a:pPr lvl="1"/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percentage of correct predictions out of total predictions.</a:t>
            </a:r>
          </a:p>
          <a:p>
            <a:pPr lvl="1"/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Precision: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percentage of correct positive predictions out of all positive predictions made.</a:t>
            </a:r>
          </a:p>
          <a:p>
            <a:pPr lvl="1"/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Recall: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percentage of correct positive predictions out of all actual positive cases.</a:t>
            </a:r>
          </a:p>
          <a:p>
            <a:pPr lvl="1"/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F1 Score: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harmonic mean of Precision and Recall, used to evaluate models when there is an imbalance between Precision and Recall.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6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44124-EAC5-4D43-8912-E323A4CF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42" y="126999"/>
            <a:ext cx="4243822" cy="787401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Understading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Processing data</a:t>
            </a:r>
            <a:b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A1B3A-7FFB-4E14-84ED-D8EA7C4A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8287" y="914400"/>
            <a:ext cx="4317713" cy="1549401"/>
          </a:xfrm>
        </p:spPr>
        <p:txBody>
          <a:bodyPr/>
          <a:lstStyle/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about a telecommunications company’s customers, including information such as service calls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wether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churn.</a:t>
            </a:r>
          </a:p>
          <a:p>
            <a:pPr algn="l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F3187D-016B-4F6B-B679-B29DA22B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12" y="2543269"/>
            <a:ext cx="3935503" cy="26160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ECDABE-EE5F-4AA1-9881-10359C45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7" y="91991"/>
            <a:ext cx="5708578" cy="24512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65BDB4-2780-4B80-8FE7-A5DDA1CD4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6" y="5159312"/>
            <a:ext cx="5708579" cy="14367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63CF99-C9CD-49AD-9837-75277A924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6" y="2543264"/>
            <a:ext cx="1773076" cy="26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7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73FB-309A-4896-AA2E-6F8460B5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93" y="95435"/>
            <a:ext cx="5426158" cy="44610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Analyst(EDA)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56C19-5397-45D6-BC8F-F67DABE5E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846" y="1068649"/>
            <a:ext cx="5426158" cy="426350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purpose of EDA:</a:t>
            </a: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Analyst(EDA) is the process of analyzing data initially to discover patterns, detect outliers, test assumptions, and understand data structure. The main purposes of EDA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 a better understanding of data characteristics and relationships. Detect outliers and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the distribution of data and test statistical assumptions.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important features and their impact on goals.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B43DE-C164-4490-A618-63F3B686F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1" y="4471079"/>
            <a:ext cx="2625569" cy="22914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2A8817-49F1-48F4-BFA9-0A19D7E9C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0" y="1585449"/>
            <a:ext cx="4555996" cy="28856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D21DF8-0ED6-41AB-9FA9-1979DA87E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16" y="4471079"/>
            <a:ext cx="3497949" cy="22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8DD1-44AB-48FE-ADF2-DAD5E52D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42" y="190130"/>
            <a:ext cx="5426158" cy="89294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Construction</a:t>
            </a:r>
            <a:b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4CCEB-B762-4D46-9B46-62A3EF5AC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579" y="795256"/>
            <a:ext cx="4983414" cy="3959440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of the selected model(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Ramdom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ForestClassifier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Ramdom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is a popular machine learning method for classification and regression problems. 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combines multiple(Decision Trees) to create a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powerfull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model.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Ramdom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automatically handles problems like overfitting and does not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many tuning parameter.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5662-681C-4CDF-9720-A0A453B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75" y="1438183"/>
            <a:ext cx="5406179" cy="26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5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0860-C508-4D97-83FD-1735C27E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97" y="154619"/>
            <a:ext cx="4882566" cy="38692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B741-7BB1-4571-BC8F-5A8E0C8C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3897" y="914400"/>
            <a:ext cx="5426158" cy="517642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step, we will list and display the evaluation metrics of the trained model,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Accuracy: The ratio of correctly predicted instances to the total instances in the test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Precision: The ratio of correctly predicted positive instances to the total predicted positive instances.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Recall: The ratio of correctly predicted positive instances to the actual positive instances 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F1-score: The harmonic mean of precision and recall, providing an overall measure of the model's performance.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evaluation results of the model are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Accuracy: 92.05%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Precision: 80.28%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Recall: 59.38%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F1-score: 68.26%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1F2DA-4454-48BC-BF14-2909A01F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55" y="837975"/>
            <a:ext cx="5049799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DF103B-95BE-42D6-A863-195B97B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63" y="162018"/>
            <a:ext cx="9115628" cy="8234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AAB061-23F7-4756-A762-AF0AB40FF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4614" y="1741573"/>
            <a:ext cx="102448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process, we have performed a series of steps to predict customer churn. From understanding and preprocessing the data to exploratory analysis and model building, we have created a robust system for predicting and managing customer churn.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evaluation has shown positive results, with high accuracy and impressive model evaluation metrics. This underscores the importance of predictive analytics in customer retention.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advanced predictive techniques, businesses can detect and address churn risks effectively. This not only optimizes customer retention strategies but also enhances the success and profitability of the enterprise.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6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227</TotalTime>
  <Words>745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Corbel</vt:lpstr>
      <vt:lpstr>Times New Roman</vt:lpstr>
      <vt:lpstr>Parallax</vt:lpstr>
      <vt:lpstr>PowerPoint Presentation</vt:lpstr>
      <vt:lpstr>Predicting custopmers will be abandoned in business management</vt:lpstr>
      <vt:lpstr>Understading Customer Loss </vt:lpstr>
      <vt:lpstr>APPENDIX</vt:lpstr>
      <vt:lpstr>Understading and Processing data </vt:lpstr>
      <vt:lpstr>Exploratory Data Analyst(EDA)</vt:lpstr>
      <vt:lpstr>Model Construction 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Le Hoang</dc:creator>
  <cp:lastModifiedBy>Nam Le Hoang</cp:lastModifiedBy>
  <cp:revision>8</cp:revision>
  <dcterms:created xsi:type="dcterms:W3CDTF">2024-06-08T14:32:52Z</dcterms:created>
  <dcterms:modified xsi:type="dcterms:W3CDTF">2024-06-09T05:54:47Z</dcterms:modified>
</cp:coreProperties>
</file>