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4"/>
  </p:sldMasterIdLst>
  <p:notesMasterIdLst>
    <p:notesMasterId r:id="rId11"/>
  </p:notesMasterIdLst>
  <p:handoutMasterIdLst>
    <p:handoutMasterId r:id="rId12"/>
  </p:handoutMasterIdLst>
  <p:sldIdLst>
    <p:sldId id="315" r:id="rId5"/>
    <p:sldId id="266" r:id="rId6"/>
    <p:sldId id="305" r:id="rId7"/>
    <p:sldId id="256" r:id="rId8"/>
    <p:sldId id="313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60432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075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947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68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3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3790361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66732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890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4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369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019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640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903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56FA007-AB20-EF3F-67B3-819AB879C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A46D7-3352-20B9-FE71-DDD90A20C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9E8891-E1C4-B5DD-0140-1E947897B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5514B9-11B1-0E79-D97E-722E16DAA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6D299B-7872-FFD8-1F21-48E8DD6A8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535B2D-F9C5-82F2-16C0-EE5EB3FCD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0E6F77-4284-4750-D092-2411C58A9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7D94B9-6A35-0F8A-26C1-2D3280530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89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4130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2835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002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33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Driessen - Office Reservation System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Current Implementation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System Demo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Future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BF1AC-C624-2AD2-DA0F-335AB7BA2C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35371" y="2545080"/>
            <a:ext cx="3522849" cy="3718557"/>
          </a:xfrm>
        </p:spPr>
        <p:txBody>
          <a:bodyPr>
            <a:normAutofit/>
          </a:bodyPr>
          <a:lstStyle/>
          <a:p>
            <a:r>
              <a:rPr lang="en-US" dirty="0"/>
              <a:t>Team Management</a:t>
            </a:r>
          </a:p>
          <a:p>
            <a:r>
              <a:rPr lang="en-US" dirty="0"/>
              <a:t>User Management</a:t>
            </a:r>
          </a:p>
          <a:p>
            <a:r>
              <a:rPr lang="en-US" dirty="0"/>
              <a:t>Room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System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94F61A-46C1-B831-7EC4-687DF1C75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Office reservation system</a:t>
            </a: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Reservations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Available Timeslot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Recurring reservations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Waiting 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Notification System</a:t>
            </a:r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</TotalTime>
  <Words>44</Words>
  <Application>Microsoft Office PowerPoint</Application>
  <PresentationFormat>Widescreen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Meiryo</vt:lpstr>
      <vt:lpstr>Arial</vt:lpstr>
      <vt:lpstr>Calibri</vt:lpstr>
      <vt:lpstr>Gill Sans MT</vt:lpstr>
      <vt:lpstr>Wingdings</vt:lpstr>
      <vt:lpstr>Gallery</vt:lpstr>
      <vt:lpstr>Driessen - Office Reservation System</vt:lpstr>
      <vt:lpstr>Agenda</vt:lpstr>
      <vt:lpstr>Current implementation</vt:lpstr>
      <vt:lpstr>System Demo</vt:lpstr>
      <vt:lpstr>Future Implementation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Sanchez,Francisco F.A.</dc:creator>
  <cp:lastModifiedBy>Sanchez,Francisco F.A.</cp:lastModifiedBy>
  <cp:revision>2</cp:revision>
  <dcterms:created xsi:type="dcterms:W3CDTF">2024-11-24T15:34:54Z</dcterms:created>
  <dcterms:modified xsi:type="dcterms:W3CDTF">2024-11-24T15:51:03Z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