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4" r:id="rId4"/>
  </p:sldMasterIdLst>
  <p:notesMasterIdLst>
    <p:notesMasterId r:id="rId8"/>
  </p:notesMasterIdLst>
  <p:handoutMasterIdLst>
    <p:handoutMasterId r:id="rId9"/>
  </p:handoutMasterIdLst>
  <p:sldIdLst>
    <p:sldId id="315" r:id="rId5"/>
    <p:sldId id="256" r:id="rId6"/>
    <p:sldId id="29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4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60432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9075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947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068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8" y="1034477"/>
            <a:ext cx="9380431" cy="2614551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4ADB5-E70F-B672-CBEB-D8194AEA79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86177" y="3649028"/>
            <a:ext cx="9380431" cy="2164715"/>
          </a:xfrm>
        </p:spPr>
        <p:txBody>
          <a:bodyPr anchor="t"/>
          <a:lstStyle>
            <a:lvl1pPr marL="0" indent="0">
              <a:lnSpc>
                <a:spcPct val="125000"/>
              </a:lnSpc>
              <a:buNone/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400" b="0" kern="1200" spc="15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66732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848455"/>
            <a:ext cx="5102365" cy="2601914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 lang="en-US" sz="12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57ABF-B75C-BD78-1A04-E483A57A9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712" y="0"/>
            <a:ext cx="5728216" cy="84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4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0369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60195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26401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903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56FA007-AB20-EF3F-67B3-819AB879C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6A46D7-3352-20B9-FE71-DDD90A20C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9E8891-E1C4-B5DD-0140-1E947897B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5514B9-11B1-0E79-D97E-722E16DAA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6D299B-7872-FFD8-1F21-48E8DD6A8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535B2D-F9C5-82F2-16C0-EE5EB3FCD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0E6F77-4284-4750-D092-2411C58A9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7D94B9-6A35-0F8A-26C1-2D32805306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893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4130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2835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002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33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9" r:id="rId13"/>
    <p:sldLayoutId id="2147483751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/>
              <a:t>Driessen - Office Reservation System</a:t>
            </a:r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/>
              <a:t>System 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94F61A-46C1-B831-7EC4-687DF1C757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Office reservation system</a:t>
            </a:r>
          </a:p>
        </p:txBody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44</TotalTime>
  <Words>15</Words>
  <Application>Microsoft Office PowerPoint</Application>
  <PresentationFormat>Widescreen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Gallery</vt:lpstr>
      <vt:lpstr>Driessen - Office Reservation System</vt:lpstr>
      <vt:lpstr>System 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Sanchez,Francisco F.A.</dc:creator>
  <cp:lastModifiedBy>Sanchez,Francisco F.A.</cp:lastModifiedBy>
  <cp:revision>5</cp:revision>
  <dcterms:created xsi:type="dcterms:W3CDTF">2024-11-24T15:34:54Z</dcterms:created>
  <dcterms:modified xsi:type="dcterms:W3CDTF">2025-01-12T22:49:45Z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