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56" r:id="rId5"/>
    <p:sldId id="257" r:id="rId6"/>
    <p:sldId id="268" r:id="rId7"/>
    <p:sldId id="259" r:id="rId8"/>
    <p:sldId id="260" r:id="rId9"/>
    <p:sldId id="261" r:id="rId10"/>
    <p:sldId id="262" r:id="rId11"/>
    <p:sldId id="269" r:id="rId12"/>
    <p:sldId id="270" r:id="rId13"/>
    <p:sldId id="271" r:id="rId14"/>
    <p:sldId id="265" r:id="rId15"/>
    <p:sldId id="26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72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8" d="100"/>
          <a:sy n="58" d="100"/>
        </p:scale>
        <p:origin x="197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C18FBF-3FF5-4C16-97CF-AF03740D7AB6}" type="doc">
      <dgm:prSet loTypeId="urn:microsoft.com/office/officeart/2005/8/layout/hList9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4F1B46E-22B2-4721-950C-8704487586DC}">
      <dgm:prSet phldrT="[Text]"/>
      <dgm:spPr/>
      <dgm:t>
        <a:bodyPr/>
        <a:lstStyle/>
        <a:p>
          <a:r>
            <a:rPr lang="en-US" dirty="0"/>
            <a:t>Library</a:t>
          </a:r>
        </a:p>
      </dgm:t>
    </dgm:pt>
    <dgm:pt modelId="{E8A66543-CC4D-4785-A93E-5B125E09F826}" type="parTrans" cxnId="{2C8317B2-2EBB-4589-86EA-C77B3B6E81AA}">
      <dgm:prSet/>
      <dgm:spPr/>
      <dgm:t>
        <a:bodyPr/>
        <a:lstStyle/>
        <a:p>
          <a:endParaRPr lang="en-US"/>
        </a:p>
      </dgm:t>
    </dgm:pt>
    <dgm:pt modelId="{A7E2530A-34E2-4E9F-BC78-8920BA140C41}" type="sibTrans" cxnId="{2C8317B2-2EBB-4589-86EA-C77B3B6E81AA}">
      <dgm:prSet/>
      <dgm:spPr/>
      <dgm:t>
        <a:bodyPr/>
        <a:lstStyle/>
        <a:p>
          <a:endParaRPr lang="en-US"/>
        </a:p>
      </dgm:t>
    </dgm:pt>
    <dgm:pt modelId="{9D72CDD3-5859-43DB-BD75-0C3C30E3DE62}">
      <dgm:prSet phldrT="[Text]"/>
      <dgm:spPr/>
      <dgm:t>
        <a:bodyPr/>
        <a:lstStyle/>
        <a:p>
          <a:r>
            <a:rPr lang="en-US" dirty="0"/>
            <a:t>Community Research</a:t>
          </a:r>
        </a:p>
      </dgm:t>
    </dgm:pt>
    <dgm:pt modelId="{1D5B1F83-33A7-4298-BC11-2B1252AFAEA5}" type="parTrans" cxnId="{DDB5AD9A-40B0-48EF-AF2C-8CCDA330F7FE}">
      <dgm:prSet/>
      <dgm:spPr/>
      <dgm:t>
        <a:bodyPr/>
        <a:lstStyle/>
        <a:p>
          <a:endParaRPr lang="en-US"/>
        </a:p>
      </dgm:t>
    </dgm:pt>
    <dgm:pt modelId="{15E25BD4-1EBF-43C2-8885-DBF66B8429E1}" type="sibTrans" cxnId="{DDB5AD9A-40B0-48EF-AF2C-8CCDA330F7FE}">
      <dgm:prSet/>
      <dgm:spPr/>
      <dgm:t>
        <a:bodyPr/>
        <a:lstStyle/>
        <a:p>
          <a:endParaRPr lang="en-US"/>
        </a:p>
      </dgm:t>
    </dgm:pt>
    <dgm:pt modelId="{F2881FB1-6580-4F21-A283-BFAA6F91D5D2}">
      <dgm:prSet phldrT="[Text]"/>
      <dgm:spPr/>
      <dgm:t>
        <a:bodyPr/>
        <a:lstStyle/>
        <a:p>
          <a:r>
            <a:rPr lang="en-US" dirty="0"/>
            <a:t>Field</a:t>
          </a:r>
        </a:p>
      </dgm:t>
    </dgm:pt>
    <dgm:pt modelId="{2D960FDD-BADA-480D-9043-497C56588AD3}" type="parTrans" cxnId="{4A31D641-1B5D-46D3-B685-0C4DC6EFE71B}">
      <dgm:prSet/>
      <dgm:spPr/>
      <dgm:t>
        <a:bodyPr/>
        <a:lstStyle/>
        <a:p>
          <a:endParaRPr lang="en-US"/>
        </a:p>
      </dgm:t>
    </dgm:pt>
    <dgm:pt modelId="{A5ABDC17-7AB5-4F0E-992A-F9343F5D74EB}" type="sibTrans" cxnId="{4A31D641-1B5D-46D3-B685-0C4DC6EFE71B}">
      <dgm:prSet/>
      <dgm:spPr/>
      <dgm:t>
        <a:bodyPr/>
        <a:lstStyle/>
        <a:p>
          <a:endParaRPr lang="en-US"/>
        </a:p>
      </dgm:t>
    </dgm:pt>
    <dgm:pt modelId="{D5197DDB-D5D2-499F-B255-CF7BB5AE2B43}">
      <dgm:prSet phldrT="[Text]"/>
      <dgm:spPr/>
      <dgm:t>
        <a:bodyPr/>
        <a:lstStyle/>
        <a:p>
          <a:r>
            <a:rPr lang="en-US" dirty="0"/>
            <a:t>Domain Modelling</a:t>
          </a:r>
        </a:p>
      </dgm:t>
    </dgm:pt>
    <dgm:pt modelId="{B14A4DC9-F40A-4867-ADB8-4BA8A1F83766}" type="parTrans" cxnId="{3204ED53-15A0-4643-A582-021A785F1BA2}">
      <dgm:prSet/>
      <dgm:spPr/>
      <dgm:t>
        <a:bodyPr/>
        <a:lstStyle/>
        <a:p>
          <a:endParaRPr lang="en-US"/>
        </a:p>
      </dgm:t>
    </dgm:pt>
    <dgm:pt modelId="{29F2454A-2FA8-4B3A-AC63-4A0B9FD04A75}" type="sibTrans" cxnId="{3204ED53-15A0-4643-A582-021A785F1BA2}">
      <dgm:prSet/>
      <dgm:spPr/>
      <dgm:t>
        <a:bodyPr/>
        <a:lstStyle/>
        <a:p>
          <a:endParaRPr lang="en-US"/>
        </a:p>
      </dgm:t>
    </dgm:pt>
    <dgm:pt modelId="{6352CA33-6755-44BE-808F-400DA4CF80A7}">
      <dgm:prSet phldrT="[Text]"/>
      <dgm:spPr/>
      <dgm:t>
        <a:bodyPr/>
        <a:lstStyle/>
        <a:p>
          <a:r>
            <a:rPr lang="en-US" dirty="0"/>
            <a:t>Lab</a:t>
          </a:r>
        </a:p>
      </dgm:t>
    </dgm:pt>
    <dgm:pt modelId="{AEB59203-63BA-4A96-BADC-40BAEBD9AA40}" type="parTrans" cxnId="{82BAE5DD-3A79-4870-9019-1254385E0650}">
      <dgm:prSet/>
      <dgm:spPr/>
      <dgm:t>
        <a:bodyPr/>
        <a:lstStyle/>
        <a:p>
          <a:endParaRPr lang="en-US"/>
        </a:p>
      </dgm:t>
    </dgm:pt>
    <dgm:pt modelId="{AAB4CF73-4B9B-4AA0-9074-16C2D2AE00A1}" type="sibTrans" cxnId="{82BAE5DD-3A79-4870-9019-1254385E0650}">
      <dgm:prSet/>
      <dgm:spPr/>
      <dgm:t>
        <a:bodyPr/>
        <a:lstStyle/>
        <a:p>
          <a:endParaRPr lang="en-US"/>
        </a:p>
      </dgm:t>
    </dgm:pt>
    <dgm:pt modelId="{9614A323-64B1-4077-A841-022051EC749A}">
      <dgm:prSet phldrT="[Text]"/>
      <dgm:spPr/>
      <dgm:t>
        <a:bodyPr/>
        <a:lstStyle/>
        <a:p>
          <a:r>
            <a:rPr lang="en-US" dirty="0"/>
            <a:t>Component Test</a:t>
          </a:r>
        </a:p>
      </dgm:t>
    </dgm:pt>
    <dgm:pt modelId="{E5F6BCBD-B84E-4018-BE9E-BF57FF3B4B36}" type="parTrans" cxnId="{FC7BD086-74EA-4D6C-9657-E916D355F209}">
      <dgm:prSet/>
      <dgm:spPr/>
      <dgm:t>
        <a:bodyPr/>
        <a:lstStyle/>
        <a:p>
          <a:endParaRPr lang="en-US"/>
        </a:p>
      </dgm:t>
    </dgm:pt>
    <dgm:pt modelId="{FEC2A79F-8857-403A-A738-E8CE75C965E2}" type="sibTrans" cxnId="{FC7BD086-74EA-4D6C-9657-E916D355F209}">
      <dgm:prSet/>
      <dgm:spPr/>
      <dgm:t>
        <a:bodyPr/>
        <a:lstStyle/>
        <a:p>
          <a:endParaRPr lang="en-US"/>
        </a:p>
      </dgm:t>
    </dgm:pt>
    <dgm:pt modelId="{3D5CDB25-F8FA-444B-8D4A-1D29D0CBA282}">
      <dgm:prSet phldrT="[Text]"/>
      <dgm:spPr/>
      <dgm:t>
        <a:bodyPr/>
        <a:lstStyle/>
        <a:p>
          <a:r>
            <a:rPr lang="en-US" dirty="0"/>
            <a:t>System Test</a:t>
          </a:r>
        </a:p>
      </dgm:t>
    </dgm:pt>
    <dgm:pt modelId="{4C229933-AC16-44B7-98EC-4C0F07FABCB0}" type="parTrans" cxnId="{2E3C97E6-67D4-4948-B47A-1115C2B2979F}">
      <dgm:prSet/>
      <dgm:spPr/>
      <dgm:t>
        <a:bodyPr/>
        <a:lstStyle/>
        <a:p>
          <a:endParaRPr lang="en-US"/>
        </a:p>
      </dgm:t>
    </dgm:pt>
    <dgm:pt modelId="{189DA4C5-2A22-4C71-A806-7B4AB57767CC}" type="sibTrans" cxnId="{2E3C97E6-67D4-4948-B47A-1115C2B2979F}">
      <dgm:prSet/>
      <dgm:spPr/>
      <dgm:t>
        <a:bodyPr/>
        <a:lstStyle/>
        <a:p>
          <a:endParaRPr lang="en-US"/>
        </a:p>
      </dgm:t>
    </dgm:pt>
    <dgm:pt modelId="{7FCE83D9-631B-4420-BBFC-CA0AFA59F747}">
      <dgm:prSet phldrT="[Text]"/>
      <dgm:spPr/>
      <dgm:t>
        <a:bodyPr/>
        <a:lstStyle/>
        <a:p>
          <a:r>
            <a:rPr lang="en-US" dirty="0"/>
            <a:t>Workshop</a:t>
          </a:r>
        </a:p>
      </dgm:t>
    </dgm:pt>
    <dgm:pt modelId="{C61EC981-13FA-4710-B079-D35692EEB764}" type="parTrans" cxnId="{E572418E-4340-4448-940D-253A2FA3B9B3}">
      <dgm:prSet/>
      <dgm:spPr/>
      <dgm:t>
        <a:bodyPr/>
        <a:lstStyle/>
        <a:p>
          <a:endParaRPr lang="en-US"/>
        </a:p>
      </dgm:t>
    </dgm:pt>
    <dgm:pt modelId="{1B48A0DE-4031-4D45-86A1-94CDAF68824A}" type="sibTrans" cxnId="{E572418E-4340-4448-940D-253A2FA3B9B3}">
      <dgm:prSet/>
      <dgm:spPr/>
      <dgm:t>
        <a:bodyPr/>
        <a:lstStyle/>
        <a:p>
          <a:endParaRPr lang="en-US"/>
        </a:p>
      </dgm:t>
    </dgm:pt>
    <dgm:pt modelId="{DB9FB862-4759-4D6A-84F3-01524B92723B}">
      <dgm:prSet phldrT="[Text]"/>
      <dgm:spPr/>
      <dgm:t>
        <a:bodyPr/>
        <a:lstStyle/>
        <a:p>
          <a:r>
            <a:rPr lang="en-US" dirty="0"/>
            <a:t>Code Review</a:t>
          </a:r>
        </a:p>
      </dgm:t>
    </dgm:pt>
    <dgm:pt modelId="{CD1EE44C-3116-420B-89E3-1D797CB25D34}" type="parTrans" cxnId="{70CAB4FC-3D17-49C2-8A7B-F387031FCDCA}">
      <dgm:prSet/>
      <dgm:spPr/>
      <dgm:t>
        <a:bodyPr/>
        <a:lstStyle/>
        <a:p>
          <a:endParaRPr lang="en-US"/>
        </a:p>
      </dgm:t>
    </dgm:pt>
    <dgm:pt modelId="{4BD4D4A5-043E-4ED5-A5CA-8D46DADC3150}" type="sibTrans" cxnId="{70CAB4FC-3D17-49C2-8A7B-F387031FCDCA}">
      <dgm:prSet/>
      <dgm:spPr/>
      <dgm:t>
        <a:bodyPr/>
        <a:lstStyle/>
        <a:p>
          <a:endParaRPr lang="en-US"/>
        </a:p>
      </dgm:t>
    </dgm:pt>
    <dgm:pt modelId="{50451020-5E1A-4778-9E8D-169182A36191}">
      <dgm:prSet phldrT="[Text]"/>
      <dgm:spPr/>
      <dgm:t>
        <a:bodyPr/>
        <a:lstStyle/>
        <a:p>
          <a:r>
            <a:rPr lang="en-US" dirty="0"/>
            <a:t>IT Architecture Sketching</a:t>
          </a:r>
        </a:p>
      </dgm:t>
    </dgm:pt>
    <dgm:pt modelId="{7DFC3849-4A12-49FB-B614-8AFD597CCB9E}" type="parTrans" cxnId="{0F86DBDB-3C4F-4C84-981B-7F4CA2A8EAF3}">
      <dgm:prSet/>
      <dgm:spPr/>
      <dgm:t>
        <a:bodyPr/>
        <a:lstStyle/>
        <a:p>
          <a:endParaRPr lang="en-US"/>
        </a:p>
      </dgm:t>
    </dgm:pt>
    <dgm:pt modelId="{EEDE2474-4F18-4F59-8E58-6382D253E514}" type="sibTrans" cxnId="{0F86DBDB-3C4F-4C84-981B-7F4CA2A8EAF3}">
      <dgm:prSet/>
      <dgm:spPr/>
      <dgm:t>
        <a:bodyPr/>
        <a:lstStyle/>
        <a:p>
          <a:endParaRPr lang="en-US"/>
        </a:p>
      </dgm:t>
    </dgm:pt>
    <dgm:pt modelId="{0DC7A063-583D-4B0F-88B2-BD54F95D95AF}" type="pres">
      <dgm:prSet presAssocID="{00C18FBF-3FF5-4C16-97CF-AF03740D7AB6}" presName="list" presStyleCnt="0">
        <dgm:presLayoutVars>
          <dgm:dir/>
          <dgm:animLvl val="lvl"/>
        </dgm:presLayoutVars>
      </dgm:prSet>
      <dgm:spPr/>
    </dgm:pt>
    <dgm:pt modelId="{3B23570A-ECC9-4DF8-BCB4-0465C69CBB88}" type="pres">
      <dgm:prSet presAssocID="{B4F1B46E-22B2-4721-950C-8704487586DC}" presName="posSpace" presStyleCnt="0"/>
      <dgm:spPr/>
    </dgm:pt>
    <dgm:pt modelId="{FC66A233-6BBA-46AF-B2F6-28E379B158E2}" type="pres">
      <dgm:prSet presAssocID="{B4F1B46E-22B2-4721-950C-8704487586DC}" presName="vertFlow" presStyleCnt="0"/>
      <dgm:spPr/>
    </dgm:pt>
    <dgm:pt modelId="{46739A04-1AA3-49C6-8EA7-EB1DE975B900}" type="pres">
      <dgm:prSet presAssocID="{B4F1B46E-22B2-4721-950C-8704487586DC}" presName="topSpace" presStyleCnt="0"/>
      <dgm:spPr/>
    </dgm:pt>
    <dgm:pt modelId="{535C6EC9-8098-42C5-8527-E62FF045E4EB}" type="pres">
      <dgm:prSet presAssocID="{B4F1B46E-22B2-4721-950C-8704487586DC}" presName="firstComp" presStyleCnt="0"/>
      <dgm:spPr/>
    </dgm:pt>
    <dgm:pt modelId="{6B08AC4B-4CEC-41E5-AE19-47A4E2720563}" type="pres">
      <dgm:prSet presAssocID="{B4F1B46E-22B2-4721-950C-8704487586DC}" presName="firstChild" presStyleLbl="bgAccFollowNode1" presStyleIdx="0" presStyleCnt="6"/>
      <dgm:spPr/>
    </dgm:pt>
    <dgm:pt modelId="{187D4E8C-5C91-4D00-870C-2C45D4EA263C}" type="pres">
      <dgm:prSet presAssocID="{B4F1B46E-22B2-4721-950C-8704487586DC}" presName="firstChildTx" presStyleLbl="bgAccFollowNode1" presStyleIdx="0" presStyleCnt="6">
        <dgm:presLayoutVars>
          <dgm:bulletEnabled val="1"/>
        </dgm:presLayoutVars>
      </dgm:prSet>
      <dgm:spPr/>
    </dgm:pt>
    <dgm:pt modelId="{3845DB9A-BEF3-4D5D-B9C7-5FC0456401AC}" type="pres">
      <dgm:prSet presAssocID="{B4F1B46E-22B2-4721-950C-8704487586DC}" presName="negSpace" presStyleCnt="0"/>
      <dgm:spPr/>
    </dgm:pt>
    <dgm:pt modelId="{FC7ED273-8CFD-43C2-9C05-44FADF3E0637}" type="pres">
      <dgm:prSet presAssocID="{B4F1B46E-22B2-4721-950C-8704487586DC}" presName="circle" presStyleLbl="node1" presStyleIdx="0" presStyleCnt="4"/>
      <dgm:spPr/>
    </dgm:pt>
    <dgm:pt modelId="{13C564B0-C27E-4ABA-AFDA-59E145B256BA}" type="pres">
      <dgm:prSet presAssocID="{A7E2530A-34E2-4E9F-BC78-8920BA140C41}" presName="transSpace" presStyleCnt="0"/>
      <dgm:spPr/>
    </dgm:pt>
    <dgm:pt modelId="{6300E233-87DF-4270-9808-160BFEB8A5BE}" type="pres">
      <dgm:prSet presAssocID="{F2881FB1-6580-4F21-A283-BFAA6F91D5D2}" presName="posSpace" presStyleCnt="0"/>
      <dgm:spPr/>
    </dgm:pt>
    <dgm:pt modelId="{6E53DEF7-499E-42EE-802D-59B2F8915392}" type="pres">
      <dgm:prSet presAssocID="{F2881FB1-6580-4F21-A283-BFAA6F91D5D2}" presName="vertFlow" presStyleCnt="0"/>
      <dgm:spPr/>
    </dgm:pt>
    <dgm:pt modelId="{E08C30D1-35EA-4D05-9731-5D01E3FCBD09}" type="pres">
      <dgm:prSet presAssocID="{F2881FB1-6580-4F21-A283-BFAA6F91D5D2}" presName="topSpace" presStyleCnt="0"/>
      <dgm:spPr/>
    </dgm:pt>
    <dgm:pt modelId="{2F3BD88A-9166-4A26-B941-B9BAEE1A11D5}" type="pres">
      <dgm:prSet presAssocID="{F2881FB1-6580-4F21-A283-BFAA6F91D5D2}" presName="firstComp" presStyleCnt="0"/>
      <dgm:spPr/>
    </dgm:pt>
    <dgm:pt modelId="{F660F4B9-35DB-4256-A868-A35C6DCCF6B2}" type="pres">
      <dgm:prSet presAssocID="{F2881FB1-6580-4F21-A283-BFAA6F91D5D2}" presName="firstChild" presStyleLbl="bgAccFollowNode1" presStyleIdx="1" presStyleCnt="6"/>
      <dgm:spPr/>
    </dgm:pt>
    <dgm:pt modelId="{10C9E3CF-3A8F-4100-8ACD-91E2373197A2}" type="pres">
      <dgm:prSet presAssocID="{F2881FB1-6580-4F21-A283-BFAA6F91D5D2}" presName="firstChildTx" presStyleLbl="bgAccFollowNode1" presStyleIdx="1" presStyleCnt="6">
        <dgm:presLayoutVars>
          <dgm:bulletEnabled val="1"/>
        </dgm:presLayoutVars>
      </dgm:prSet>
      <dgm:spPr/>
    </dgm:pt>
    <dgm:pt modelId="{69136330-53DB-4978-A56B-160862279381}" type="pres">
      <dgm:prSet presAssocID="{F2881FB1-6580-4F21-A283-BFAA6F91D5D2}" presName="negSpace" presStyleCnt="0"/>
      <dgm:spPr/>
    </dgm:pt>
    <dgm:pt modelId="{FD776C1E-557E-4553-9447-49B69EEC7907}" type="pres">
      <dgm:prSet presAssocID="{F2881FB1-6580-4F21-A283-BFAA6F91D5D2}" presName="circle" presStyleLbl="node1" presStyleIdx="1" presStyleCnt="4"/>
      <dgm:spPr/>
    </dgm:pt>
    <dgm:pt modelId="{FC2522F1-14BB-4B37-B60E-2E8A7E8A6C30}" type="pres">
      <dgm:prSet presAssocID="{A5ABDC17-7AB5-4F0E-992A-F9343F5D74EB}" presName="transSpace" presStyleCnt="0"/>
      <dgm:spPr/>
    </dgm:pt>
    <dgm:pt modelId="{2C2F6211-85A7-47FE-9239-DE94DF41A263}" type="pres">
      <dgm:prSet presAssocID="{6352CA33-6755-44BE-808F-400DA4CF80A7}" presName="posSpace" presStyleCnt="0"/>
      <dgm:spPr/>
    </dgm:pt>
    <dgm:pt modelId="{7B0C2EAE-70CB-4160-863D-210C3C66D5FD}" type="pres">
      <dgm:prSet presAssocID="{6352CA33-6755-44BE-808F-400DA4CF80A7}" presName="vertFlow" presStyleCnt="0"/>
      <dgm:spPr/>
    </dgm:pt>
    <dgm:pt modelId="{5AF3752E-55A6-443C-AD35-C49DF50A4566}" type="pres">
      <dgm:prSet presAssocID="{6352CA33-6755-44BE-808F-400DA4CF80A7}" presName="topSpace" presStyleCnt="0"/>
      <dgm:spPr/>
    </dgm:pt>
    <dgm:pt modelId="{53567A66-F0E9-4EF8-ADA9-764BA36AA6A9}" type="pres">
      <dgm:prSet presAssocID="{6352CA33-6755-44BE-808F-400DA4CF80A7}" presName="firstComp" presStyleCnt="0"/>
      <dgm:spPr/>
    </dgm:pt>
    <dgm:pt modelId="{AD2806AC-6A03-4F05-9F4D-F72EA0E56FBF}" type="pres">
      <dgm:prSet presAssocID="{6352CA33-6755-44BE-808F-400DA4CF80A7}" presName="firstChild" presStyleLbl="bgAccFollowNode1" presStyleIdx="2" presStyleCnt="6"/>
      <dgm:spPr/>
    </dgm:pt>
    <dgm:pt modelId="{F8977219-728E-448F-AE8B-46B14F4F17DE}" type="pres">
      <dgm:prSet presAssocID="{6352CA33-6755-44BE-808F-400DA4CF80A7}" presName="firstChildTx" presStyleLbl="bgAccFollowNode1" presStyleIdx="2" presStyleCnt="6">
        <dgm:presLayoutVars>
          <dgm:bulletEnabled val="1"/>
        </dgm:presLayoutVars>
      </dgm:prSet>
      <dgm:spPr/>
    </dgm:pt>
    <dgm:pt modelId="{46A8623B-DC64-4ED6-B73D-98FEAB030508}" type="pres">
      <dgm:prSet presAssocID="{3D5CDB25-F8FA-444B-8D4A-1D29D0CBA282}" presName="comp" presStyleCnt="0"/>
      <dgm:spPr/>
    </dgm:pt>
    <dgm:pt modelId="{5314AADB-0AD3-4BAE-9F15-B0FE4F44C802}" type="pres">
      <dgm:prSet presAssocID="{3D5CDB25-F8FA-444B-8D4A-1D29D0CBA282}" presName="child" presStyleLbl="bgAccFollowNode1" presStyleIdx="3" presStyleCnt="6"/>
      <dgm:spPr/>
    </dgm:pt>
    <dgm:pt modelId="{96624143-7928-48E9-817F-BC4A07250C32}" type="pres">
      <dgm:prSet presAssocID="{3D5CDB25-F8FA-444B-8D4A-1D29D0CBA282}" presName="childTx" presStyleLbl="bgAccFollowNode1" presStyleIdx="3" presStyleCnt="6">
        <dgm:presLayoutVars>
          <dgm:bulletEnabled val="1"/>
        </dgm:presLayoutVars>
      </dgm:prSet>
      <dgm:spPr/>
    </dgm:pt>
    <dgm:pt modelId="{FBCC4E74-37C0-494F-ABC0-7D18132E1437}" type="pres">
      <dgm:prSet presAssocID="{6352CA33-6755-44BE-808F-400DA4CF80A7}" presName="negSpace" presStyleCnt="0"/>
      <dgm:spPr/>
    </dgm:pt>
    <dgm:pt modelId="{89E6DA6E-7A23-44BD-8A99-378091FF741D}" type="pres">
      <dgm:prSet presAssocID="{6352CA33-6755-44BE-808F-400DA4CF80A7}" presName="circle" presStyleLbl="node1" presStyleIdx="2" presStyleCnt="4"/>
      <dgm:spPr/>
    </dgm:pt>
    <dgm:pt modelId="{E966790E-26B5-4EB8-981F-1094BF4B7611}" type="pres">
      <dgm:prSet presAssocID="{AAB4CF73-4B9B-4AA0-9074-16C2D2AE00A1}" presName="transSpace" presStyleCnt="0"/>
      <dgm:spPr/>
    </dgm:pt>
    <dgm:pt modelId="{229B7655-E1F4-4CF5-84B8-30F0491D32B5}" type="pres">
      <dgm:prSet presAssocID="{7FCE83D9-631B-4420-BBFC-CA0AFA59F747}" presName="posSpace" presStyleCnt="0"/>
      <dgm:spPr/>
    </dgm:pt>
    <dgm:pt modelId="{F85FFCDF-8E5F-492B-B22D-55A08EACE783}" type="pres">
      <dgm:prSet presAssocID="{7FCE83D9-631B-4420-BBFC-CA0AFA59F747}" presName="vertFlow" presStyleCnt="0"/>
      <dgm:spPr/>
    </dgm:pt>
    <dgm:pt modelId="{600B3FB2-1315-4A84-8613-B445666BC7D2}" type="pres">
      <dgm:prSet presAssocID="{7FCE83D9-631B-4420-BBFC-CA0AFA59F747}" presName="topSpace" presStyleCnt="0"/>
      <dgm:spPr/>
    </dgm:pt>
    <dgm:pt modelId="{E47C73E9-FBEE-4370-9B3F-E04EB7C4023A}" type="pres">
      <dgm:prSet presAssocID="{7FCE83D9-631B-4420-BBFC-CA0AFA59F747}" presName="firstComp" presStyleCnt="0"/>
      <dgm:spPr/>
    </dgm:pt>
    <dgm:pt modelId="{402C2C77-A32C-4D99-9940-12535E1181F2}" type="pres">
      <dgm:prSet presAssocID="{7FCE83D9-631B-4420-BBFC-CA0AFA59F747}" presName="firstChild" presStyleLbl="bgAccFollowNode1" presStyleIdx="4" presStyleCnt="6"/>
      <dgm:spPr/>
    </dgm:pt>
    <dgm:pt modelId="{5B88A17E-EFF5-4A04-9CC9-D2131DA9ECCC}" type="pres">
      <dgm:prSet presAssocID="{7FCE83D9-631B-4420-BBFC-CA0AFA59F747}" presName="firstChildTx" presStyleLbl="bgAccFollowNode1" presStyleIdx="4" presStyleCnt="6">
        <dgm:presLayoutVars>
          <dgm:bulletEnabled val="1"/>
        </dgm:presLayoutVars>
      </dgm:prSet>
      <dgm:spPr/>
    </dgm:pt>
    <dgm:pt modelId="{F3C2D87B-A5E7-46E2-B3D3-58E6D9562663}" type="pres">
      <dgm:prSet presAssocID="{50451020-5E1A-4778-9E8D-169182A36191}" presName="comp" presStyleCnt="0"/>
      <dgm:spPr/>
    </dgm:pt>
    <dgm:pt modelId="{3086D0BF-AAD1-4310-88ED-4D81A687BD50}" type="pres">
      <dgm:prSet presAssocID="{50451020-5E1A-4778-9E8D-169182A36191}" presName="child" presStyleLbl="bgAccFollowNode1" presStyleIdx="5" presStyleCnt="6"/>
      <dgm:spPr/>
    </dgm:pt>
    <dgm:pt modelId="{2B18CCD9-D6B1-4225-8D26-4BA691BB1837}" type="pres">
      <dgm:prSet presAssocID="{50451020-5E1A-4778-9E8D-169182A36191}" presName="childTx" presStyleLbl="bgAccFollowNode1" presStyleIdx="5" presStyleCnt="6">
        <dgm:presLayoutVars>
          <dgm:bulletEnabled val="1"/>
        </dgm:presLayoutVars>
      </dgm:prSet>
      <dgm:spPr/>
    </dgm:pt>
    <dgm:pt modelId="{9051EF7D-7D6C-4B43-A6C4-239F9933C94D}" type="pres">
      <dgm:prSet presAssocID="{7FCE83D9-631B-4420-BBFC-CA0AFA59F747}" presName="negSpace" presStyleCnt="0"/>
      <dgm:spPr/>
    </dgm:pt>
    <dgm:pt modelId="{7453D9C8-CD6E-4AA4-8A19-7F6F667528F0}" type="pres">
      <dgm:prSet presAssocID="{7FCE83D9-631B-4420-BBFC-CA0AFA59F747}" presName="circle" presStyleLbl="node1" presStyleIdx="3" presStyleCnt="4"/>
      <dgm:spPr/>
    </dgm:pt>
  </dgm:ptLst>
  <dgm:cxnLst>
    <dgm:cxn modelId="{20AF3F0D-FCCC-4AE8-8B10-DDA56D69A389}" type="presOf" srcId="{6352CA33-6755-44BE-808F-400DA4CF80A7}" destId="{89E6DA6E-7A23-44BD-8A99-378091FF741D}" srcOrd="0" destOrd="0" presId="urn:microsoft.com/office/officeart/2005/8/layout/hList9"/>
    <dgm:cxn modelId="{7F3B5912-CE3A-4F69-B6A0-82162798FA63}" type="presOf" srcId="{00C18FBF-3FF5-4C16-97CF-AF03740D7AB6}" destId="{0DC7A063-583D-4B0F-88B2-BD54F95D95AF}" srcOrd="0" destOrd="0" presId="urn:microsoft.com/office/officeart/2005/8/layout/hList9"/>
    <dgm:cxn modelId="{9740321C-35B3-4F5F-BD46-905CB7B8FAEB}" type="presOf" srcId="{9614A323-64B1-4077-A841-022051EC749A}" destId="{AD2806AC-6A03-4F05-9F4D-F72EA0E56FBF}" srcOrd="0" destOrd="0" presId="urn:microsoft.com/office/officeart/2005/8/layout/hList9"/>
    <dgm:cxn modelId="{70AA2139-FA57-4EAA-83C0-CFBB31F3B2CD}" type="presOf" srcId="{9D72CDD3-5859-43DB-BD75-0C3C30E3DE62}" destId="{187D4E8C-5C91-4D00-870C-2C45D4EA263C}" srcOrd="1" destOrd="0" presId="urn:microsoft.com/office/officeart/2005/8/layout/hList9"/>
    <dgm:cxn modelId="{EDF0B63A-DCA1-49A5-910A-B447CA5609B2}" type="presOf" srcId="{3D5CDB25-F8FA-444B-8D4A-1D29D0CBA282}" destId="{96624143-7928-48E9-817F-BC4A07250C32}" srcOrd="1" destOrd="0" presId="urn:microsoft.com/office/officeart/2005/8/layout/hList9"/>
    <dgm:cxn modelId="{4A31D641-1B5D-46D3-B685-0C4DC6EFE71B}" srcId="{00C18FBF-3FF5-4C16-97CF-AF03740D7AB6}" destId="{F2881FB1-6580-4F21-A283-BFAA6F91D5D2}" srcOrd="1" destOrd="0" parTransId="{2D960FDD-BADA-480D-9043-497C56588AD3}" sibTransId="{A5ABDC17-7AB5-4F0E-992A-F9343F5D74EB}"/>
    <dgm:cxn modelId="{16E03549-76FD-4D73-932D-9C88E7D9FF05}" type="presOf" srcId="{DB9FB862-4759-4D6A-84F3-01524B92723B}" destId="{402C2C77-A32C-4D99-9940-12535E1181F2}" srcOrd="0" destOrd="0" presId="urn:microsoft.com/office/officeart/2005/8/layout/hList9"/>
    <dgm:cxn modelId="{3204ED53-15A0-4643-A582-021A785F1BA2}" srcId="{F2881FB1-6580-4F21-A283-BFAA6F91D5D2}" destId="{D5197DDB-D5D2-499F-B255-CF7BB5AE2B43}" srcOrd="0" destOrd="0" parTransId="{B14A4DC9-F40A-4867-ADB8-4BA8A1F83766}" sibTransId="{29F2454A-2FA8-4B3A-AC63-4A0B9FD04A75}"/>
    <dgm:cxn modelId="{B2647B56-8947-4632-AB4A-42CBB9B48494}" type="presOf" srcId="{7FCE83D9-631B-4420-BBFC-CA0AFA59F747}" destId="{7453D9C8-CD6E-4AA4-8A19-7F6F667528F0}" srcOrd="0" destOrd="0" presId="urn:microsoft.com/office/officeart/2005/8/layout/hList9"/>
    <dgm:cxn modelId="{FC7BD086-74EA-4D6C-9657-E916D355F209}" srcId="{6352CA33-6755-44BE-808F-400DA4CF80A7}" destId="{9614A323-64B1-4077-A841-022051EC749A}" srcOrd="0" destOrd="0" parTransId="{E5F6BCBD-B84E-4018-BE9E-BF57FF3B4B36}" sibTransId="{FEC2A79F-8857-403A-A738-E8CE75C965E2}"/>
    <dgm:cxn modelId="{E572418E-4340-4448-940D-253A2FA3B9B3}" srcId="{00C18FBF-3FF5-4C16-97CF-AF03740D7AB6}" destId="{7FCE83D9-631B-4420-BBFC-CA0AFA59F747}" srcOrd="3" destOrd="0" parTransId="{C61EC981-13FA-4710-B079-D35692EEB764}" sibTransId="{1B48A0DE-4031-4D45-86A1-94CDAF68824A}"/>
    <dgm:cxn modelId="{B736D792-8630-4423-BF25-ED6293A18ADD}" type="presOf" srcId="{9614A323-64B1-4077-A841-022051EC749A}" destId="{F8977219-728E-448F-AE8B-46B14F4F17DE}" srcOrd="1" destOrd="0" presId="urn:microsoft.com/office/officeart/2005/8/layout/hList9"/>
    <dgm:cxn modelId="{6C9D5899-99E2-4916-98F9-1660647928E3}" type="presOf" srcId="{DB9FB862-4759-4D6A-84F3-01524B92723B}" destId="{5B88A17E-EFF5-4A04-9CC9-D2131DA9ECCC}" srcOrd="1" destOrd="0" presId="urn:microsoft.com/office/officeart/2005/8/layout/hList9"/>
    <dgm:cxn modelId="{DDB5AD9A-40B0-48EF-AF2C-8CCDA330F7FE}" srcId="{B4F1B46E-22B2-4721-950C-8704487586DC}" destId="{9D72CDD3-5859-43DB-BD75-0C3C30E3DE62}" srcOrd="0" destOrd="0" parTransId="{1D5B1F83-33A7-4298-BC11-2B1252AFAEA5}" sibTransId="{15E25BD4-1EBF-43C2-8885-DBF66B8429E1}"/>
    <dgm:cxn modelId="{2C8317B2-2EBB-4589-86EA-C77B3B6E81AA}" srcId="{00C18FBF-3FF5-4C16-97CF-AF03740D7AB6}" destId="{B4F1B46E-22B2-4721-950C-8704487586DC}" srcOrd="0" destOrd="0" parTransId="{E8A66543-CC4D-4785-A93E-5B125E09F826}" sibTransId="{A7E2530A-34E2-4E9F-BC78-8920BA140C41}"/>
    <dgm:cxn modelId="{70E22FBE-4510-487A-BD3F-D791559A8263}" type="presOf" srcId="{3D5CDB25-F8FA-444B-8D4A-1D29D0CBA282}" destId="{5314AADB-0AD3-4BAE-9F15-B0FE4F44C802}" srcOrd="0" destOrd="0" presId="urn:microsoft.com/office/officeart/2005/8/layout/hList9"/>
    <dgm:cxn modelId="{2DF4FDC6-9998-45E2-B49B-7BDDAE43878E}" type="presOf" srcId="{B4F1B46E-22B2-4721-950C-8704487586DC}" destId="{FC7ED273-8CFD-43C2-9C05-44FADF3E0637}" srcOrd="0" destOrd="0" presId="urn:microsoft.com/office/officeart/2005/8/layout/hList9"/>
    <dgm:cxn modelId="{A587C2CB-6562-4021-B4BF-D479DBE9444F}" type="presOf" srcId="{D5197DDB-D5D2-499F-B255-CF7BB5AE2B43}" destId="{F660F4B9-35DB-4256-A868-A35C6DCCF6B2}" srcOrd="0" destOrd="0" presId="urn:microsoft.com/office/officeart/2005/8/layout/hList9"/>
    <dgm:cxn modelId="{77F620CE-FC2D-42CF-890C-6A28A43BA06E}" type="presOf" srcId="{F2881FB1-6580-4F21-A283-BFAA6F91D5D2}" destId="{FD776C1E-557E-4553-9447-49B69EEC7907}" srcOrd="0" destOrd="0" presId="urn:microsoft.com/office/officeart/2005/8/layout/hList9"/>
    <dgm:cxn modelId="{AACC54D1-0243-46E9-9624-A663799E8A06}" type="presOf" srcId="{9D72CDD3-5859-43DB-BD75-0C3C30E3DE62}" destId="{6B08AC4B-4CEC-41E5-AE19-47A4E2720563}" srcOrd="0" destOrd="0" presId="urn:microsoft.com/office/officeart/2005/8/layout/hList9"/>
    <dgm:cxn modelId="{0F86DBDB-3C4F-4C84-981B-7F4CA2A8EAF3}" srcId="{7FCE83D9-631B-4420-BBFC-CA0AFA59F747}" destId="{50451020-5E1A-4778-9E8D-169182A36191}" srcOrd="1" destOrd="0" parTransId="{7DFC3849-4A12-49FB-B614-8AFD597CCB9E}" sibTransId="{EEDE2474-4F18-4F59-8E58-6382D253E514}"/>
    <dgm:cxn modelId="{82BAE5DD-3A79-4870-9019-1254385E0650}" srcId="{00C18FBF-3FF5-4C16-97CF-AF03740D7AB6}" destId="{6352CA33-6755-44BE-808F-400DA4CF80A7}" srcOrd="2" destOrd="0" parTransId="{AEB59203-63BA-4A96-BADC-40BAEBD9AA40}" sibTransId="{AAB4CF73-4B9B-4AA0-9074-16C2D2AE00A1}"/>
    <dgm:cxn modelId="{2E3C97E6-67D4-4948-B47A-1115C2B2979F}" srcId="{6352CA33-6755-44BE-808F-400DA4CF80A7}" destId="{3D5CDB25-F8FA-444B-8D4A-1D29D0CBA282}" srcOrd="1" destOrd="0" parTransId="{4C229933-AC16-44B7-98EC-4C0F07FABCB0}" sibTransId="{189DA4C5-2A22-4C71-A806-7B4AB57767CC}"/>
    <dgm:cxn modelId="{59E871E8-E7D2-4CCC-B749-A714977AF5E6}" type="presOf" srcId="{D5197DDB-D5D2-499F-B255-CF7BB5AE2B43}" destId="{10C9E3CF-3A8F-4100-8ACD-91E2373197A2}" srcOrd="1" destOrd="0" presId="urn:microsoft.com/office/officeart/2005/8/layout/hList9"/>
    <dgm:cxn modelId="{114529EA-CDEE-4574-B59D-8F35E4FE7A75}" type="presOf" srcId="{50451020-5E1A-4778-9E8D-169182A36191}" destId="{3086D0BF-AAD1-4310-88ED-4D81A687BD50}" srcOrd="0" destOrd="0" presId="urn:microsoft.com/office/officeart/2005/8/layout/hList9"/>
    <dgm:cxn modelId="{4CCFFDF9-D8E9-43FF-9A5C-0D554AC5AAB1}" type="presOf" srcId="{50451020-5E1A-4778-9E8D-169182A36191}" destId="{2B18CCD9-D6B1-4225-8D26-4BA691BB1837}" srcOrd="1" destOrd="0" presId="urn:microsoft.com/office/officeart/2005/8/layout/hList9"/>
    <dgm:cxn modelId="{70CAB4FC-3D17-49C2-8A7B-F387031FCDCA}" srcId="{7FCE83D9-631B-4420-BBFC-CA0AFA59F747}" destId="{DB9FB862-4759-4D6A-84F3-01524B92723B}" srcOrd="0" destOrd="0" parTransId="{CD1EE44C-3116-420B-89E3-1D797CB25D34}" sibTransId="{4BD4D4A5-043E-4ED5-A5CA-8D46DADC3150}"/>
    <dgm:cxn modelId="{E1D1E23B-EC87-45CC-9E87-38B27A23764D}" type="presParOf" srcId="{0DC7A063-583D-4B0F-88B2-BD54F95D95AF}" destId="{3B23570A-ECC9-4DF8-BCB4-0465C69CBB88}" srcOrd="0" destOrd="0" presId="urn:microsoft.com/office/officeart/2005/8/layout/hList9"/>
    <dgm:cxn modelId="{82537023-5CD7-4BB7-84CF-DE8196338CF2}" type="presParOf" srcId="{0DC7A063-583D-4B0F-88B2-BD54F95D95AF}" destId="{FC66A233-6BBA-46AF-B2F6-28E379B158E2}" srcOrd="1" destOrd="0" presId="urn:microsoft.com/office/officeart/2005/8/layout/hList9"/>
    <dgm:cxn modelId="{5DFED7C8-2E54-4441-B032-3A4788B2A8D3}" type="presParOf" srcId="{FC66A233-6BBA-46AF-B2F6-28E379B158E2}" destId="{46739A04-1AA3-49C6-8EA7-EB1DE975B900}" srcOrd="0" destOrd="0" presId="urn:microsoft.com/office/officeart/2005/8/layout/hList9"/>
    <dgm:cxn modelId="{59D81910-4316-4EAE-9A67-0B3EDF027306}" type="presParOf" srcId="{FC66A233-6BBA-46AF-B2F6-28E379B158E2}" destId="{535C6EC9-8098-42C5-8527-E62FF045E4EB}" srcOrd="1" destOrd="0" presId="urn:microsoft.com/office/officeart/2005/8/layout/hList9"/>
    <dgm:cxn modelId="{C4FBC461-0B5D-4B7E-9CAF-A88B1223F18A}" type="presParOf" srcId="{535C6EC9-8098-42C5-8527-E62FF045E4EB}" destId="{6B08AC4B-4CEC-41E5-AE19-47A4E2720563}" srcOrd="0" destOrd="0" presId="urn:microsoft.com/office/officeart/2005/8/layout/hList9"/>
    <dgm:cxn modelId="{16A1B336-CE68-4171-8D18-284543992BEA}" type="presParOf" srcId="{535C6EC9-8098-42C5-8527-E62FF045E4EB}" destId="{187D4E8C-5C91-4D00-870C-2C45D4EA263C}" srcOrd="1" destOrd="0" presId="urn:microsoft.com/office/officeart/2005/8/layout/hList9"/>
    <dgm:cxn modelId="{DEF99A7A-98F1-424D-AC92-7C6B69A0E544}" type="presParOf" srcId="{0DC7A063-583D-4B0F-88B2-BD54F95D95AF}" destId="{3845DB9A-BEF3-4D5D-B9C7-5FC0456401AC}" srcOrd="2" destOrd="0" presId="urn:microsoft.com/office/officeart/2005/8/layout/hList9"/>
    <dgm:cxn modelId="{ACD8FD0D-39C9-49DB-B77E-B03522FDF5FC}" type="presParOf" srcId="{0DC7A063-583D-4B0F-88B2-BD54F95D95AF}" destId="{FC7ED273-8CFD-43C2-9C05-44FADF3E0637}" srcOrd="3" destOrd="0" presId="urn:microsoft.com/office/officeart/2005/8/layout/hList9"/>
    <dgm:cxn modelId="{2C72EC61-81F4-4DCD-A533-255CBC66AE34}" type="presParOf" srcId="{0DC7A063-583D-4B0F-88B2-BD54F95D95AF}" destId="{13C564B0-C27E-4ABA-AFDA-59E145B256BA}" srcOrd="4" destOrd="0" presId="urn:microsoft.com/office/officeart/2005/8/layout/hList9"/>
    <dgm:cxn modelId="{775600F8-FCFE-4862-8108-85F84EA9DEE2}" type="presParOf" srcId="{0DC7A063-583D-4B0F-88B2-BD54F95D95AF}" destId="{6300E233-87DF-4270-9808-160BFEB8A5BE}" srcOrd="5" destOrd="0" presId="urn:microsoft.com/office/officeart/2005/8/layout/hList9"/>
    <dgm:cxn modelId="{AE3B7A69-67E7-41D2-BC1A-3586A3CC259D}" type="presParOf" srcId="{0DC7A063-583D-4B0F-88B2-BD54F95D95AF}" destId="{6E53DEF7-499E-42EE-802D-59B2F8915392}" srcOrd="6" destOrd="0" presId="urn:microsoft.com/office/officeart/2005/8/layout/hList9"/>
    <dgm:cxn modelId="{76A9B804-07B5-4060-AA61-249A1765ECB9}" type="presParOf" srcId="{6E53DEF7-499E-42EE-802D-59B2F8915392}" destId="{E08C30D1-35EA-4D05-9731-5D01E3FCBD09}" srcOrd="0" destOrd="0" presId="urn:microsoft.com/office/officeart/2005/8/layout/hList9"/>
    <dgm:cxn modelId="{6162898E-21FD-497B-BFEE-B78CF45F7D9A}" type="presParOf" srcId="{6E53DEF7-499E-42EE-802D-59B2F8915392}" destId="{2F3BD88A-9166-4A26-B941-B9BAEE1A11D5}" srcOrd="1" destOrd="0" presId="urn:microsoft.com/office/officeart/2005/8/layout/hList9"/>
    <dgm:cxn modelId="{71D4EFDE-15BC-4327-9242-5F72F9DAFAD4}" type="presParOf" srcId="{2F3BD88A-9166-4A26-B941-B9BAEE1A11D5}" destId="{F660F4B9-35DB-4256-A868-A35C6DCCF6B2}" srcOrd="0" destOrd="0" presId="urn:microsoft.com/office/officeart/2005/8/layout/hList9"/>
    <dgm:cxn modelId="{9B414BA4-2018-40DF-8E7D-AD7E78EF0217}" type="presParOf" srcId="{2F3BD88A-9166-4A26-B941-B9BAEE1A11D5}" destId="{10C9E3CF-3A8F-4100-8ACD-91E2373197A2}" srcOrd="1" destOrd="0" presId="urn:microsoft.com/office/officeart/2005/8/layout/hList9"/>
    <dgm:cxn modelId="{D8406746-50BE-425E-A523-9ED524500743}" type="presParOf" srcId="{0DC7A063-583D-4B0F-88B2-BD54F95D95AF}" destId="{69136330-53DB-4978-A56B-160862279381}" srcOrd="7" destOrd="0" presId="urn:microsoft.com/office/officeart/2005/8/layout/hList9"/>
    <dgm:cxn modelId="{A91BC494-75AC-4CCA-8CC1-7E9884C2F3AD}" type="presParOf" srcId="{0DC7A063-583D-4B0F-88B2-BD54F95D95AF}" destId="{FD776C1E-557E-4553-9447-49B69EEC7907}" srcOrd="8" destOrd="0" presId="urn:microsoft.com/office/officeart/2005/8/layout/hList9"/>
    <dgm:cxn modelId="{487F9920-08DF-4AC5-BA64-D35F42602B66}" type="presParOf" srcId="{0DC7A063-583D-4B0F-88B2-BD54F95D95AF}" destId="{FC2522F1-14BB-4B37-B60E-2E8A7E8A6C30}" srcOrd="9" destOrd="0" presId="urn:microsoft.com/office/officeart/2005/8/layout/hList9"/>
    <dgm:cxn modelId="{DC194D92-7E98-42DD-A8CA-BCD1EDD2C95D}" type="presParOf" srcId="{0DC7A063-583D-4B0F-88B2-BD54F95D95AF}" destId="{2C2F6211-85A7-47FE-9239-DE94DF41A263}" srcOrd="10" destOrd="0" presId="urn:microsoft.com/office/officeart/2005/8/layout/hList9"/>
    <dgm:cxn modelId="{575F4FD6-9E0F-4F5E-88EE-9B265B6FD4F4}" type="presParOf" srcId="{0DC7A063-583D-4B0F-88B2-BD54F95D95AF}" destId="{7B0C2EAE-70CB-4160-863D-210C3C66D5FD}" srcOrd="11" destOrd="0" presId="urn:microsoft.com/office/officeart/2005/8/layout/hList9"/>
    <dgm:cxn modelId="{8AE96C49-A416-4FC7-84EE-2BDAF35C57FF}" type="presParOf" srcId="{7B0C2EAE-70CB-4160-863D-210C3C66D5FD}" destId="{5AF3752E-55A6-443C-AD35-C49DF50A4566}" srcOrd="0" destOrd="0" presId="urn:microsoft.com/office/officeart/2005/8/layout/hList9"/>
    <dgm:cxn modelId="{235B263C-399E-4245-95BD-2AA1F19D4AB4}" type="presParOf" srcId="{7B0C2EAE-70CB-4160-863D-210C3C66D5FD}" destId="{53567A66-F0E9-4EF8-ADA9-764BA36AA6A9}" srcOrd="1" destOrd="0" presId="urn:microsoft.com/office/officeart/2005/8/layout/hList9"/>
    <dgm:cxn modelId="{265DA8D6-D429-4956-8CB8-10EE7EF20F0C}" type="presParOf" srcId="{53567A66-F0E9-4EF8-ADA9-764BA36AA6A9}" destId="{AD2806AC-6A03-4F05-9F4D-F72EA0E56FBF}" srcOrd="0" destOrd="0" presId="urn:microsoft.com/office/officeart/2005/8/layout/hList9"/>
    <dgm:cxn modelId="{35A8C2CA-EB30-45FD-8152-A7470BE42B4C}" type="presParOf" srcId="{53567A66-F0E9-4EF8-ADA9-764BA36AA6A9}" destId="{F8977219-728E-448F-AE8B-46B14F4F17DE}" srcOrd="1" destOrd="0" presId="urn:microsoft.com/office/officeart/2005/8/layout/hList9"/>
    <dgm:cxn modelId="{6ACEADBE-023B-4505-93FF-04069F754490}" type="presParOf" srcId="{7B0C2EAE-70CB-4160-863D-210C3C66D5FD}" destId="{46A8623B-DC64-4ED6-B73D-98FEAB030508}" srcOrd="2" destOrd="0" presId="urn:microsoft.com/office/officeart/2005/8/layout/hList9"/>
    <dgm:cxn modelId="{AD010A9C-D63C-4BD8-BA56-A4D20026F974}" type="presParOf" srcId="{46A8623B-DC64-4ED6-B73D-98FEAB030508}" destId="{5314AADB-0AD3-4BAE-9F15-B0FE4F44C802}" srcOrd="0" destOrd="0" presId="urn:microsoft.com/office/officeart/2005/8/layout/hList9"/>
    <dgm:cxn modelId="{10F973FE-8000-468C-900B-4ED99BE40E65}" type="presParOf" srcId="{46A8623B-DC64-4ED6-B73D-98FEAB030508}" destId="{96624143-7928-48E9-817F-BC4A07250C32}" srcOrd="1" destOrd="0" presId="urn:microsoft.com/office/officeart/2005/8/layout/hList9"/>
    <dgm:cxn modelId="{EF3F399A-E096-436A-AD74-CF747D62B02A}" type="presParOf" srcId="{0DC7A063-583D-4B0F-88B2-BD54F95D95AF}" destId="{FBCC4E74-37C0-494F-ABC0-7D18132E1437}" srcOrd="12" destOrd="0" presId="urn:microsoft.com/office/officeart/2005/8/layout/hList9"/>
    <dgm:cxn modelId="{5EA17F20-F6C6-4B5A-AFEB-38BD8F975065}" type="presParOf" srcId="{0DC7A063-583D-4B0F-88B2-BD54F95D95AF}" destId="{89E6DA6E-7A23-44BD-8A99-378091FF741D}" srcOrd="13" destOrd="0" presId="urn:microsoft.com/office/officeart/2005/8/layout/hList9"/>
    <dgm:cxn modelId="{463280A8-1DBA-4FE7-B5B2-8151A298EB35}" type="presParOf" srcId="{0DC7A063-583D-4B0F-88B2-BD54F95D95AF}" destId="{E966790E-26B5-4EB8-981F-1094BF4B7611}" srcOrd="14" destOrd="0" presId="urn:microsoft.com/office/officeart/2005/8/layout/hList9"/>
    <dgm:cxn modelId="{A4221FEF-656B-43DD-8382-199EAB5F1E7B}" type="presParOf" srcId="{0DC7A063-583D-4B0F-88B2-BD54F95D95AF}" destId="{229B7655-E1F4-4CF5-84B8-30F0491D32B5}" srcOrd="15" destOrd="0" presId="urn:microsoft.com/office/officeart/2005/8/layout/hList9"/>
    <dgm:cxn modelId="{48FA6F14-4694-4C77-8D75-48D3A22A3540}" type="presParOf" srcId="{0DC7A063-583D-4B0F-88B2-BD54F95D95AF}" destId="{F85FFCDF-8E5F-492B-B22D-55A08EACE783}" srcOrd="16" destOrd="0" presId="urn:microsoft.com/office/officeart/2005/8/layout/hList9"/>
    <dgm:cxn modelId="{3995A447-6B53-4DFA-8494-06C3A1F8D7F7}" type="presParOf" srcId="{F85FFCDF-8E5F-492B-B22D-55A08EACE783}" destId="{600B3FB2-1315-4A84-8613-B445666BC7D2}" srcOrd="0" destOrd="0" presId="urn:microsoft.com/office/officeart/2005/8/layout/hList9"/>
    <dgm:cxn modelId="{C652D75D-BE73-43BB-9138-B232AAF272A1}" type="presParOf" srcId="{F85FFCDF-8E5F-492B-B22D-55A08EACE783}" destId="{E47C73E9-FBEE-4370-9B3F-E04EB7C4023A}" srcOrd="1" destOrd="0" presId="urn:microsoft.com/office/officeart/2005/8/layout/hList9"/>
    <dgm:cxn modelId="{5F19BD3C-10AC-4F51-A8FD-00351A52371B}" type="presParOf" srcId="{E47C73E9-FBEE-4370-9B3F-E04EB7C4023A}" destId="{402C2C77-A32C-4D99-9940-12535E1181F2}" srcOrd="0" destOrd="0" presId="urn:microsoft.com/office/officeart/2005/8/layout/hList9"/>
    <dgm:cxn modelId="{1D14EEBA-2351-4066-8BB7-C42885F1D780}" type="presParOf" srcId="{E47C73E9-FBEE-4370-9B3F-E04EB7C4023A}" destId="{5B88A17E-EFF5-4A04-9CC9-D2131DA9ECCC}" srcOrd="1" destOrd="0" presId="urn:microsoft.com/office/officeart/2005/8/layout/hList9"/>
    <dgm:cxn modelId="{D230C2D8-6446-403F-971D-BA59F9482A7E}" type="presParOf" srcId="{F85FFCDF-8E5F-492B-B22D-55A08EACE783}" destId="{F3C2D87B-A5E7-46E2-B3D3-58E6D9562663}" srcOrd="2" destOrd="0" presId="urn:microsoft.com/office/officeart/2005/8/layout/hList9"/>
    <dgm:cxn modelId="{71EFAC4F-7BC1-470A-9459-DE14D03A3B20}" type="presParOf" srcId="{F3C2D87B-A5E7-46E2-B3D3-58E6D9562663}" destId="{3086D0BF-AAD1-4310-88ED-4D81A687BD50}" srcOrd="0" destOrd="0" presId="urn:microsoft.com/office/officeart/2005/8/layout/hList9"/>
    <dgm:cxn modelId="{6035C1AD-47FA-47BC-9D78-974272EBB1D2}" type="presParOf" srcId="{F3C2D87B-A5E7-46E2-B3D3-58E6D9562663}" destId="{2B18CCD9-D6B1-4225-8D26-4BA691BB1837}" srcOrd="1" destOrd="0" presId="urn:microsoft.com/office/officeart/2005/8/layout/hList9"/>
    <dgm:cxn modelId="{ADA815FB-429E-4ABD-97FC-4AEA97B4630C}" type="presParOf" srcId="{0DC7A063-583D-4B0F-88B2-BD54F95D95AF}" destId="{9051EF7D-7D6C-4B43-A6C4-239F9933C94D}" srcOrd="17" destOrd="0" presId="urn:microsoft.com/office/officeart/2005/8/layout/hList9"/>
    <dgm:cxn modelId="{7961C21C-3FE8-4B71-95E5-AB5835F91CC1}" type="presParOf" srcId="{0DC7A063-583D-4B0F-88B2-BD54F95D95AF}" destId="{7453D9C8-CD6E-4AA4-8A19-7F6F667528F0}" srcOrd="18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08AC4B-4CEC-41E5-AE19-47A4E2720563}">
      <dsp:nvSpPr>
        <dsp:cNvPr id="0" name=""/>
        <dsp:cNvSpPr/>
      </dsp:nvSpPr>
      <dsp:spPr>
        <a:xfrm>
          <a:off x="819461" y="1471513"/>
          <a:ext cx="1526209" cy="101798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Community Research</a:t>
          </a:r>
        </a:p>
      </dsp:txBody>
      <dsp:txXfrm>
        <a:off x="1063655" y="1471513"/>
        <a:ext cx="1282015" cy="1017981"/>
      </dsp:txXfrm>
    </dsp:sp>
    <dsp:sp modelId="{FC7ED273-8CFD-43C2-9C05-44FADF3E0637}">
      <dsp:nvSpPr>
        <dsp:cNvPr id="0" name=""/>
        <dsp:cNvSpPr/>
      </dsp:nvSpPr>
      <dsp:spPr>
        <a:xfrm>
          <a:off x="5483" y="1064523"/>
          <a:ext cx="1017472" cy="101747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Library</a:t>
          </a:r>
        </a:p>
      </dsp:txBody>
      <dsp:txXfrm>
        <a:off x="154488" y="1213528"/>
        <a:ext cx="719462" cy="719462"/>
      </dsp:txXfrm>
    </dsp:sp>
    <dsp:sp modelId="{F660F4B9-35DB-4256-A868-A35C6DCCF6B2}">
      <dsp:nvSpPr>
        <dsp:cNvPr id="0" name=""/>
        <dsp:cNvSpPr/>
      </dsp:nvSpPr>
      <dsp:spPr>
        <a:xfrm>
          <a:off x="3363143" y="1471513"/>
          <a:ext cx="1526209" cy="101798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Domain Modelling</a:t>
          </a:r>
        </a:p>
      </dsp:txBody>
      <dsp:txXfrm>
        <a:off x="3607337" y="1471513"/>
        <a:ext cx="1282015" cy="1017981"/>
      </dsp:txXfrm>
    </dsp:sp>
    <dsp:sp modelId="{FD776C1E-557E-4553-9447-49B69EEC7907}">
      <dsp:nvSpPr>
        <dsp:cNvPr id="0" name=""/>
        <dsp:cNvSpPr/>
      </dsp:nvSpPr>
      <dsp:spPr>
        <a:xfrm>
          <a:off x="2549165" y="1064523"/>
          <a:ext cx="1017472" cy="101747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Field</a:t>
          </a:r>
        </a:p>
      </dsp:txBody>
      <dsp:txXfrm>
        <a:off x="2698170" y="1213528"/>
        <a:ext cx="719462" cy="719462"/>
      </dsp:txXfrm>
    </dsp:sp>
    <dsp:sp modelId="{AD2806AC-6A03-4F05-9F4D-F72EA0E56FBF}">
      <dsp:nvSpPr>
        <dsp:cNvPr id="0" name=""/>
        <dsp:cNvSpPr/>
      </dsp:nvSpPr>
      <dsp:spPr>
        <a:xfrm>
          <a:off x="5906825" y="1471513"/>
          <a:ext cx="1526209" cy="101798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Component Test</a:t>
          </a:r>
        </a:p>
      </dsp:txBody>
      <dsp:txXfrm>
        <a:off x="6151018" y="1471513"/>
        <a:ext cx="1282015" cy="1017981"/>
      </dsp:txXfrm>
    </dsp:sp>
    <dsp:sp modelId="{5314AADB-0AD3-4BAE-9F15-B0FE4F44C802}">
      <dsp:nvSpPr>
        <dsp:cNvPr id="0" name=""/>
        <dsp:cNvSpPr/>
      </dsp:nvSpPr>
      <dsp:spPr>
        <a:xfrm>
          <a:off x="5906825" y="2489494"/>
          <a:ext cx="1526209" cy="101798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System Test</a:t>
          </a:r>
        </a:p>
      </dsp:txBody>
      <dsp:txXfrm>
        <a:off x="6151018" y="2489494"/>
        <a:ext cx="1282015" cy="1017981"/>
      </dsp:txXfrm>
    </dsp:sp>
    <dsp:sp modelId="{89E6DA6E-7A23-44BD-8A99-378091FF741D}">
      <dsp:nvSpPr>
        <dsp:cNvPr id="0" name=""/>
        <dsp:cNvSpPr/>
      </dsp:nvSpPr>
      <dsp:spPr>
        <a:xfrm>
          <a:off x="5092847" y="1064523"/>
          <a:ext cx="1017472" cy="101747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Lab</a:t>
          </a:r>
        </a:p>
      </dsp:txBody>
      <dsp:txXfrm>
        <a:off x="5241852" y="1213528"/>
        <a:ext cx="719462" cy="719462"/>
      </dsp:txXfrm>
    </dsp:sp>
    <dsp:sp modelId="{402C2C77-A32C-4D99-9940-12535E1181F2}">
      <dsp:nvSpPr>
        <dsp:cNvPr id="0" name=""/>
        <dsp:cNvSpPr/>
      </dsp:nvSpPr>
      <dsp:spPr>
        <a:xfrm>
          <a:off x="8450507" y="1471513"/>
          <a:ext cx="1526209" cy="101798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Code Review</a:t>
          </a:r>
        </a:p>
      </dsp:txBody>
      <dsp:txXfrm>
        <a:off x="8694700" y="1471513"/>
        <a:ext cx="1282015" cy="1017981"/>
      </dsp:txXfrm>
    </dsp:sp>
    <dsp:sp modelId="{3086D0BF-AAD1-4310-88ED-4D81A687BD50}">
      <dsp:nvSpPr>
        <dsp:cNvPr id="0" name=""/>
        <dsp:cNvSpPr/>
      </dsp:nvSpPr>
      <dsp:spPr>
        <a:xfrm>
          <a:off x="8450507" y="2489494"/>
          <a:ext cx="1526209" cy="101798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IT Architecture Sketching</a:t>
          </a:r>
        </a:p>
      </dsp:txBody>
      <dsp:txXfrm>
        <a:off x="8694700" y="2489494"/>
        <a:ext cx="1282015" cy="1017981"/>
      </dsp:txXfrm>
    </dsp:sp>
    <dsp:sp modelId="{7453D9C8-CD6E-4AA4-8A19-7F6F667528F0}">
      <dsp:nvSpPr>
        <dsp:cNvPr id="0" name=""/>
        <dsp:cNvSpPr/>
      </dsp:nvSpPr>
      <dsp:spPr>
        <a:xfrm>
          <a:off x="7636529" y="1064523"/>
          <a:ext cx="1017472" cy="101747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Workshop</a:t>
          </a:r>
        </a:p>
      </dsp:txBody>
      <dsp:txXfrm>
        <a:off x="7785534" y="1213528"/>
        <a:ext cx="719462" cy="7194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EAAF3-9831-450B-8D59-2C09DB96C8FC}" type="datetimeFigureOut">
              <a:rPr lang="en-US"/>
              <a:t>1/6/2025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34459-7356-44BF-850D-8B30C4FB3B6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50CD79-FC16-4410-AB61-17F26E6D3BC8}" type="datetimeFigureOut">
              <a:rPr lang="en-US"/>
              <a:t>1/6/2025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3C37BE-C303-496D-B5CD-85F2937540F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1" dirty="0">
                <a:latin typeface="Arial" pitchFamily="34" charset="0"/>
                <a:cs typeface="Arial" pitchFamily="34" charset="0"/>
              </a:rPr>
              <a:t>NOTE:</a:t>
            </a:r>
          </a:p>
          <a:p>
            <a:r>
              <a:rPr lang="en-US" i="1" dirty="0">
                <a:latin typeface="Arial" pitchFamily="34" charset="0"/>
                <a:cs typeface="Arial" pitchFamily="34" charset="0"/>
              </a:rPr>
              <a:t>To change the  image on this slide, select the picture and delete it. Then click the Pictures icon in the placeholder to insert your own image.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150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 smtClean="0"/>
              <a:pPr/>
              <a:t>1/6/2025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75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1/6/2025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6963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1/6/2025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1207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1/6/2025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  <p:grpSp>
        <p:nvGrpSpPr>
          <p:cNvPr id="7" name="Group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Straight Connector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92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1/6/2025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8687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" name="Picture Placeholder 10" descr="An empty placeholder to add an image. Click on the placeholder and select the image that you wish to add.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4" name="Group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267394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Group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1" name="Group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anchor="ctr">
            <a:normAutofit/>
          </a:bodyPr>
          <a:lstStyle>
            <a:lvl1pPr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1/6/2025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267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1/6/2025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2779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1/6/2025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7101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1/6/2025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5811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1/6/2025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41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1/6/2025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976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 smtClean="0"/>
              <a:pPr/>
              <a:t>1/6/2025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Straight Connector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62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/>
          <a:lstStyle/>
          <a:p>
            <a:r>
              <a:rPr lang="en-US" dirty="0"/>
              <a:t>Applied Research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Office Reservation System</a:t>
            </a:r>
          </a:p>
        </p:txBody>
      </p:sp>
      <p:pic>
        <p:nvPicPr>
          <p:cNvPr id="4" name="Picture Placeholder 3" descr="Open book on table, blurred shelves of books in background"/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90" r="889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5213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FBFCE7-A40C-AC58-66E7-9759E697C6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EFA7D-017E-483B-B9E2-77B750931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can room availability be maximized and booking conflicts avoided?</a:t>
            </a:r>
            <a:endParaRPr lang="en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F398D9-16AE-5465-3053-A417BB278F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was implemented?</a:t>
            </a:r>
            <a:endParaRPr lang="en-N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B5F54A-8A57-30C5-7B76-B6DF26F4DF9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/>
              <a:t>isTableavailable</a:t>
            </a:r>
            <a:r>
              <a:rPr lang="en-US" dirty="0"/>
              <a:t>() and </a:t>
            </a:r>
            <a:r>
              <a:rPr lang="en-US" dirty="0" err="1"/>
              <a:t>isTimeOverlap</a:t>
            </a:r>
            <a:r>
              <a:rPr lang="en-US" dirty="0"/>
              <a:t>()</a:t>
            </a:r>
          </a:p>
          <a:p>
            <a:r>
              <a:rPr lang="en-US" dirty="0" err="1"/>
              <a:t>getAllWeeklyReservations</a:t>
            </a:r>
            <a:r>
              <a:rPr lang="en-US" dirty="0"/>
              <a:t>() working together with the functions in the front-end</a:t>
            </a:r>
          </a:p>
          <a:p>
            <a:endParaRPr lang="en-NL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8234E1-215B-31A3-51D0-D7FC0CC844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NL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A1F78C-A5C0-9872-9A29-E1D9686B788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gg sans"/>
              </a:rPr>
              <a:t>Conflict Prevention Logic: </a:t>
            </a:r>
          </a:p>
          <a:p>
            <a:pPr lvl="1"/>
            <a:r>
              <a:rPr lang="en-US" sz="1800" b="0" i="0" dirty="0">
                <a:effectLst/>
                <a:latin typeface="gg sans"/>
              </a:rPr>
              <a:t>Real-time validation of table availability. Integration of transaction management to ensure consistent booking states. </a:t>
            </a:r>
          </a:p>
          <a:p>
            <a:r>
              <a:rPr lang="en-US" b="0" i="0" dirty="0">
                <a:effectLst/>
                <a:latin typeface="gg sans"/>
              </a:rPr>
              <a:t>User-Friendly Frontend: </a:t>
            </a:r>
          </a:p>
          <a:p>
            <a:pPr lvl="1"/>
            <a:r>
              <a:rPr lang="en-US" sz="1800" b="0" i="0" dirty="0">
                <a:effectLst/>
                <a:latin typeface="gg sans"/>
              </a:rPr>
              <a:t>A dynamic availability checker for users to view available and occupied tables. A weekly overview providing a comprehensive view of reservations.</a:t>
            </a:r>
            <a:endParaRPr lang="en-NL" sz="1800" dirty="0"/>
          </a:p>
        </p:txBody>
      </p:sp>
    </p:spTree>
    <p:extLst>
      <p:ext uri="{BB962C8B-B14F-4D97-AF65-F5344CB8AC3E}">
        <p14:creationId xmlns:p14="http://schemas.microsoft.com/office/powerpoint/2010/main" val="1938051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anchor="ctr">
            <a:normAutofit/>
          </a:bodyPr>
          <a:lstStyle/>
          <a:p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197023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5270A0D-C86E-F26B-8191-B5F1C5635CA6}"/>
              </a:ext>
            </a:extLst>
          </p:cNvPr>
          <p:cNvSpPr txBox="1"/>
          <p:nvPr/>
        </p:nvSpPr>
        <p:spPr>
          <a:xfrm>
            <a:off x="3855326" y="2967335"/>
            <a:ext cx="44813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+mj-lt"/>
              </a:rPr>
              <a:t>THANK YOU</a:t>
            </a:r>
            <a:endParaRPr lang="en-NL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0380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 Research Question</a:t>
            </a:r>
          </a:p>
          <a:p>
            <a:r>
              <a:rPr lang="en-US" dirty="0"/>
              <a:t>Research Questions</a:t>
            </a:r>
          </a:p>
          <a:p>
            <a:r>
              <a:rPr lang="en-US" dirty="0"/>
              <a:t>Research Methods</a:t>
            </a:r>
          </a:p>
          <a:p>
            <a:r>
              <a:rPr lang="en-US" dirty="0"/>
              <a:t>Results</a:t>
            </a:r>
          </a:p>
          <a:p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654255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0675" y="2538412"/>
            <a:ext cx="8401050" cy="1781175"/>
          </a:xfrm>
        </p:spPr>
        <p:txBody>
          <a:bodyPr>
            <a:normAutofit/>
          </a:bodyPr>
          <a:lstStyle/>
          <a:p>
            <a:r>
              <a:rPr lang="en-US" sz="2400" dirty="0"/>
              <a:t>How to implement an office reservation system to optimize efficiency and</a:t>
            </a:r>
            <a:br>
              <a:rPr lang="en-US" sz="2400" dirty="0"/>
            </a:br>
            <a:r>
              <a:rPr lang="en-US" sz="2400" dirty="0"/>
              <a:t>security while supporting room reservations, work scheduling, team</a:t>
            </a:r>
            <a:br>
              <a:rPr lang="en-US" sz="2400" dirty="0"/>
            </a:br>
            <a:r>
              <a:rPr lang="en-US" sz="2400" dirty="0"/>
              <a:t>management, and administrative control?</a:t>
            </a:r>
          </a:p>
        </p:txBody>
      </p:sp>
    </p:spTree>
    <p:extLst>
      <p:ext uri="{BB962C8B-B14F-4D97-AF65-F5344CB8AC3E}">
        <p14:creationId xmlns:p14="http://schemas.microsoft.com/office/powerpoint/2010/main" val="1315647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Questions</a:t>
            </a:r>
          </a:p>
        </p:txBody>
      </p:sp>
      <p:graphicFrame>
        <p:nvGraphicFramePr>
          <p:cNvPr id="16" name="Content Placeholder 1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793281142"/>
              </p:ext>
            </p:extLst>
          </p:nvPr>
        </p:nvGraphicFramePr>
        <p:xfrm>
          <a:off x="1104899" y="1600200"/>
          <a:ext cx="9980682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17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89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Member</a:t>
                      </a:r>
                      <a:endParaRPr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Research Question</a:t>
                      </a:r>
                      <a:endParaRPr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Francisco Sanchez</a:t>
                      </a:r>
                      <a:endParaRPr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How can encryption techniques be employed to protect sensitive information</a:t>
                      </a:r>
                    </a:p>
                    <a:p>
                      <a:pPr algn="ctr"/>
                      <a:r>
                        <a:rPr lang="en-US" dirty="0"/>
                        <a:t>collected?</a:t>
                      </a:r>
                      <a:endParaRPr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 err="1"/>
                        <a:t>Gilton</a:t>
                      </a:r>
                      <a:r>
                        <a:rPr lang="en-US" dirty="0"/>
                        <a:t> Thomas</a:t>
                      </a:r>
                      <a:endParaRPr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What methods are there for implementing a real-time notification system?</a:t>
                      </a:r>
                      <a:endParaRPr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Minh Le</a:t>
                      </a:r>
                      <a:endParaRPr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What measures can be implemented to ensure optimal performance when</a:t>
                      </a:r>
                    </a:p>
                    <a:p>
                      <a:pPr algn="ctr"/>
                      <a:r>
                        <a:rPr lang="en-US" dirty="0"/>
                        <a:t>storing and retrieving data?</a:t>
                      </a:r>
                      <a:endParaRPr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Miguel Werneck </a:t>
                      </a:r>
                      <a:r>
                        <a:rPr lang="en-US" dirty="0" err="1"/>
                        <a:t>Roale</a:t>
                      </a:r>
                      <a:endParaRPr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How can room availability be maximized and booking conflicts avoided?</a:t>
                      </a:r>
                      <a:endParaRPr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42595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3788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Methods</a:t>
            </a:r>
          </a:p>
        </p:txBody>
      </p:sp>
      <p:graphicFrame>
        <p:nvGraphicFramePr>
          <p:cNvPr id="4" name="Content Placeholder 3" descr="Stacked List showing 4 groups arranged from left to right with task descriptions under each group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4254724"/>
              </p:ext>
            </p:extLst>
          </p:nvPr>
        </p:nvGraphicFramePr>
        <p:xfrm>
          <a:off x="1104900" y="1600200"/>
          <a:ext cx="99822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24509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132884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can encryption techniques be employed to protect sensitive information collected?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What is encryption?</a:t>
            </a:r>
          </a:p>
          <a:p>
            <a:r>
              <a:rPr lang="en-US" dirty="0"/>
              <a:t>State of data encryption</a:t>
            </a:r>
          </a:p>
          <a:p>
            <a:r>
              <a:rPr lang="en-US" dirty="0"/>
              <a:t>Importance of encryption</a:t>
            </a:r>
          </a:p>
          <a:p>
            <a:r>
              <a:rPr lang="en-US" dirty="0"/>
              <a:t>Four functions:</a:t>
            </a:r>
          </a:p>
          <a:p>
            <a:pPr lvl="1"/>
            <a:r>
              <a:rPr lang="en-US" dirty="0"/>
              <a:t>Confidentiality</a:t>
            </a:r>
          </a:p>
          <a:p>
            <a:pPr lvl="1"/>
            <a:r>
              <a:rPr lang="en-US" dirty="0"/>
              <a:t>Data Integrity</a:t>
            </a:r>
          </a:p>
          <a:p>
            <a:pPr lvl="1"/>
            <a:r>
              <a:rPr lang="en-US" dirty="0"/>
              <a:t>Authentication</a:t>
            </a:r>
          </a:p>
          <a:p>
            <a:pPr lvl="1"/>
            <a:r>
              <a:rPr lang="en-US" dirty="0"/>
              <a:t>Non-repudiation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Types of data encryption:</a:t>
            </a:r>
          </a:p>
          <a:p>
            <a:pPr lvl="1"/>
            <a:r>
              <a:rPr lang="en-US" dirty="0"/>
              <a:t>Symmetric</a:t>
            </a:r>
          </a:p>
          <a:p>
            <a:pPr lvl="1"/>
            <a:r>
              <a:rPr lang="en-US" dirty="0"/>
              <a:t>Asymmetric</a:t>
            </a:r>
          </a:p>
          <a:p>
            <a:pPr lvl="1"/>
            <a:r>
              <a:rPr lang="en-US" dirty="0"/>
              <a:t>Hashing</a:t>
            </a:r>
          </a:p>
          <a:p>
            <a:r>
              <a:rPr lang="en-US" dirty="0"/>
              <a:t>Tools:</a:t>
            </a:r>
          </a:p>
          <a:p>
            <a:pPr lvl="1"/>
            <a:r>
              <a:rPr lang="en-US" dirty="0" err="1"/>
              <a:t>Bcrypt</a:t>
            </a:r>
            <a:endParaRPr lang="en-US" dirty="0"/>
          </a:p>
          <a:p>
            <a:pPr lvl="1"/>
            <a:r>
              <a:rPr lang="en-US" dirty="0"/>
              <a:t>JWT</a:t>
            </a:r>
          </a:p>
          <a:p>
            <a:r>
              <a:rPr lang="en-US"/>
              <a:t>Conclusio</a:t>
            </a:r>
            <a:r>
              <a:rPr lang="en-US" dirty="0"/>
              <a:t>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495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AF3BA-F03A-CB6B-605E-B37E324F0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methods are there for implementing a real-time notification system?</a:t>
            </a:r>
            <a:endParaRPr lang="en-N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F62874-124F-69C3-6F89-37F3FA30CF6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  <a:p>
            <a:r>
              <a:rPr lang="en-US" dirty="0"/>
              <a:t>Results</a:t>
            </a:r>
          </a:p>
          <a:p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4125265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E1069-86B2-8DCC-B467-5D9F37A21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measures can be implemented to ensure optimal performance when storing and retrieving data?</a:t>
            </a:r>
            <a:endParaRPr lang="en-N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A7F6F7-77D7-52C1-A488-F3668A31F67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What is optimal performance ?</a:t>
            </a:r>
          </a:p>
          <a:p>
            <a:endParaRPr lang="en-US" dirty="0"/>
          </a:p>
          <a:p>
            <a:r>
              <a:rPr lang="en-US" dirty="0"/>
              <a:t>What impact does this have ?</a:t>
            </a:r>
          </a:p>
          <a:p>
            <a:endParaRPr lang="en-US" dirty="0"/>
          </a:p>
          <a:p>
            <a:r>
              <a:rPr lang="en-US" dirty="0"/>
              <a:t>The found measures</a:t>
            </a:r>
          </a:p>
          <a:p>
            <a:pPr lvl="1"/>
            <a:r>
              <a:rPr lang="en-US" dirty="0"/>
              <a:t>Caching</a:t>
            </a:r>
          </a:p>
          <a:p>
            <a:pPr lvl="1"/>
            <a:r>
              <a:rPr lang="en-US" dirty="0"/>
              <a:t>Indexing</a:t>
            </a:r>
          </a:p>
          <a:p>
            <a:pPr lvl="1"/>
            <a:r>
              <a:rPr lang="en-US" dirty="0"/>
              <a:t>Query optimization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E45FD2-18EC-5CBF-FA40-DCB20C47FEC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The implemented measures</a:t>
            </a:r>
          </a:p>
          <a:p>
            <a:pPr lvl="1"/>
            <a:r>
              <a:rPr lang="en-US" dirty="0"/>
              <a:t>Normalized tables</a:t>
            </a:r>
          </a:p>
          <a:p>
            <a:pPr lvl="1"/>
            <a:r>
              <a:rPr lang="en-US" dirty="0"/>
              <a:t>Query optimization</a:t>
            </a:r>
          </a:p>
          <a:p>
            <a:pPr lvl="1"/>
            <a:r>
              <a:rPr lang="en-US" dirty="0"/>
              <a:t>Testing</a:t>
            </a:r>
          </a:p>
          <a:p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87433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Academic Literature 16x9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F03431380.potx" id="{B573BD99-E105-4D2A-964B-B901A176567A}" vid="{B1D363B9-18DE-4874-9E2B-FD69B5C6548D}"/>
    </a:ext>
  </a:extLst>
</a:theme>
</file>

<file path=ppt/theme/theme2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4873beb7-5857-4685-be1f-d57550cc96cc" xsi:nil="true"/>
    <AssetExpire xmlns="4873beb7-5857-4685-be1f-d57550cc96cc">2029-01-01T08:00:00+00:00</AssetExpire>
    <CampaignTagsTaxHTField0 xmlns="4873beb7-5857-4685-be1f-d57550cc96cc">
      <Terms xmlns="http://schemas.microsoft.com/office/infopath/2007/PartnerControls"/>
    </CampaignTagsTaxHTField0>
    <IntlLangReviewDate xmlns="4873beb7-5857-4685-be1f-d57550cc96cc" xsi:nil="true"/>
    <TPFriendlyName xmlns="4873beb7-5857-4685-be1f-d57550cc96cc" xsi:nil="true"/>
    <IntlLangReview xmlns="4873beb7-5857-4685-be1f-d57550cc96cc">false</IntlLangReview>
    <LocLastLocAttemptVersionLookup xmlns="4873beb7-5857-4685-be1f-d57550cc96cc">855024</LocLastLocAttemptVersionLookup>
    <PolicheckWords xmlns="4873beb7-5857-4685-be1f-d57550cc96cc" xsi:nil="true"/>
    <SubmitterId xmlns="4873beb7-5857-4685-be1f-d57550cc96cc" xsi:nil="true"/>
    <AcquiredFrom xmlns="4873beb7-5857-4685-be1f-d57550cc96cc">Internal MS</AcquiredFrom>
    <EditorialStatus xmlns="4873beb7-5857-4685-be1f-d57550cc96cc">Complete</EditorialStatus>
    <Markets xmlns="4873beb7-5857-4685-be1f-d57550cc96cc"/>
    <OriginAsset xmlns="4873beb7-5857-4685-be1f-d57550cc96cc" xsi:nil="true"/>
    <AssetStart xmlns="4873beb7-5857-4685-be1f-d57550cc96cc">2012-08-31T08:50:00+00:00</AssetStart>
    <FriendlyTitle xmlns="4873beb7-5857-4685-be1f-d57550cc96cc" xsi:nil="true"/>
    <MarketSpecific xmlns="4873beb7-5857-4685-be1f-d57550cc96cc">false</MarketSpecific>
    <TPNamespace xmlns="4873beb7-5857-4685-be1f-d57550cc96cc" xsi:nil="true"/>
    <PublishStatusLookup xmlns="4873beb7-5857-4685-be1f-d57550cc96cc">
      <Value>1616423</Value>
    </PublishStatusLookup>
    <APAuthor xmlns="4873beb7-5857-4685-be1f-d57550cc96cc">
      <UserInfo>
        <DisplayName>REDMOND\kristaa</DisplayName>
        <AccountId>136</AccountId>
        <AccountType/>
      </UserInfo>
    </APAuthor>
    <TPCommandLine xmlns="4873beb7-5857-4685-be1f-d57550cc96cc" xsi:nil="true"/>
    <IntlLangReviewer xmlns="4873beb7-5857-4685-be1f-d57550cc96cc" xsi:nil="true"/>
    <OpenTemplate xmlns="4873beb7-5857-4685-be1f-d57550cc96cc">true</OpenTemplate>
    <CSXSubmissionDate xmlns="4873beb7-5857-4685-be1f-d57550cc96cc" xsi:nil="true"/>
    <TaxCatchAll xmlns="4873beb7-5857-4685-be1f-d57550cc96cc"/>
    <Manager xmlns="4873beb7-5857-4685-be1f-d57550cc96cc" xsi:nil="true"/>
    <NumericId xmlns="4873beb7-5857-4685-be1f-d57550cc96cc" xsi:nil="true"/>
    <ParentAssetId xmlns="4873beb7-5857-4685-be1f-d57550cc96cc" xsi:nil="true"/>
    <OriginalSourceMarket xmlns="4873beb7-5857-4685-be1f-d57550cc96cc" xsi:nil="true"/>
    <ApprovalStatus xmlns="4873beb7-5857-4685-be1f-d57550cc96cc">InProgress</ApprovalStatus>
    <TPComponent xmlns="4873beb7-5857-4685-be1f-d57550cc96cc" xsi:nil="true"/>
    <EditorialTags xmlns="4873beb7-5857-4685-be1f-d57550cc96cc" xsi:nil="true"/>
    <TPExecutable xmlns="4873beb7-5857-4685-be1f-d57550cc96cc" xsi:nil="true"/>
    <TPLaunchHelpLink xmlns="4873beb7-5857-4685-be1f-d57550cc96cc" xsi:nil="true"/>
    <LocComments xmlns="4873beb7-5857-4685-be1f-d57550cc96cc" xsi:nil="true"/>
    <LocRecommendedHandoff xmlns="4873beb7-5857-4685-be1f-d57550cc96cc" xsi:nil="true"/>
    <SourceTitle xmlns="4873beb7-5857-4685-be1f-d57550cc96cc" xsi:nil="true"/>
    <CSXUpdate xmlns="4873beb7-5857-4685-be1f-d57550cc96cc">false</CSXUpdate>
    <IntlLocPriority xmlns="4873beb7-5857-4685-be1f-d57550cc96cc" xsi:nil="true"/>
    <UAProjectedTotalWords xmlns="4873beb7-5857-4685-be1f-d57550cc96cc" xsi:nil="true"/>
    <AssetType xmlns="4873beb7-5857-4685-be1f-d57550cc96cc">TP</AssetType>
    <MachineTranslated xmlns="4873beb7-5857-4685-be1f-d57550cc96cc">false</MachineTranslated>
    <OutputCachingOn xmlns="4873beb7-5857-4685-be1f-d57550cc96cc">false</OutputCachingOn>
    <TemplateStatus xmlns="4873beb7-5857-4685-be1f-d57550cc96cc">Complete</TemplateStatus>
    <IsSearchable xmlns="4873beb7-5857-4685-be1f-d57550cc96cc">true</IsSearchable>
    <ContentItem xmlns="4873beb7-5857-4685-be1f-d57550cc96cc" xsi:nil="true"/>
    <HandoffToMSDN xmlns="4873beb7-5857-4685-be1f-d57550cc96cc" xsi:nil="true"/>
    <ShowIn xmlns="4873beb7-5857-4685-be1f-d57550cc96cc">Show everywhere</ShowIn>
    <ThumbnailAssetId xmlns="4873beb7-5857-4685-be1f-d57550cc96cc" xsi:nil="true"/>
    <UALocComments xmlns="4873beb7-5857-4685-be1f-d57550cc96cc" xsi:nil="true"/>
    <UALocRecommendation xmlns="4873beb7-5857-4685-be1f-d57550cc96cc">Localize</UALocRecommendation>
    <LastModifiedDateTime xmlns="4873beb7-5857-4685-be1f-d57550cc96cc" xsi:nil="true"/>
    <LegacyData xmlns="4873beb7-5857-4685-be1f-d57550cc96cc" xsi:nil="true"/>
    <LocManualTestRequired xmlns="4873beb7-5857-4685-be1f-d57550cc96cc">false</LocManualTestRequired>
    <LocMarketGroupTiers2 xmlns="4873beb7-5857-4685-be1f-d57550cc96cc" xsi:nil="true"/>
    <ClipArtFilename xmlns="4873beb7-5857-4685-be1f-d57550cc96cc" xsi:nil="true"/>
    <TPApplication xmlns="4873beb7-5857-4685-be1f-d57550cc96cc" xsi:nil="true"/>
    <CSXHash xmlns="4873beb7-5857-4685-be1f-d57550cc96cc" xsi:nil="true"/>
    <DirectSourceMarket xmlns="4873beb7-5857-4685-be1f-d57550cc96cc" xsi:nil="true"/>
    <PrimaryImageGen xmlns="4873beb7-5857-4685-be1f-d57550cc96cc">true</PrimaryImageGen>
    <PlannedPubDate xmlns="4873beb7-5857-4685-be1f-d57550cc96cc" xsi:nil="true"/>
    <CSXSubmissionMarket xmlns="4873beb7-5857-4685-be1f-d57550cc96cc" xsi:nil="true"/>
    <Downloads xmlns="4873beb7-5857-4685-be1f-d57550cc96cc">0</Downloads>
    <ArtSampleDocs xmlns="4873beb7-5857-4685-be1f-d57550cc96cc" xsi:nil="true"/>
    <TrustLevel xmlns="4873beb7-5857-4685-be1f-d57550cc96cc">1 Microsoft Managed Content</TrustLevel>
    <BlockPublish xmlns="4873beb7-5857-4685-be1f-d57550cc96cc">false</BlockPublish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BusinessGroup xmlns="4873beb7-5857-4685-be1f-d57550cc96cc" xsi:nil="true"/>
    <Providers xmlns="4873beb7-5857-4685-be1f-d57550cc96cc" xsi:nil="true"/>
    <TemplateTemplateType xmlns="4873beb7-5857-4685-be1f-d57550cc96cc">PowerPoint Presentation Template</TemplateTemplateType>
    <TimesCloned xmlns="4873beb7-5857-4685-be1f-d57550cc96cc" xsi:nil="true"/>
    <TPAppVersion xmlns="4873beb7-5857-4685-be1f-d57550cc96cc" xsi:nil="true"/>
    <VoteCount xmlns="4873beb7-5857-4685-be1f-d57550cc96cc" xsi:nil="true"/>
    <AverageRating xmlns="4873beb7-5857-4685-be1f-d57550cc96cc" xsi:nil="true"/>
    <FeatureTagsTaxHTField0 xmlns="4873beb7-5857-4685-be1f-d57550cc96cc">
      <Terms xmlns="http://schemas.microsoft.com/office/infopath/2007/PartnerControls"/>
    </FeatureTagsTaxHTField0>
    <Provider xmlns="4873beb7-5857-4685-be1f-d57550cc96cc" xsi:nil="true"/>
    <UACurrentWords xmlns="4873beb7-5857-4685-be1f-d57550cc96cc" xsi:nil="true"/>
    <AssetId xmlns="4873beb7-5857-4685-be1f-d57550cc96cc">TP103431361</AssetId>
    <TPClientViewer xmlns="4873beb7-5857-4685-be1f-d57550cc96cc" xsi:nil="true"/>
    <DSATActionTaken xmlns="4873beb7-5857-4685-be1f-d57550cc96cc" xsi:nil="true"/>
    <APEditor xmlns="4873beb7-5857-4685-be1f-d57550cc96cc">
      <UserInfo>
        <DisplayName/>
        <AccountId xsi:nil="true"/>
        <AccountType/>
      </UserInfo>
    </APEditor>
    <TPInstallLocation xmlns="4873beb7-5857-4685-be1f-d57550cc96cc" xsi:nil="true"/>
    <OOCacheId xmlns="4873beb7-5857-4685-be1f-d57550cc96cc" xsi:nil="true"/>
    <IsDeleted xmlns="4873beb7-5857-4685-be1f-d57550cc96cc">false</IsDeleted>
    <PublishTargets xmlns="4873beb7-5857-4685-be1f-d57550cc96cc">OfficeOnlineVNext</PublishTargets>
    <ApprovalLog xmlns="4873beb7-5857-4685-be1f-d57550cc96cc" xsi:nil="true"/>
    <BugNumber xmlns="4873beb7-5857-4685-be1f-d57550cc96cc" xsi:nil="true"/>
    <CrawlForDependencies xmlns="4873beb7-5857-4685-be1f-d57550cc96cc">false</CrawlForDependencies>
    <InternalTagsTaxHTField0 xmlns="4873beb7-5857-4685-be1f-d57550cc96cc">
      <Terms xmlns="http://schemas.microsoft.com/office/infopath/2007/PartnerControls"/>
    </InternalTagsTaxHTField0>
    <LastHandOff xmlns="4873beb7-5857-4685-be1f-d57550cc96cc" xsi:nil="true"/>
    <Milestone xmlns="4873beb7-5857-4685-be1f-d57550cc96cc" xsi:nil="true"/>
    <OriginalRelease xmlns="4873beb7-5857-4685-be1f-d57550cc96cc">15</OriginalRelease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UANotes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8CDDBB83-77C1-4099-A0AA-289882E745E2}">
  <ds:schemaRefs>
    <ds:schemaRef ds:uri="http://purl.org/dc/elements/1.1/"/>
    <ds:schemaRef ds:uri="http://schemas.microsoft.com/office/2006/metadata/properties"/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28C8B9CA-0273-4370-889A-FC05DA5C2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61E720F-F05D-4536-9C34-0CFCED65D3B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Academic presentation, pinstripe and ribbon design (widescreen)</Template>
  <TotalTime>55</TotalTime>
  <Words>339</Words>
  <Application>Microsoft Office PowerPoint</Application>
  <PresentationFormat>Widescreen</PresentationFormat>
  <Paragraphs>83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Euphemia</vt:lpstr>
      <vt:lpstr>gg sans</vt:lpstr>
      <vt:lpstr>Plantagenet Cherokee</vt:lpstr>
      <vt:lpstr>Wingdings</vt:lpstr>
      <vt:lpstr>Academic Literature 16x9</vt:lpstr>
      <vt:lpstr>Applied Research</vt:lpstr>
      <vt:lpstr>Content</vt:lpstr>
      <vt:lpstr>How to implement an office reservation system to optimize efficiency and security while supporting room reservations, work scheduling, team management, and administrative control?</vt:lpstr>
      <vt:lpstr>Research Questions</vt:lpstr>
      <vt:lpstr>Research Methods</vt:lpstr>
      <vt:lpstr>RESULTS</vt:lpstr>
      <vt:lpstr>How can encryption techniques be employed to protect sensitive information collected?</vt:lpstr>
      <vt:lpstr>What methods are there for implementing a real-time notification system?</vt:lpstr>
      <vt:lpstr>What measures can be implemented to ensure optimal performance when storing and retrieving data?</vt:lpstr>
      <vt:lpstr>How can room availability be maximized and booking conflicts avoided?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Sanchez,Francisco F.A.</dc:creator>
  <cp:lastModifiedBy>Sanchez,Francisco F.A.</cp:lastModifiedBy>
  <cp:revision>2</cp:revision>
  <dcterms:created xsi:type="dcterms:W3CDTF">2025-01-06T00:52:26Z</dcterms:created>
  <dcterms:modified xsi:type="dcterms:W3CDTF">2025-01-06T08:08:47Z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