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4" r:id="rId4"/>
  </p:sldMasterIdLst>
  <p:notesMasterIdLst>
    <p:notesMasterId r:id="rId9"/>
  </p:notesMasterIdLst>
  <p:handoutMasterIdLst>
    <p:handoutMasterId r:id="rId10"/>
  </p:handoutMasterIdLst>
  <p:sldIdLst>
    <p:sldId id="315" r:id="rId5"/>
    <p:sldId id="256" r:id="rId6"/>
    <p:sldId id="313" r:id="rId7"/>
    <p:sldId id="29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  <p188:author id="{5AA1BD55-57CD-466E-0725-B6CBA11E0D12}" name="Lauren Weldy (ALLEGIS GROUP SERVICES)" initials="LW" userId="S::v-lweldy@microsoft.com::07a2285c-a352-4b96-8658-ecc34365c15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D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>
        <p:scale>
          <a:sx n="1" d="2"/>
          <a:sy n="1" d="2"/>
        </p:scale>
        <p:origin x="2640" y="28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89D207-BE08-4B33-B5B0-5A5A94C95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58DB9-49DC-495B-A68F-33D105C90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A1AC4-3AE8-4F87-AAED-904EC6054702}" type="datetimeFigureOut">
              <a:rPr lang="en-US" smtClean="0"/>
              <a:t>12/16/2024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6337E-DAD5-442C-9B8F-E10EB7D97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3BDF2-02BD-4181-AC28-FD56172CC6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8A362-CAFC-4987-9A50-4757052839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74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56653-6123-4FE4-861F-5F9583BF59B0}" type="datetimeFigureOut">
              <a:rPr lang="en-US" smtClean="0"/>
              <a:t>12/16/2024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EB602-95FC-483A-B12D-216A7AD7EA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08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74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912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697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60432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90757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9474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629" y="825687"/>
            <a:ext cx="9643772" cy="5201730"/>
          </a:xfrm>
        </p:spPr>
        <p:txBody>
          <a:bodyPr tIns="182880" anchor="ctr" anchorCtr="0">
            <a:noAutofit/>
          </a:bodyPr>
          <a:lstStyle>
            <a:lvl1pPr algn="l">
              <a:lnSpc>
                <a:spcPct val="100000"/>
              </a:lnSpc>
              <a:defRPr sz="48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A64FF-37A7-4837-8033-CBEA22697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C0C09F-8990-542B-199E-E6FADE2FE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6F60C3-341E-9533-2415-66360A254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0688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628" y="1034477"/>
            <a:ext cx="9380431" cy="2614551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8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A64FF-37A7-4837-8033-CBEA22697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94ADB5-E70F-B672-CBEB-D8194AEA79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86177" y="3649028"/>
            <a:ext cx="9380431" cy="2164715"/>
          </a:xfrm>
        </p:spPr>
        <p:txBody>
          <a:bodyPr anchor="t"/>
          <a:lstStyle>
            <a:lvl1pPr marL="0" indent="0">
              <a:lnSpc>
                <a:spcPct val="125000"/>
              </a:lnSpc>
              <a:buNone/>
              <a:defRPr lang="en-US" sz="2400" b="0" kern="1200" spc="1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2400" b="0" kern="1200" spc="1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2400" b="0" kern="1200" spc="1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2400" b="0" kern="1200" spc="1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2400" b="0" kern="1200" spc="15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66732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2A19A957-1FB5-43F8-B325-BBD9FEF23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A5410A-92A6-4C0B-9D89-186B7DD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3516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A26073-23A2-4B91-A128-79AA1BE93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4D5DFA-0CEA-43F0-98EE-6C9F741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E19795B-1103-80EF-6098-1E8371D07D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91439"/>
            <a:ext cx="10900146" cy="1168739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4F766-C576-F298-E93A-CD0D832F8E4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8935" y="1646102"/>
            <a:ext cx="3819652" cy="4160520"/>
          </a:xfrm>
        </p:spPr>
        <p:txBody>
          <a:bodyPr anchor="t">
            <a:normAutofit/>
          </a:bodyPr>
          <a:lstStyle>
            <a:lvl1pPr>
              <a:lnSpc>
                <a:spcPct val="125000"/>
              </a:lnSpc>
              <a:spcAft>
                <a:spcPts val="600"/>
              </a:spcAft>
              <a:defRPr sz="1800" b="0"/>
            </a:lvl1pPr>
            <a:lvl2pPr>
              <a:lnSpc>
                <a:spcPct val="125000"/>
              </a:lnSpc>
              <a:spcAft>
                <a:spcPts val="600"/>
              </a:spcAft>
              <a:defRPr sz="1800"/>
            </a:lvl2pPr>
            <a:lvl3pPr>
              <a:lnSpc>
                <a:spcPct val="125000"/>
              </a:lnSpc>
              <a:spcAft>
                <a:spcPts val="600"/>
              </a:spcAft>
              <a:defRPr sz="1800"/>
            </a:lvl3pPr>
            <a:lvl4pPr>
              <a:lnSpc>
                <a:spcPct val="125000"/>
              </a:lnSpc>
              <a:spcAft>
                <a:spcPts val="600"/>
              </a:spcAft>
              <a:defRPr sz="1800"/>
            </a:lvl4pPr>
            <a:lvl5pPr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52712D-F957-4B22-8B50-BE10410FF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29">
            <a:extLst>
              <a:ext uri="{FF2B5EF4-FFF2-40B4-BE49-F238E27FC236}">
                <a16:creationId xmlns:a16="http://schemas.microsoft.com/office/drawing/2014/main" id="{26FD74F8-42BB-4CB4-ABF1-5F149743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Date Placeholder 28">
            <a:extLst>
              <a:ext uri="{FF2B5EF4-FFF2-40B4-BE49-F238E27FC236}">
                <a16:creationId xmlns:a16="http://schemas.microsoft.com/office/drawing/2014/main" id="{5B031752-6400-4BFB-979F-E2EE795E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2" name="Slide Number Placeholder 30">
            <a:extLst>
              <a:ext uri="{FF2B5EF4-FFF2-40B4-BE49-F238E27FC236}">
                <a16:creationId xmlns:a16="http://schemas.microsoft.com/office/drawing/2014/main" id="{6A5CAEAF-7DEC-4B20-8B1E-301A9D0E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B696A3-EA34-4924-9037-E330B1CB8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94D0A7-4358-49BF-96EE-8DEB6F4DCF56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679661" y="1646102"/>
            <a:ext cx="6863403" cy="4160520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08901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3DC2F0A-1748-49AE-AF72-D6BBB4F8F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3DF7B1-E0C5-4E09-BB5C-F11EA14D7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66789"/>
            <a:ext cx="6833381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C678EC-E47C-4AC2-A75A-7022CECD00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4622" y="848455"/>
            <a:ext cx="5102365" cy="2601914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4E69A-5ABD-42DF-A2B0-997A62625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063" y="920164"/>
            <a:ext cx="1070775" cy="24661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2B6D0A-4A1F-4B59-B429-AD3FABC74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B66529-F6B7-4C1C-8291-8139628D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48456"/>
            <a:ext cx="6833382" cy="717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2245B9-34B5-4F89-8EA6-C018B9D4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23" y="3442673"/>
            <a:ext cx="5333977" cy="34153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0814BE-76E8-43EC-9616-A1F02F053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96996"/>
            <a:ext cx="1219200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AAA0A6-9D4B-4AA2-82F0-77E5ECF4B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86762" y="3928342"/>
            <a:ext cx="4162319" cy="228500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 b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8E3FFD99-95F0-47A4-8642-FB9FECEC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5917" y="6309360"/>
            <a:ext cx="4946592" cy="457200"/>
          </a:xfrm>
        </p:spPr>
        <p:txBody>
          <a:bodyPr/>
          <a:lstStyle>
            <a:lvl1pPr>
              <a:defRPr lang="en-US" sz="12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727536-E532-4015-A178-0ABB6B09C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ate Placeholder 11">
            <a:extLst>
              <a:ext uri="{FF2B5EF4-FFF2-40B4-BE49-F238E27FC236}">
                <a16:creationId xmlns:a16="http://schemas.microsoft.com/office/drawing/2014/main" id="{22977876-C29D-4D32-9948-303465AE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77730" y="6309360"/>
            <a:ext cx="2736329" cy="457200"/>
          </a:xfrm>
        </p:spPr>
        <p:txBody>
          <a:bodyPr/>
          <a:lstStyle/>
          <a:p>
            <a:r>
              <a:rPr lang="en-US" dirty="0"/>
              <a:t>9/8/20XX</a:t>
            </a:r>
          </a:p>
        </p:txBody>
      </p:sp>
      <p:sp>
        <p:nvSpPr>
          <p:cNvPr id="20" name="Slide Number Placeholder 15">
            <a:extLst>
              <a:ext uri="{FF2B5EF4-FFF2-40B4-BE49-F238E27FC236}">
                <a16:creationId xmlns:a16="http://schemas.microsoft.com/office/drawing/2014/main" id="{6A7BC11E-2EF0-4989-9A7E-7AB377DB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557ABF-B75C-BD78-1A04-E483A57A9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7712" y="0"/>
            <a:ext cx="5728216" cy="845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747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03694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60195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26401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69037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12/16/2024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956FA007-AB20-EF3F-67B3-819AB879C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6A46D7-3352-20B9-FE71-DDD90A20C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9E8891-E1C4-B5DD-0140-1E947897B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5514B9-11B1-0E79-D97E-722E16DAA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6D299B-7872-FFD8-1F21-48E8DD6A8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535B2D-F9C5-82F2-16C0-EE5EB3FCD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0E6F77-4284-4750-D092-2411C58A9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7D94B9-6A35-0F8A-26C1-2D32805306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0893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64130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28358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50028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9337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9" r:id="rId13"/>
    <p:sldLayoutId id="2147483750" r:id="rId14"/>
    <p:sldLayoutId id="2147483751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109728" tIns="109728" rIns="109728" bIns="91440" rtlCol="0" anchor="ctr">
            <a:normAutofit/>
          </a:bodyPr>
          <a:lstStyle/>
          <a:p>
            <a:r>
              <a:rPr lang="en-US" dirty="0"/>
              <a:t>Driessen - Office Reservation System</a:t>
            </a:r>
          </a:p>
        </p:txBody>
      </p:sp>
    </p:spTree>
    <p:extLst>
      <p:ext uri="{BB962C8B-B14F-4D97-AF65-F5344CB8AC3E}">
        <p14:creationId xmlns:p14="http://schemas.microsoft.com/office/powerpoint/2010/main" val="2323907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109728" tIns="109728" rIns="109728" bIns="91440" rtlCol="0" anchor="b">
            <a:normAutofit/>
          </a:bodyPr>
          <a:lstStyle/>
          <a:p>
            <a:r>
              <a:rPr lang="en-US" dirty="0"/>
              <a:t>System 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94F61A-46C1-B831-7EC4-687DF1C757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Office reservation system</a:t>
            </a:r>
          </a:p>
        </p:txBody>
      </p:sp>
    </p:spTree>
    <p:extLst>
      <p:ext uri="{BB962C8B-B14F-4D97-AF65-F5344CB8AC3E}">
        <p14:creationId xmlns:p14="http://schemas.microsoft.com/office/powerpoint/2010/main" val="3111549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91CC7-9CF2-71F0-1AD4-791EA9CBAD9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Set Leave Days</a:t>
            </a:r>
          </a:p>
        </p:txBody>
      </p:sp>
    </p:spTree>
    <p:extLst>
      <p:ext uri="{BB962C8B-B14F-4D97-AF65-F5344CB8AC3E}">
        <p14:creationId xmlns:p14="http://schemas.microsoft.com/office/powerpoint/2010/main" val="4153247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4081DB-1923-4878-AB15-AD54F35A1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9820399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7FF477C-132F-44F8-8C56-EBFF95FAF97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F36CB81-A037-44A8-88EB-C0C0F17FD4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1AA24C-4CA6-40FF-8947-DA1F6F4745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44</TotalTime>
  <Words>21</Words>
  <Application>Microsoft Office PowerPoint</Application>
  <PresentationFormat>Widescreen</PresentationFormat>
  <Paragraphs>10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Meiryo</vt:lpstr>
      <vt:lpstr>Arial</vt:lpstr>
      <vt:lpstr>Calibri</vt:lpstr>
      <vt:lpstr>Gill Sans MT</vt:lpstr>
      <vt:lpstr>Wingdings</vt:lpstr>
      <vt:lpstr>Gallery</vt:lpstr>
      <vt:lpstr>Driessen - Office Reservation System</vt:lpstr>
      <vt:lpstr>System Demo</vt:lpstr>
      <vt:lpstr>Future Implementation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Sanchez,Francisco F.A.</dc:creator>
  <cp:lastModifiedBy>Werneck Roale,Miguel M.</cp:lastModifiedBy>
  <cp:revision>4</cp:revision>
  <dcterms:created xsi:type="dcterms:W3CDTF">2024-11-24T15:34:54Z</dcterms:created>
  <dcterms:modified xsi:type="dcterms:W3CDTF">2024-12-16T08:38:04Z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