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AD48-44B5-46DA-B5EA-9B2A2F0C465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F71C-F8D2-4262-813F-90CDCAE5D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84976" cy="5616624"/>
          </a:xfrm>
        </p:spPr>
        <p:txBody>
          <a:bodyPr>
            <a:normAutofit/>
          </a:bodyPr>
          <a:lstStyle/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How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do you get a hair cut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get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hair cut once a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month.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long do you use the Internet everyday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the Internet everyday for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hour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do you buy gifts for your friends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 gifts for my friends on their birthday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what occasions do you buy cakes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 cakes for people's birthdays.</a:t>
            </a:r>
          </a:p>
        </p:txBody>
      </p:sp>
    </p:spTree>
    <p:extLst>
      <p:ext uri="{BB962C8B-B14F-4D97-AF65-F5344CB8AC3E}">
        <p14:creationId xmlns:p14="http://schemas.microsoft.com/office/powerpoint/2010/main" val="15563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 fontScale="85000" lnSpcReduction="1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32. How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do you go out with your friends and how much money do you usually spend?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go out with my friends once a week, and I usually spend about $50 when I go out with my friends.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33. On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occasions do you go out and do something special with your friends?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go out and do something special with my friends on their birthdays. for example, we go to a fancy bar to celebrate their birthdays.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34.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places do you particularly enjoy visiting when you are going out with your friends?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particularly enjoy visiting pubs with my friends. first of all, I and my friends like to drink beer on their birthdays. </a:t>
            </a:r>
          </a:p>
        </p:txBody>
      </p:sp>
    </p:spTree>
    <p:extLst>
      <p:ext uri="{BB962C8B-B14F-4D97-AF65-F5344CB8AC3E}">
        <p14:creationId xmlns:p14="http://schemas.microsoft.com/office/powerpoint/2010/main" val="30754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 fontScale="85000" lnSpcReduction="1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35.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types of public transportation do you use and how often do you use them?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use a train and I use it every day. 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36.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advantages of using public transportation?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think that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doesn't cost much money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37. How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do you have a vacation and at what time of the year?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vacations four times a year, and I have it once at each season.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38.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your favorite activities to do on vacation?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favorite activities to do on vacation are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going camping and fishing.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 fontScale="85000" lnSpcReduction="2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39.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often do you eat out for a week?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eat out two times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month.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40. Where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usually eat out?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eat out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restaurant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near my home.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41. When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eat out, what kind of food do you prefer?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I usually eat out at weekend. 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prefer eating Korean food. 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42.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characteristics of a good restaurant?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being clean and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offers delicious food.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43. Which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prefer eating at home or eating out?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prefer eating out to eating at home.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Because Fisrtly, restaurants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a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dishes that I can't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cook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home. Secondly, We don't need to wash up after eating. </a:t>
            </a:r>
          </a:p>
          <a:p>
            <a:pPr algn="just" fontAlgn="t"/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 fontScale="925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44.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do you think the most important to get a job?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think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good salary </a:t>
            </a:r>
            <a:endParaRPr lang="en-US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45. How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do you go out to play with friends?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 with friends at least once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week.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46. On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occasions do you particularly go out with friends?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particularly go out with friends on people's birthdays to celebrate them.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47. Where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mostly spend time with friends?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spend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talking about something in a cafe.</a:t>
            </a:r>
          </a:p>
          <a:p>
            <a:pPr algn="just" fontAlgn="t"/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856984" cy="5256584"/>
          </a:xfrm>
        </p:spPr>
        <p:txBody>
          <a:bodyPr>
            <a:normAutofit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48.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do you often read books?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read books before going to bed.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49.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 of books do you read?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read a book on my major field of study.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advantages of reading a book?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learn things and is good for relieving stress.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(Reading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book makes us informative and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happy).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/>
          </a:bodyPr>
          <a:lstStyle/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do you buy your clothes?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buy my clothes on the Internet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kinds of books do you enjoy reading?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enjoy reading comic books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the last time program you watched on TV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program I watched on TV was the news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often do you visit a dental clinic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usually visit a dental clinic twice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year.</a:t>
            </a:r>
          </a:p>
        </p:txBody>
      </p:sp>
    </p:spTree>
    <p:extLst>
      <p:ext uri="{BB962C8B-B14F-4D97-AF65-F5344CB8AC3E}">
        <p14:creationId xmlns:p14="http://schemas.microsoft.com/office/powerpoint/2010/main" val="9230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 lnSpcReduction="1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people do you call on a daily basis?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 about three people on a daily basis.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Where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do your banking?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my banking at a branch near my office.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When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the last time you borrowed a book from a library?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time I borrowed a book from library was last year.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kinds of clothes do you wear at work or school?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wear casual clothes.</a:t>
            </a:r>
          </a:p>
        </p:txBody>
      </p:sp>
    </p:spTree>
    <p:extLst>
      <p:ext uri="{BB962C8B-B14F-4D97-AF65-F5344CB8AC3E}">
        <p14:creationId xmlns:p14="http://schemas.microsoft.com/office/powerpoint/2010/main" val="42891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 fontScale="92500" lnSpcReduction="1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the last hotel you stayed at?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last hotel I stayed at was the Grand hotel in Busan.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14. On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occasions do you go to the bank?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to the bank if I have to make a deposit.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 How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 do you listen to music, and where do you listen to it?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listen to music when I study, and I listen to music at a reading room.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16. When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where do you like watching movies?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watch movies when I have a free time, and I enjoy watching it at movie theater.</a:t>
            </a:r>
          </a:p>
        </p:txBody>
      </p:sp>
    </p:spTree>
    <p:extLst>
      <p:ext uri="{BB962C8B-B14F-4D97-AF65-F5344CB8AC3E}">
        <p14:creationId xmlns:p14="http://schemas.microsoft.com/office/powerpoint/2010/main" val="25905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 fontScale="92500" lnSpcReduction="20000"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was the last time you sent an e-mail, and was it for business or a personal reason?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time I sent an e-mail was 2 days ago, and it was for a personal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kinds of music do you like?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 listening a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music. 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some advantages of traveling by train?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traveling by train are being comfortable and being safe.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kinds of products do you usually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purchase/buy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usually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 clothes in the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616624"/>
          </a:xfrm>
        </p:spPr>
        <p:txBody>
          <a:bodyPr>
            <a:normAutofit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prefer living in a house or an apartment? Why?</a:t>
            </a:r>
          </a:p>
          <a:p>
            <a:pPr algn="just" fontAlgn="t"/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prefer living in an apartment.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It’ safe and clean (because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 guards).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advantages of watching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gives me a variety of useful information I need.</a:t>
            </a:r>
            <a:b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Firstly,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can learn things from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educational program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Secondly, I can get information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news.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lastly,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watching TV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helps me relaxed by entertainnment programs.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856984" cy="5328592"/>
          </a:xfrm>
        </p:spPr>
        <p:txBody>
          <a:bodyPr>
            <a:normAutofit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your neighbors like?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They are friendly and kind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often do you exercise each week, and where do you usually go?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exercise two or three times each week, and I mostly go to a gym near my home.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25. When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usually exercise?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usually exercise during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weekends. 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26. What are the benefits of exercising regularly?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makes me healthy and is good for relieving stress.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often do you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drive 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car, and where do you usually go?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my car everyday, and I usually go to work by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most important quality of a good driver?</a:t>
            </a:r>
          </a:p>
          <a:p>
            <a:pPr algn="just" fontAlgn="t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quality of a good driver is being safe.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(They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don't cause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accidents).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208912" cy="792088"/>
          </a:xfrm>
        </p:spPr>
        <p:txBody>
          <a:bodyPr/>
          <a:lstStyle/>
          <a:p>
            <a:r>
              <a:rPr lang="en-US" smtClean="0"/>
              <a:t>Questions and responses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/>
          </a:bodyPr>
          <a:lstStyle/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advantages of owning your own vehicle?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think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convenient and comfortable.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don't like wasting my time waiting a bus. </a:t>
            </a:r>
            <a:endParaRPr lang="en-US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you mostly use your smartphone for?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my smart phone for searching information through the internet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31. What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an advantage of having a smartphone?</a:t>
            </a:r>
          </a:p>
          <a:p>
            <a:pPr algn="just" fontAlgn="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 of having a smartphone is that it makes people more interactive each other.</a:t>
            </a:r>
          </a:p>
          <a:p>
            <a:pPr algn="just" fontAlgn="t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432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  <vt:lpstr>Questions and responses</vt:lpstr>
    </vt:vector>
  </TitlesOfParts>
  <Company>Truong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and responses</dc:title>
  <dc:creator>Nguyen</dc:creator>
  <cp:lastModifiedBy>Nguyen</cp:lastModifiedBy>
  <cp:revision>8</cp:revision>
  <dcterms:created xsi:type="dcterms:W3CDTF">2021-11-18T14:22:36Z</dcterms:created>
  <dcterms:modified xsi:type="dcterms:W3CDTF">2021-11-24T14:08:08Z</dcterms:modified>
</cp:coreProperties>
</file>