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437E-3B51-4928-BD8E-99D8A65AF01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0766-F795-4396-84B3-E8CB88DB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qua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r>
              <a:rPr lang="en-US" b="1" dirty="0"/>
              <a:t>Scanner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/>
              <a:t>Scanner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3000" cy="424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2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 </a:t>
            </a:r>
            <a:r>
              <a:rPr lang="en-US" dirty="0" err="1"/>
              <a:t>ip</a:t>
            </a:r>
            <a:r>
              <a:rPr lang="en-US" dirty="0"/>
              <a:t> = new Scanner(System.in);</a:t>
            </a:r>
          </a:p>
          <a:p>
            <a:r>
              <a:rPr lang="en-US" dirty="0" err="1"/>
              <a:t>ip.nextInt</a:t>
            </a:r>
            <a:r>
              <a:rPr lang="en-US" dirty="0"/>
              <a:t>(); </a:t>
            </a:r>
            <a:r>
              <a:rPr lang="en-US" i="1" dirty="0"/>
              <a:t>//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nguyên</a:t>
            </a:r>
            <a:r>
              <a:rPr lang="en-US" i="1" dirty="0"/>
              <a:t>.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cú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tương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4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Noi</a:t>
            </a:r>
            <a:r>
              <a:rPr lang="en-US" dirty="0"/>
              <a:t> dung can in”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(“</a:t>
            </a:r>
            <a:r>
              <a:rPr lang="en-US" dirty="0" err="1"/>
              <a:t>Noi</a:t>
            </a:r>
            <a:r>
              <a:rPr lang="en-US" dirty="0"/>
              <a:t> dung can in”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System.out.printf</a:t>
            </a:r>
            <a:r>
              <a:rPr lang="en-US" dirty="0"/>
              <a:t>(“</a:t>
            </a:r>
            <a:r>
              <a:rPr lang="en-US" dirty="0" err="1"/>
              <a:t>Noi</a:t>
            </a:r>
            <a:r>
              <a:rPr lang="en-US" dirty="0"/>
              <a:t> dung can in”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);</a:t>
            </a:r>
          </a:p>
          <a:p>
            <a:pPr lvl="0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print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println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pPr lvl="0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printf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84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Các câu lệnh  nhập xuất dữ liệu cơ bản qua các thiết bị vào ra chuẩn </vt:lpstr>
      <vt:lpstr>Nhập dữ liệu</vt:lpstr>
      <vt:lpstr>Các phương thức thường dùng trong lớp Scanner</vt:lpstr>
      <vt:lpstr>Cú pháp</vt:lpstr>
      <vt:lpstr>Xuất dữ liệu ra màn hình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câu lệnh  nhập xuất dữ liệu cơ bản qua các thiết bị vào ra chuẩn </dc:title>
  <dc:creator>laptop88.vn</dc:creator>
  <cp:lastModifiedBy>laptop88.vn</cp:lastModifiedBy>
  <cp:revision>7</cp:revision>
  <dcterms:created xsi:type="dcterms:W3CDTF">2022-08-13T14:29:26Z</dcterms:created>
  <dcterms:modified xsi:type="dcterms:W3CDTF">2022-08-13T15:59:30Z</dcterms:modified>
</cp:coreProperties>
</file>