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73" r:id="rId8"/>
    <p:sldId id="274" r:id="rId9"/>
    <p:sldId id="261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2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64B0-54AE-4E9D-B2D2-705F5E7838A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98ED-B6F5-431E-9852-0C61C11A1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CÁC LUỒNG VÀO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 - 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4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 –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 sang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BufferReader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Java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java.io.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java.io.InputStreamReader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 sang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java.io.BufferedReader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0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readLine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‘\n’ ‘\n’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+ return: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null.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(System.in);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isr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3) 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br.readLine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3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Cong.java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a, b 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java.io.PrintWriter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OutputStream.out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void write(String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void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(String line);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Đẩy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đệm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Stream: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flush();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1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pw = new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PrintWriter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“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\n \r”;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pw.write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String line = “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pw.println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(line);</a:t>
            </a: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pw.flush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PrintString.java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3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8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Stream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java.io.InputStream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java.io.OutputStream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Stream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bytes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bớt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(write):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(read):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Stream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Java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gói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java.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Java.io.InputStream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Java.io.OutputStream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chảy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thiêt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Stream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(char)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(byte[]).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java.io.InputStream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thức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read() throws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Stream.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+ return: 0-255: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                -1 :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read (byte b[]) throws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+ return: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              -1: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read (byte b[],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offset.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+ return: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             -1 : Stream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9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java.io.InputStream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hay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available() 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nghẽn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 System.in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InStream.java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Stream: VD.java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792162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java.io.OutputStream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vi.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void write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b) throws Exception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byte 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return: void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void write (byte[] b) throws Exception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return: void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void write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offset,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throws Exception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Stream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offset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return: void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1023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CÁC LUỒNG VÀO RA - stream</vt:lpstr>
      <vt:lpstr>NỘI DUNG </vt:lpstr>
      <vt:lpstr>Làm việc với Stream (1)</vt:lpstr>
      <vt:lpstr>Làm việc với Stream (2)</vt:lpstr>
      <vt:lpstr>Lớp java.io.InputStream (1) </vt:lpstr>
      <vt:lpstr>Lớp java.io.InputStream (2)</vt:lpstr>
      <vt:lpstr>Ví dụ 1: Hãy viết chương trình để nhập giá trị vào từ bàn phím InStream.java </vt:lpstr>
      <vt:lpstr>Đọc một mảng các byte Stream: VD.java</vt:lpstr>
      <vt:lpstr>Lớp java.io.OutputStream</vt:lpstr>
      <vt:lpstr>Ví dụ</vt:lpstr>
      <vt:lpstr>Nhập chuỗi từ một InputStream (1)</vt:lpstr>
      <vt:lpstr>Nhập chuỗi từ một InputStream (2)</vt:lpstr>
      <vt:lpstr>- Ví dụ: Viết chương trình Cong.java để thực hiện phép cộng 2 số a, b (a,b được nhập từ bàn phím). </vt:lpstr>
      <vt:lpstr>Xuất chuỗi ra một OutputStream (1)</vt:lpstr>
      <vt:lpstr>Xuất chuỗi ra một OutputStream (2)</vt:lpstr>
      <vt:lpstr>Viết chuỗi ra màn hình Lưu chương trình sau vào tập tin PrintString.java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laptop88.vn</dc:creator>
  <cp:lastModifiedBy>laptop88.vn</cp:lastModifiedBy>
  <cp:revision>16</cp:revision>
  <dcterms:created xsi:type="dcterms:W3CDTF">2022-09-28T15:56:57Z</dcterms:created>
  <dcterms:modified xsi:type="dcterms:W3CDTF">2022-09-29T07:47:23Z</dcterms:modified>
</cp:coreProperties>
</file>