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8758-4026-7522-8F3D-F5D5767E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AC3B0-261F-280F-CC4D-A5266459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B39E-B80D-64B5-C5FB-DBB23CD5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77-7440-7ACC-F461-09511110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260D-BD24-050B-BDF8-482012E4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CB9B-5389-587E-D551-42598466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F5C5A-232A-A7F9-2A58-8FDD79F71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8A27-F2B5-8B82-D300-0EFB7C52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751B-77F5-B9B5-85A0-88F8F24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043F-79B9-C9F9-C6D5-19E0128F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B563B-C061-8073-01CD-67A33D691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A31BC-2357-F931-A419-E0CD6BD97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B7FD-60F7-1C03-8EC8-3C7E58E7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0465-6835-B212-041F-50456DDD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C311-8E09-A5CF-0F87-9C6C5CE1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85FF-E84A-128B-BA90-BB0B4DE8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0828-28A7-7EFA-A9E3-DFB6EB07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7018-812B-BA4D-2A39-EB43727F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91B7-96DF-B6A5-0257-59A9BF7F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2218-8047-CA7E-4E7A-A62202D0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2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F462-C499-E51D-B9FB-3F014635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8BDF3-6A1C-893A-F4B3-2D4B7D57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9AF1-81EE-9581-FF1F-E6F11171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9B57-474F-B2F1-68D1-679079FD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BA180-3281-E4D0-273F-333D95FE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46B9-9B41-DC10-CAC8-7F5BA7CC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48A7-1832-CCAC-F303-F675D640B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4D2A0-5950-2141-2CE5-BC366DB7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EC60-D457-5899-EAB3-41678D4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AFC00-0A13-6F87-47B1-03B24B6A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B8F5-DE2B-ACA7-D812-D31F16E2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DBA3-7C52-04C6-2181-883DE11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B44A-8955-EF23-B114-68D12203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4F8A3-DAAB-52D3-885C-1D1E2D7A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A3F89-E1C2-1CC5-DA3C-A1D666FC0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89BAD-468C-C216-2BAE-9F029850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FDB5-AB64-32F1-A23B-11B74B3C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00AEB-D933-25B9-0C0B-918C1B53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CE2E0-4E85-20CA-1A36-E27D21B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036A-7DD1-C792-5D91-65EEF262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EFC16-2787-325E-E4E2-F24421C7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5F91-1968-1F7C-9B07-DAB9B750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ADF6-EABF-E628-1538-E43786BE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AFBE-80AF-18CB-173A-FF38113B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EC0E8-FF84-D4DA-C65D-5BDEC484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A42A9-CD6E-A8F4-6E18-074DFCA7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9F46-314A-D91A-3CE9-F7D25193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A3AC-6E53-8C2E-671B-0FF76B5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C5F8D-9363-3C3E-857D-D3BE4967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CDD39-B6AA-3DFF-05DD-A0DACF02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4897-D761-2A80-550B-249F6525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4135-76DB-1D89-7373-12FAD4ED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8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9266-105E-9890-CF36-ECC49BE8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DA670-400C-6340-D26B-A6C95B07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66DAD-D836-00F9-81D5-C3F65076E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E5BCD-1F62-950C-071D-C8F651A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962E3-7AF5-9CD4-21B7-5E1CADF2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A797-10E6-3584-51C9-6DC397B2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281D2-4D12-27F9-5B51-EF5501DE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9478F-F981-F775-BFEB-AE17CBE0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58FF-7CE6-D605-53DF-7B37DCD5B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3561-A846-4CBB-988D-B19953BFB54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3BF2-ADFB-4CD8-E4BE-E297D082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A52A-D9AC-2209-C8BC-B2E9D4DF6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EE84-0722-4C64-912C-4CF54A6F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9BE-4DB4-BAF0-684A-3620C1156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90" y="3089709"/>
            <a:ext cx="3519055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áo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Capybara 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A4D46-DCB8-7254-1484-6F363DF5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67564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1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211801-4EFF-263A-74A3-520B47B0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970" y="328179"/>
            <a:ext cx="3392055" cy="132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560BD-3A67-6D48-8681-561CFE82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84" y="1314278"/>
            <a:ext cx="10309829" cy="53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F5D8-CCC5-80B4-4D16-B89A6CA6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182" y="2766218"/>
            <a:ext cx="4479636" cy="1325563"/>
          </a:xfrm>
        </p:spPr>
        <p:txBody>
          <a:bodyPr/>
          <a:lstStyle/>
          <a:p>
            <a:r>
              <a:rPr lang="en-US" dirty="0"/>
              <a:t>Capybara Shop</a:t>
            </a:r>
            <a:br>
              <a:rPr lang="en-US" dirty="0"/>
            </a:br>
            <a:r>
              <a:rPr lang="en-US" sz="2000" dirty="0"/>
              <a:t>@2024,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Capyofficial1</a:t>
            </a:r>
          </a:p>
        </p:txBody>
      </p:sp>
    </p:spTree>
    <p:extLst>
      <p:ext uri="{BB962C8B-B14F-4D97-AF65-F5344CB8AC3E}">
        <p14:creationId xmlns:p14="http://schemas.microsoft.com/office/powerpoint/2010/main" val="348945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BAFD-26AB-E7A3-7C32-072E5363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492" y="2277052"/>
            <a:ext cx="3318164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Capybara Shop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Trang </a:t>
            </a:r>
            <a:r>
              <a:rPr lang="en-US" dirty="0" err="1"/>
              <a:t>chủ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B854A-8F2B-3F3A-1166-C8C60BC6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7" y="75071"/>
            <a:ext cx="7929829" cy="66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34ED-1142-DA37-4B64-0FCBE5CA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909" y="2969779"/>
            <a:ext cx="3484418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CAB83-5EDE-A6E9-14E7-B8D13769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2" y="71842"/>
            <a:ext cx="9136845" cy="66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0448-9CD7-7456-57D6-2655E133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3249" y="2498724"/>
            <a:ext cx="2736273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FD89-21CE-8DF4-7ACB-AC45A25B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8" y="157566"/>
            <a:ext cx="9069995" cy="65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4007-3DA4-2055-1D8C-8C4ECBCA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764" y="2214273"/>
            <a:ext cx="2117436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BAC49-22A9-3D00-8690-FBBA29F7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5" y="124486"/>
            <a:ext cx="6726359" cy="66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54B1-6FBB-6821-77B7-5EFF7FAA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273" y="2766218"/>
            <a:ext cx="3042459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Thông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D941B-C0A6-45CC-8554-D4BA174C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8" y="108786"/>
            <a:ext cx="8879841" cy="66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D9ED29-E686-160B-09CA-B93A9810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4" y="1480488"/>
            <a:ext cx="7938136" cy="20848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8D5437-08B8-DFAD-738A-A7BDF3BB5A45}"/>
              </a:ext>
            </a:extLst>
          </p:cNvPr>
          <p:cNvSpPr txBox="1">
            <a:spLocks/>
          </p:cNvSpPr>
          <p:nvPr/>
        </p:nvSpPr>
        <p:spPr>
          <a:xfrm>
            <a:off x="8809182" y="2103437"/>
            <a:ext cx="3281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96CA9-C482-CF85-4A16-2BE51F77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81" y="4008316"/>
            <a:ext cx="6272717" cy="242914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20B39E0-9DFE-3B83-7CFA-908CC1692C85}"/>
              </a:ext>
            </a:extLst>
          </p:cNvPr>
          <p:cNvSpPr txBox="1">
            <a:spLocks/>
          </p:cNvSpPr>
          <p:nvPr/>
        </p:nvSpPr>
        <p:spPr>
          <a:xfrm>
            <a:off x="1760963" y="4449630"/>
            <a:ext cx="3281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endParaRPr lang="en-US" sz="3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586DB7E-489E-0BBF-D611-E1165585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972" y="383598"/>
            <a:ext cx="3392055" cy="132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3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721C-EC6C-1E36-DF31-253AEF1D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972" y="383598"/>
            <a:ext cx="3392055" cy="132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FF7FD-5F4D-6C13-9C36-F3B3F830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68" y="1561378"/>
            <a:ext cx="7105431" cy="15789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FA5C92-7050-1905-9DFF-AFBFCD84D626}"/>
              </a:ext>
            </a:extLst>
          </p:cNvPr>
          <p:cNvSpPr txBox="1">
            <a:spLocks/>
          </p:cNvSpPr>
          <p:nvPr/>
        </p:nvSpPr>
        <p:spPr>
          <a:xfrm>
            <a:off x="8910782" y="1881765"/>
            <a:ext cx="3281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Danh </a:t>
            </a:r>
            <a:r>
              <a:rPr lang="en-US" dirty="0" err="1"/>
              <a:t>mục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B6D38-BD19-10D8-1B39-383FEF3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242" y="3946382"/>
            <a:ext cx="7152651" cy="21936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FF0255-44F0-EF3E-7526-7F025725C687}"/>
              </a:ext>
            </a:extLst>
          </p:cNvPr>
          <p:cNvSpPr txBox="1">
            <a:spLocks/>
          </p:cNvSpPr>
          <p:nvPr/>
        </p:nvSpPr>
        <p:spPr>
          <a:xfrm>
            <a:off x="1674091" y="4814454"/>
            <a:ext cx="3281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7BBBF-9D2B-0F41-608B-75B087F4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972" y="383598"/>
            <a:ext cx="3392055" cy="132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A1-8994-D144-6F34-25BEEFA9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1" y="1626188"/>
            <a:ext cx="8747384" cy="45526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6E98F3-964E-8ABA-F1C2-235303F1064F}"/>
              </a:ext>
            </a:extLst>
          </p:cNvPr>
          <p:cNvSpPr txBox="1">
            <a:spLocks/>
          </p:cNvSpPr>
          <p:nvPr/>
        </p:nvSpPr>
        <p:spPr>
          <a:xfrm>
            <a:off x="9779001" y="2997127"/>
            <a:ext cx="3281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6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103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Quản lý cửa hàng quần áo  Capybara Shop</vt:lpstr>
      <vt:lpstr>Capybara Shop  Trang chủ</vt:lpstr>
      <vt:lpstr>Quản lý  Quản lý mặt hàng  </vt:lpstr>
      <vt:lpstr>Quản lý  Quản lý khách hàng  In hóa đơn</vt:lpstr>
      <vt:lpstr>Quản lý  Mẫu hóa đơn</vt:lpstr>
      <vt:lpstr>Quản lý  Danh sách nhân viên  Thông tin nhân viên</vt:lpstr>
      <vt:lpstr>Cơ sở dữ liệu</vt:lpstr>
      <vt:lpstr>Cơ sở dữ liệu</vt:lpstr>
      <vt:lpstr>Cơ sở dữ liệu</vt:lpstr>
      <vt:lpstr>Cơ sở dữ liệu</vt:lpstr>
      <vt:lpstr>Capybara Shop @2024, bản quyền thuộc về Capyofficial1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demon121512@gmail.com</dc:creator>
  <cp:lastModifiedBy>demon121512@gmail.com</cp:lastModifiedBy>
  <cp:revision>2</cp:revision>
  <dcterms:created xsi:type="dcterms:W3CDTF">2024-09-15T15:00:29Z</dcterms:created>
  <dcterms:modified xsi:type="dcterms:W3CDTF">2024-09-15T15:35:09Z</dcterms:modified>
</cp:coreProperties>
</file>