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4" r:id="rId8"/>
    <p:sldId id="263"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13" autoAdjust="0"/>
  </p:normalViewPr>
  <p:slideViewPr>
    <p:cSldViewPr>
      <p:cViewPr varScale="1">
        <p:scale>
          <a:sx n="76" d="100"/>
          <a:sy n="76" d="100"/>
        </p:scale>
        <p:origin x="-11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63BF6-D46F-4C92-8C62-55934C4AB1D4}" type="datetimeFigureOut">
              <a:rPr lang="en-US" smtClean="0"/>
              <a:t>6/23/2013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DC2DD-164E-401D-8FB3-ED9C25FBEE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 a single Red Cross Dispatcher</a:t>
            </a:r>
            <a:r>
              <a:rPr lang="en-US" baseline="0" dirty="0" smtClean="0"/>
              <a:t> </a:t>
            </a:r>
            <a:r>
              <a:rPr lang="en-US" dirty="0" smtClean="0"/>
              <a:t>must pay attention to incident</a:t>
            </a:r>
            <a:r>
              <a:rPr lang="en-US" baseline="0" dirty="0" smtClean="0"/>
              <a:t> reports from many sources, while simultaneously filling out a form in Word. We want to help make this process more streamlined, so the Dispatcher can quickly and easily perform the preliminary administrative tasks necessary to kick off the response of their dedicated volunteers.</a:t>
            </a:r>
            <a:endParaRPr lang="en-US" dirty="0"/>
          </a:p>
        </p:txBody>
      </p:sp>
      <p:sp>
        <p:nvSpPr>
          <p:cNvPr id="4" name="Slide Number Placeholder 3"/>
          <p:cNvSpPr>
            <a:spLocks noGrp="1"/>
          </p:cNvSpPr>
          <p:nvPr>
            <p:ph type="sldNum" sz="quarter" idx="10"/>
          </p:nvPr>
        </p:nvSpPr>
        <p:spPr/>
        <p:txBody>
          <a:bodyPr/>
          <a:lstStyle/>
          <a:p>
            <a:fld id="{58EDC2DD-164E-401D-8FB3-ED9C25FBEE10}"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t>
            </a:r>
            <a:r>
              <a:rPr lang="en-US" baseline="0" dirty="0" smtClean="0"/>
              <a:t> the last couple Decades there have been advances in a broad field called Machine Learning, In which computers ‘learn’ from decisions based on known information, to predict what it’s decision should be when presented with new information</a:t>
            </a:r>
            <a:endParaRPr lang="en-US" dirty="0"/>
          </a:p>
        </p:txBody>
      </p:sp>
      <p:sp>
        <p:nvSpPr>
          <p:cNvPr id="4" name="Slide Number Placeholder 3"/>
          <p:cNvSpPr>
            <a:spLocks noGrp="1"/>
          </p:cNvSpPr>
          <p:nvPr>
            <p:ph type="sldNum" sz="quarter" idx="10"/>
          </p:nvPr>
        </p:nvSpPr>
        <p:spPr/>
        <p:txBody>
          <a:bodyPr/>
          <a:lstStyle/>
          <a:p>
            <a:fld id="{58EDC2DD-164E-401D-8FB3-ED9C25FBEE10}"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Within Machine Learning</a:t>
            </a:r>
            <a:r>
              <a:rPr lang="en-US" baseline="0" dirty="0" smtClean="0"/>
              <a:t> there is a sub-field called Natural Language Processing, which focuses on classifying language in various ways, such as identifying important information by linking them to abstract concepts (place, time, etc.)</a:t>
            </a:r>
            <a:endParaRPr lang="en-US" dirty="0"/>
          </a:p>
        </p:txBody>
      </p:sp>
      <p:sp>
        <p:nvSpPr>
          <p:cNvPr id="4" name="Slide Number Placeholder 3"/>
          <p:cNvSpPr>
            <a:spLocks noGrp="1"/>
          </p:cNvSpPr>
          <p:nvPr>
            <p:ph type="sldNum" sz="quarter" idx="10"/>
          </p:nvPr>
        </p:nvSpPr>
        <p:spPr/>
        <p:txBody>
          <a:bodyPr/>
          <a:lstStyle/>
          <a:p>
            <a:fld id="{58EDC2DD-164E-401D-8FB3-ED9C25FBEE10}"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many open source projects that implement these algorithms, and we utilized these libraries to make a rough prototype, showcasing a method for making Disaster Incident Reports quick and easy to fill out</a:t>
            </a:r>
            <a:endParaRPr lang="en-US" dirty="0"/>
          </a:p>
        </p:txBody>
      </p:sp>
      <p:sp>
        <p:nvSpPr>
          <p:cNvPr id="4" name="Slide Number Placeholder 3"/>
          <p:cNvSpPr>
            <a:spLocks noGrp="1"/>
          </p:cNvSpPr>
          <p:nvPr>
            <p:ph type="sldNum" sz="quarter" idx="10"/>
          </p:nvPr>
        </p:nvSpPr>
        <p:spPr/>
        <p:txBody>
          <a:bodyPr/>
          <a:lstStyle/>
          <a:p>
            <a:fld id="{58EDC2DD-164E-401D-8FB3-ED9C25FBEE1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a call</a:t>
            </a:r>
            <a:r>
              <a:rPr lang="en-US" baseline="0" dirty="0" smtClean="0"/>
              <a:t> from a </a:t>
            </a:r>
            <a:r>
              <a:rPr lang="en-US" baseline="0" dirty="0" err="1" smtClean="0"/>
              <a:t>Notifier</a:t>
            </a:r>
            <a:r>
              <a:rPr lang="en-US" baseline="0" dirty="0" smtClean="0"/>
              <a:t> is made to a set phone #, in this case linked to our </a:t>
            </a:r>
            <a:r>
              <a:rPr lang="en-US" baseline="0" dirty="0" err="1" smtClean="0"/>
              <a:t>tropo</a:t>
            </a:r>
            <a:r>
              <a:rPr lang="en-US" baseline="0" dirty="0" smtClean="0"/>
              <a:t> account. </a:t>
            </a:r>
            <a:r>
              <a:rPr lang="en-US" dirty="0" smtClean="0"/>
              <a:t>Then an</a:t>
            </a:r>
            <a:r>
              <a:rPr lang="en-US" baseline="0" dirty="0" smtClean="0"/>
              <a:t> automated system asks for the basic details of the emergency, before forwarding the caller to a human operator. </a:t>
            </a:r>
            <a:r>
              <a:rPr lang="en-US" dirty="0" smtClean="0"/>
              <a:t>Meanwhile the</a:t>
            </a:r>
            <a:r>
              <a:rPr lang="en-US" baseline="0" dirty="0" smtClean="0"/>
              <a:t> Natural Language Processing algorithm attempts to interpret the phone call. Then when the operator opens the document to fill out their Initial Disaster Report, many of the important fields are already filled out with the algorithm’s best guess, based on the phone call.</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8EDC2DD-164E-401D-8FB3-ED9C25FBEE10}"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081A53-126D-41D1-9385-27361DFDC359}" type="datetimeFigureOut">
              <a:rPr lang="en-US" smtClean="0"/>
              <a:t>6/23/2013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81A53-126D-41D1-9385-27361DFDC359}" type="datetimeFigureOut">
              <a:rPr lang="en-US" smtClean="0"/>
              <a:t>6/23/2013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81A53-126D-41D1-9385-27361DFDC359}" type="datetimeFigureOut">
              <a:rPr lang="en-US" smtClean="0"/>
              <a:t>6/23/2013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81A53-126D-41D1-9385-27361DFDC359}" type="datetimeFigureOut">
              <a:rPr lang="en-US" smtClean="0"/>
              <a:t>6/23/2013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81A53-126D-41D1-9385-27361DFDC359}" type="datetimeFigureOut">
              <a:rPr lang="en-US" smtClean="0"/>
              <a:t>6/23/2013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081A53-126D-41D1-9385-27361DFDC359}" type="datetimeFigureOut">
              <a:rPr lang="en-US" smtClean="0"/>
              <a:t>6/23/2013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081A53-126D-41D1-9385-27361DFDC359}" type="datetimeFigureOut">
              <a:rPr lang="en-US" smtClean="0"/>
              <a:t>6/23/2013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081A53-126D-41D1-9385-27361DFDC359}" type="datetimeFigureOut">
              <a:rPr lang="en-US" smtClean="0"/>
              <a:t>6/23/2013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81A53-126D-41D1-9385-27361DFDC359}" type="datetimeFigureOut">
              <a:rPr lang="en-US" smtClean="0"/>
              <a:t>6/23/2013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81A53-126D-41D1-9385-27361DFDC359}" type="datetimeFigureOut">
              <a:rPr lang="en-US" smtClean="0"/>
              <a:t>6/23/2013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81A53-126D-41D1-9385-27361DFDC359}" type="datetimeFigureOut">
              <a:rPr lang="en-US" smtClean="0"/>
              <a:t>6/23/2013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97E0B-BEE3-4669-983C-7A070A8273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81A53-126D-41D1-9385-27361DFDC359}" type="datetimeFigureOut">
              <a:rPr lang="en-US" smtClean="0"/>
              <a:t>6/23/2013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97E0B-BEE3-4669-983C-7A070A8273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286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err="1" smtClean="0">
                <a:latin typeface="Calibri Light" pitchFamily="34" charset="0"/>
                <a:ea typeface="MS UI Gothic" pitchFamily="34" charset="-128"/>
                <a:cs typeface="+mj-cs"/>
              </a:rPr>
              <a:t>Robo</a:t>
            </a:r>
            <a:r>
              <a:rPr lang="en-US" sz="4400" noProof="0" dirty="0" smtClean="0">
                <a:latin typeface="Calibri Light" pitchFamily="34" charset="0"/>
                <a:ea typeface="MS UI Gothic" pitchFamily="34" charset="-128"/>
                <a:cs typeface="+mj-cs"/>
              </a:rPr>
              <a:t> Writer</a:t>
            </a:r>
            <a:endPar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endParaRPr>
          </a:p>
        </p:txBody>
      </p:sp>
      <p:sp>
        <p:nvSpPr>
          <p:cNvPr id="6" name="Title 1"/>
          <p:cNvSpPr txBox="1">
            <a:spLocks/>
          </p:cNvSpPr>
          <p:nvPr/>
        </p:nvSpPr>
        <p:spPr>
          <a:xfrm>
            <a:off x="381000" y="2971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Calibri Light" pitchFamily="34" charset="0"/>
                <a:ea typeface="MS UI Gothic" pitchFamily="34" charset="-128"/>
                <a:cs typeface="+mj-cs"/>
              </a:rPr>
              <a:t>By</a:t>
            </a:r>
            <a:endPar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endParaRPr>
          </a:p>
        </p:txBody>
      </p:sp>
      <p:sp>
        <p:nvSpPr>
          <p:cNvPr id="7" name="Title 1"/>
          <p:cNvSpPr txBox="1">
            <a:spLocks/>
          </p:cNvSpPr>
          <p:nvPr/>
        </p:nvSpPr>
        <p:spPr>
          <a:xfrm>
            <a:off x="2209800" y="5181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Calibri Light" pitchFamily="34" charset="0"/>
                <a:ea typeface="MS UI Gothic" pitchFamily="34" charset="-128"/>
                <a:cs typeface="+mj-cs"/>
              </a:rPr>
              <a:t>Albert Chu</a:t>
            </a:r>
            <a:endPar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endParaRPr>
          </a:p>
        </p:txBody>
      </p:sp>
      <p:sp>
        <p:nvSpPr>
          <p:cNvPr id="8" name="Title 1"/>
          <p:cNvSpPr txBox="1">
            <a:spLocks/>
          </p:cNvSpPr>
          <p:nvPr/>
        </p:nvSpPr>
        <p:spPr>
          <a:xfrm>
            <a:off x="-1371600" y="5181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Calibri Light" pitchFamily="34" charset="0"/>
                <a:ea typeface="MS UI Gothic" pitchFamily="34" charset="-128"/>
                <a:cs typeface="+mj-cs"/>
              </a:rPr>
              <a:t>Nick </a:t>
            </a:r>
            <a:r>
              <a:rPr lang="en-US" sz="4400" dirty="0" err="1" smtClean="0">
                <a:latin typeface="Calibri Light" pitchFamily="34" charset="0"/>
                <a:ea typeface="MS UI Gothic" pitchFamily="34" charset="-128"/>
                <a:cs typeface="+mj-cs"/>
              </a:rPr>
              <a:t>Kolkin</a:t>
            </a:r>
            <a:endPar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endParaRPr>
          </a:p>
        </p:txBody>
      </p:sp>
      <p:sp>
        <p:nvSpPr>
          <p:cNvPr id="9" name="Title 1"/>
          <p:cNvSpPr txBox="1">
            <a:spLocks/>
          </p:cNvSpPr>
          <p:nvPr/>
        </p:nvSpPr>
        <p:spPr>
          <a:xfrm>
            <a:off x="-1371600" y="4191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err="1" smtClean="0">
                <a:latin typeface="Calibri Light" pitchFamily="34" charset="0"/>
                <a:ea typeface="MS UI Gothic" pitchFamily="34" charset="-128"/>
                <a:cs typeface="+mj-cs"/>
              </a:rPr>
              <a:t>Jit</a:t>
            </a:r>
            <a:r>
              <a:rPr lang="en-US" sz="4400" dirty="0" smtClean="0">
                <a:latin typeface="Calibri Light" pitchFamily="34" charset="0"/>
                <a:ea typeface="MS UI Gothic" pitchFamily="34" charset="-128"/>
                <a:cs typeface="+mj-cs"/>
              </a:rPr>
              <a:t> Nandi</a:t>
            </a:r>
            <a:endPar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endParaRPr>
          </a:p>
        </p:txBody>
      </p:sp>
      <p:sp>
        <p:nvSpPr>
          <p:cNvPr id="10" name="Title 1"/>
          <p:cNvSpPr txBox="1">
            <a:spLocks/>
          </p:cNvSpPr>
          <p:nvPr/>
        </p:nvSpPr>
        <p:spPr>
          <a:xfrm>
            <a:off x="2286000" y="41910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Calibri Light" pitchFamily="34" charset="0"/>
                <a:ea typeface="MS UI Gothic" pitchFamily="34" charset="-128"/>
                <a:cs typeface="+mj-cs"/>
              </a:rPr>
              <a:t>Jay Lee</a:t>
            </a:r>
            <a:endPar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normAutofit fontScale="90000"/>
          </a:bodyPr>
          <a:lstStyle/>
          <a:p>
            <a:r>
              <a:rPr lang="en-US" dirty="0" smtClean="0"/>
              <a:t> And Thanks For Listening! </a:t>
            </a:r>
            <a:br>
              <a:rPr lang="en-US" dirty="0" smtClean="0"/>
            </a:br>
            <a:r>
              <a:rPr lang="en-US" dirty="0" smtClean="0"/>
              <a:t>Any Questions?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Light" pitchFamily="34" charset="0"/>
                <a:ea typeface="MS UI Gothic" pitchFamily="34" charset="-128"/>
              </a:rPr>
              <a:t>The Issue We Wanted To Tackle</a:t>
            </a:r>
            <a:endParaRPr lang="en-US" dirty="0">
              <a:latin typeface="Calibri Light" pitchFamily="34" charset="0"/>
              <a:ea typeface="MS UI Gothic" pitchFamily="34" charset="-128"/>
            </a:endParaRPr>
          </a:p>
        </p:txBody>
      </p:sp>
      <p:pic>
        <p:nvPicPr>
          <p:cNvPr id="10242" name="Picture 2" descr="http://farm5.static.flickr.com/4149/4968107078_2dff5f14ba_m.jpg"/>
          <p:cNvPicPr>
            <a:picLocks noChangeAspect="1" noChangeArrowheads="1"/>
          </p:cNvPicPr>
          <p:nvPr/>
        </p:nvPicPr>
        <p:blipFill>
          <a:blip r:embed="rId3" cstate="print"/>
          <a:srcRect/>
          <a:stretch>
            <a:fillRect/>
          </a:stretch>
        </p:blipFill>
        <p:spPr bwMode="auto">
          <a:xfrm>
            <a:off x="2057400" y="1447800"/>
            <a:ext cx="5715000" cy="47625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Light" pitchFamily="34" charset="0"/>
                <a:ea typeface="MS UI Gothic" pitchFamily="34" charset="-128"/>
              </a:rPr>
              <a:t>Our Solution</a:t>
            </a:r>
            <a:endParaRPr lang="en-US" dirty="0"/>
          </a:p>
        </p:txBody>
      </p:sp>
      <p:sp>
        <p:nvSpPr>
          <p:cNvPr id="15364" name="AutoShape 4" descr="https://s3.amazonaws.com/coursera/topics/ml/large-ic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6" name="Picture 6" descr="https://s3.amazonaws.com/coursera/topics/ml/large-icon.png"/>
          <p:cNvPicPr>
            <a:picLocks noChangeAspect="1" noChangeArrowheads="1"/>
          </p:cNvPicPr>
          <p:nvPr/>
        </p:nvPicPr>
        <p:blipFill>
          <a:blip r:embed="rId3" cstate="print"/>
          <a:srcRect/>
          <a:stretch>
            <a:fillRect/>
          </a:stretch>
        </p:blipFill>
        <p:spPr bwMode="auto">
          <a:xfrm>
            <a:off x="0" y="1709530"/>
            <a:ext cx="9144000" cy="514847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Light" pitchFamily="34" charset="0"/>
                <a:ea typeface="MS UI Gothic" pitchFamily="34" charset="-128"/>
              </a:rPr>
              <a:t>Our Solution</a:t>
            </a:r>
            <a:endParaRPr lang="en-US" dirty="0"/>
          </a:p>
        </p:txBody>
      </p:sp>
      <p:sp>
        <p:nvSpPr>
          <p:cNvPr id="15364" name="AutoShape 4" descr="https://s3.amazonaws.com/coursera/topics/ml/large-ic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8" name="Picture 2" descr="http://www.biomedcentral.com/content/figures/1472-6947-7-3-1-l.jpg"/>
          <p:cNvPicPr>
            <a:picLocks noChangeAspect="1" noChangeArrowheads="1"/>
          </p:cNvPicPr>
          <p:nvPr/>
        </p:nvPicPr>
        <p:blipFill>
          <a:blip r:embed="rId3" cstate="print"/>
          <a:srcRect/>
          <a:stretch>
            <a:fillRect/>
          </a:stretch>
        </p:blipFill>
        <p:spPr bwMode="auto">
          <a:xfrm>
            <a:off x="1371600" y="1371600"/>
            <a:ext cx="6638722" cy="49807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AutoShape 4" descr="https://s3.amazonaws.com/coursera/topics/ml/large-ic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6" name="Picture 2" descr="C:\Users\Nick\Documents\GitHub\EveryoneHacksCHI\PowerPoint\EveryoneHacksTools.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8" name="Title 1"/>
          <p:cNvSpPr>
            <a:spLocks noGrp="1"/>
          </p:cNvSpPr>
          <p:nvPr>
            <p:ph type="title"/>
          </p:nvPr>
        </p:nvSpPr>
        <p:spPr>
          <a:xfrm>
            <a:off x="457200" y="274638"/>
            <a:ext cx="8229600" cy="1143000"/>
          </a:xfrm>
        </p:spPr>
        <p:txBody>
          <a:bodyPr/>
          <a:lstStyle/>
          <a:p>
            <a:r>
              <a:rPr lang="en-US" dirty="0" smtClean="0">
                <a:latin typeface="Calibri Light" pitchFamily="34" charset="0"/>
                <a:ea typeface="MS UI Gothic" pitchFamily="34" charset="-128"/>
              </a:rPr>
              <a:t>Our Solution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latin typeface="Calibri Light" pitchFamily="34" charset="0"/>
                <a:ea typeface="MS UI Gothic" pitchFamily="34" charset="-128"/>
              </a:rPr>
              <a:t>Our Solution</a:t>
            </a:r>
            <a:endParaRPr lang="en-US" dirty="0"/>
          </a:p>
        </p:txBody>
      </p:sp>
      <p:pic>
        <p:nvPicPr>
          <p:cNvPr id="29697" name="Picture 1" descr="C:\Users\Nick\Documents\GitHub\EveryoneHacksCHI\PowerPoint\Visual Overview.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67000"/>
            <a:ext cx="8229600" cy="1143000"/>
          </a:xfrm>
        </p:spPr>
        <p:txBody>
          <a:bodyPr>
            <a:noAutofit/>
          </a:bodyPr>
          <a:lstStyle/>
          <a:p>
            <a:r>
              <a:rPr lang="en-US" sz="7200" dirty="0" smtClean="0">
                <a:latin typeface="Calibri Light" pitchFamily="34" charset="0"/>
                <a:ea typeface="MS UI Gothic" pitchFamily="34" charset="-128"/>
              </a:rPr>
              <a:t>Demo</a:t>
            </a:r>
            <a:endParaRPr lang="en-US" sz="7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Currently we focus on the most important aspects of the form, disaster type, address,  and the Caller’s name. We’d like to expand this eventually to include all information gathered by the initial call</a:t>
            </a:r>
          </a:p>
          <a:p>
            <a:r>
              <a:rPr lang="en-US" dirty="0" smtClean="0"/>
              <a:t>We’d also like to add the capability to send the form to a central database where the information could easily be retrieved and added to</a:t>
            </a:r>
            <a:endParaRPr lang="en-US" dirty="0"/>
          </a:p>
        </p:txBody>
      </p:sp>
      <p:sp>
        <p:nvSpPr>
          <p:cNvPr id="4" name="Title 1"/>
          <p:cNvSpPr>
            <a:spLocks noGrp="1"/>
          </p:cNvSpPr>
          <p:nvPr>
            <p:ph type="title"/>
          </p:nvPr>
        </p:nvSpPr>
        <p:spPr/>
        <p:txBody>
          <a:bodyPr/>
          <a:lstStyle/>
          <a:p>
            <a:r>
              <a:rPr lang="en-US" dirty="0" smtClean="0">
                <a:latin typeface="Calibri Light" pitchFamily="34" charset="0"/>
                <a:ea typeface="MS UI Gothic" pitchFamily="34" charset="-128"/>
              </a:rPr>
              <a:t>Future Goals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Nick\Documents\GitHub\EveryoneHacksCHI\PowerPoint\Thanks To.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Title 1"/>
          <p:cNvSpPr txBox="1">
            <a:spLocks/>
          </p:cNvSpPr>
          <p:nvPr/>
        </p:nvSpPr>
        <p:spPr>
          <a:xfrm>
            <a:off x="6096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libri Light" pitchFamily="34" charset="0"/>
                <a:ea typeface="MS UI Gothic" pitchFamily="34" charset="-128"/>
                <a:cs typeface="+mj-cs"/>
              </a:rPr>
              <a:t>Thanks For Hosting Us!</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374</Words>
  <Application>Microsoft Office PowerPoint</Application>
  <PresentationFormat>On-screen Show (4:3)</PresentationFormat>
  <Paragraphs>27</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The Issue We Wanted To Tackle</vt:lpstr>
      <vt:lpstr>Our Solution</vt:lpstr>
      <vt:lpstr>Our Solution</vt:lpstr>
      <vt:lpstr>Our Solution</vt:lpstr>
      <vt:lpstr>Our Solution</vt:lpstr>
      <vt:lpstr>Demo</vt:lpstr>
      <vt:lpstr>Future Goals</vt:lpstr>
      <vt:lpstr>Slide 9</vt:lpstr>
      <vt:lpstr> And Thanks For Listening!  Any Questions?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Nick</dc:creator>
  <cp:lastModifiedBy>Nick</cp:lastModifiedBy>
  <cp:revision>1</cp:revision>
  <dcterms:created xsi:type="dcterms:W3CDTF">2013-06-23T19:14:59Z</dcterms:created>
  <dcterms:modified xsi:type="dcterms:W3CDTF">2013-06-23T20:40:19Z</dcterms:modified>
</cp:coreProperties>
</file>