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09744-ED60-4B29-8799-422DAE025628}" type="datetimeFigureOut">
              <a:rPr lang="fr-FR" smtClean="0"/>
              <a:t>10/12/2013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B240B-FCE2-4D88-9C85-C3516636CCB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B240B-FCE2-4D88-9C85-C3516636CCBC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F378-9478-431C-9048-C0291EE4827C}" type="datetimeFigureOut">
              <a:rPr lang="fr-FR" smtClean="0"/>
              <a:t>10/12/2013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C4EC-C622-497D-B7D5-1A7EA6C50F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F378-9478-431C-9048-C0291EE4827C}" type="datetimeFigureOut">
              <a:rPr lang="fr-FR" smtClean="0"/>
              <a:t>10/12/2013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C4EC-C622-497D-B7D5-1A7EA6C50F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F378-9478-431C-9048-C0291EE4827C}" type="datetimeFigureOut">
              <a:rPr lang="fr-FR" smtClean="0"/>
              <a:t>10/12/2013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C4EC-C622-497D-B7D5-1A7EA6C50F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F378-9478-431C-9048-C0291EE4827C}" type="datetimeFigureOut">
              <a:rPr lang="fr-FR" smtClean="0"/>
              <a:t>10/12/2013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C4EC-C622-497D-B7D5-1A7EA6C50F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F378-9478-431C-9048-C0291EE4827C}" type="datetimeFigureOut">
              <a:rPr lang="fr-FR" smtClean="0"/>
              <a:t>10/12/2013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C4EC-C622-497D-B7D5-1A7EA6C50F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F378-9478-431C-9048-C0291EE4827C}" type="datetimeFigureOut">
              <a:rPr lang="fr-FR" smtClean="0"/>
              <a:t>10/12/2013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C4EC-C622-497D-B7D5-1A7EA6C50F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F378-9478-431C-9048-C0291EE4827C}" type="datetimeFigureOut">
              <a:rPr lang="fr-FR" smtClean="0"/>
              <a:t>10/12/2013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C4EC-C622-497D-B7D5-1A7EA6C50F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F378-9478-431C-9048-C0291EE4827C}" type="datetimeFigureOut">
              <a:rPr lang="fr-FR" smtClean="0"/>
              <a:t>10/12/2013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C4EC-C622-497D-B7D5-1A7EA6C50F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F378-9478-431C-9048-C0291EE4827C}" type="datetimeFigureOut">
              <a:rPr lang="fr-FR" smtClean="0"/>
              <a:t>10/12/2013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C4EC-C622-497D-B7D5-1A7EA6C50F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F378-9478-431C-9048-C0291EE4827C}" type="datetimeFigureOut">
              <a:rPr lang="fr-FR" smtClean="0"/>
              <a:t>10/12/2013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C4EC-C622-497D-B7D5-1A7EA6C50F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F378-9478-431C-9048-C0291EE4827C}" type="datetimeFigureOut">
              <a:rPr lang="fr-FR" smtClean="0"/>
              <a:t>10/12/2013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C4EC-C622-497D-B7D5-1A7EA6C50F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CF378-9478-431C-9048-C0291EE4827C}" type="datetimeFigureOut">
              <a:rPr lang="fr-FR" smtClean="0"/>
              <a:t>10/12/2013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EC4EC-C622-497D-B7D5-1A7EA6C50F2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520" y="260648"/>
            <a:ext cx="8640960" cy="1080119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Constantia" pitchFamily="18" charset="0"/>
              </a:rPr>
              <a:t>Le jeu « </a:t>
            </a:r>
            <a:r>
              <a:rPr lang="fr-FR" b="1" dirty="0" smtClean="0">
                <a:latin typeface="Constantia" pitchFamily="18" charset="0"/>
              </a:rPr>
              <a:t>Motus</a:t>
            </a:r>
            <a:r>
              <a:rPr lang="fr-FR" dirty="0" smtClean="0">
                <a:latin typeface="Constantia" pitchFamily="18" charset="0"/>
              </a:rPr>
              <a:t> », pour les enfants</a:t>
            </a:r>
            <a:br>
              <a:rPr lang="fr-FR" dirty="0" smtClean="0">
                <a:latin typeface="Constantia" pitchFamily="18" charset="0"/>
              </a:rPr>
            </a:br>
            <a:r>
              <a:rPr lang="fr-FR" sz="3300" i="1" dirty="0" smtClean="0">
                <a:latin typeface="Dotum" pitchFamily="34" charset="-127"/>
                <a:ea typeface="Dotum" pitchFamily="34" charset="-127"/>
              </a:rPr>
              <a:t>Par Bryan Vergauwen</a:t>
            </a:r>
            <a:endParaRPr lang="fr-FR" sz="3300" i="1" dirty="0">
              <a:latin typeface="Dotum" pitchFamily="34" charset="-127"/>
              <a:ea typeface="Dotum" pitchFamily="34" charset="-127"/>
            </a:endParaRPr>
          </a:p>
        </p:txBody>
      </p:sp>
      <p:pic>
        <p:nvPicPr>
          <p:cNvPr id="1026" name="Picture 2" descr="C:\Users\Bryan\Desktop\fefezfz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592879"/>
            <a:ext cx="6480720" cy="4593395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323528" y="6383069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Projet S1 – 2013</a:t>
            </a:r>
            <a:r>
              <a:rPr lang="fr-FR" dirty="0"/>
              <a:t>	</a:t>
            </a:r>
            <a:r>
              <a:rPr lang="fr-FR" dirty="0" smtClean="0"/>
              <a:t>							1				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476672"/>
            <a:ext cx="8686800" cy="5793507"/>
          </a:xfrm>
        </p:spPr>
        <p:txBody>
          <a:bodyPr>
            <a:normAutofit/>
          </a:bodyPr>
          <a:lstStyle/>
          <a:p>
            <a:pPr lvl="8">
              <a:buNone/>
            </a:pPr>
            <a:endParaRPr lang="fr-FR" sz="3000" dirty="0" smtClean="0"/>
          </a:p>
          <a:p>
            <a:pPr lvl="8">
              <a:buNone/>
            </a:pPr>
            <a:r>
              <a:rPr lang="fr-FR" sz="3200" dirty="0" smtClean="0"/>
              <a:t>Tu vas pouvoir apprendre le français </a:t>
            </a:r>
            <a:r>
              <a:rPr lang="fr-FR" sz="3200" b="1" dirty="0" smtClean="0"/>
              <a:t>facilement</a:t>
            </a:r>
            <a:r>
              <a:rPr lang="fr-FR" sz="3200" dirty="0" smtClean="0"/>
              <a:t>… </a:t>
            </a:r>
          </a:p>
          <a:p>
            <a:pPr lvl="8">
              <a:buNone/>
            </a:pPr>
            <a:r>
              <a:rPr lang="fr-FR" sz="4000" dirty="0" smtClean="0">
                <a:latin typeface="Dotum" pitchFamily="34" charset="-127"/>
                <a:ea typeface="Dotum" pitchFamily="34" charset="-127"/>
              </a:rPr>
              <a:t>tout </a:t>
            </a:r>
            <a:r>
              <a:rPr lang="fr-FR" sz="4000" dirty="0" smtClean="0">
                <a:latin typeface="Dotum" pitchFamily="34" charset="-127"/>
                <a:ea typeface="Dotum" pitchFamily="34" charset="-127"/>
              </a:rPr>
              <a:t>en t’amusant!</a:t>
            </a:r>
          </a:p>
          <a:p>
            <a:pPr lvl="8">
              <a:buNone/>
            </a:pPr>
            <a:endParaRPr lang="fr-FR" sz="4000" dirty="0">
              <a:latin typeface="Dotum" pitchFamily="34" charset="-127"/>
              <a:ea typeface="Dotum" pitchFamily="34" charset="-127"/>
            </a:endParaRPr>
          </a:p>
        </p:txBody>
      </p:sp>
      <p:pic>
        <p:nvPicPr>
          <p:cNvPr id="2050" name="Picture 2" descr="C:\Users\Bryan\Desktop\smiley_etudie_liv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692696"/>
            <a:ext cx="2427664" cy="2232248"/>
          </a:xfrm>
          <a:prstGeom prst="rect">
            <a:avLst/>
          </a:prstGeom>
          <a:noFill/>
        </p:spPr>
      </p:pic>
      <p:pic>
        <p:nvPicPr>
          <p:cNvPr id="2051" name="Picture 3" descr="C:\Users\Bryan\Desktop\ecoli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88110" y="3573016"/>
            <a:ext cx="3616338" cy="2808312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23528" y="6383069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Projet S1 – 2013								2				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67544" y="3938280"/>
            <a:ext cx="4392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 smtClean="0"/>
              <a:t>Est tu prêt à devenir un as de la langue française? Oui?</a:t>
            </a:r>
          </a:p>
          <a:p>
            <a:r>
              <a:rPr lang="fr-FR" sz="3000" dirty="0" smtClean="0"/>
              <a:t>Alors… </a:t>
            </a:r>
            <a:r>
              <a:rPr lang="fr-FR" sz="3000" b="1" dirty="0" smtClean="0"/>
              <a:t>c’est parti ! </a:t>
            </a:r>
            <a:r>
              <a:rPr lang="fr-FR" sz="3000" dirty="0" smtClean="0">
                <a:sym typeface="Wingdings" pitchFamily="2" charset="2"/>
              </a:rPr>
              <a:t></a:t>
            </a:r>
            <a:endParaRPr lang="fr-FR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2880320"/>
          </a:xfrm>
        </p:spPr>
        <p:txBody>
          <a:bodyPr/>
          <a:lstStyle/>
          <a:p>
            <a:r>
              <a:rPr lang="fr-FR" dirty="0" smtClean="0"/>
              <a:t>Le but sera de retrouver </a:t>
            </a:r>
            <a:r>
              <a:rPr lang="fr-FR" b="1" dirty="0" smtClean="0"/>
              <a:t>le mot caché</a:t>
            </a:r>
            <a:r>
              <a:rPr lang="fr-FR" dirty="0" smtClean="0"/>
              <a:t>!</a:t>
            </a:r>
          </a:p>
          <a:p>
            <a:r>
              <a:rPr lang="fr-FR" dirty="0" smtClean="0"/>
              <a:t>Pour cela, deux choses à retenir: </a:t>
            </a:r>
          </a:p>
          <a:p>
            <a:pPr lvl="1"/>
            <a:r>
              <a:rPr lang="fr-FR" dirty="0"/>
              <a:t> </a:t>
            </a:r>
            <a:r>
              <a:rPr lang="fr-FR" dirty="0" smtClean="0"/>
              <a:t>Les lettres sur fond </a:t>
            </a:r>
            <a:r>
              <a:rPr lang="fr-FR" dirty="0"/>
              <a:t> </a:t>
            </a:r>
            <a:r>
              <a:rPr lang="fr-FR" dirty="0" smtClean="0"/>
              <a:t>           sont </a:t>
            </a:r>
            <a:r>
              <a:rPr lang="fr-FR" b="1" dirty="0" smtClean="0"/>
              <a:t>bien</a:t>
            </a:r>
            <a:r>
              <a:rPr lang="fr-FR" dirty="0" smtClean="0"/>
              <a:t> placées.</a:t>
            </a:r>
          </a:p>
          <a:p>
            <a:pPr lvl="1"/>
            <a:r>
              <a:rPr lang="fr-FR" dirty="0"/>
              <a:t> </a:t>
            </a:r>
            <a:r>
              <a:rPr lang="fr-FR" dirty="0" smtClean="0"/>
              <a:t>Les lettres sur fond             sont les lettres </a:t>
            </a:r>
            <a:r>
              <a:rPr lang="fr-FR" b="1" dirty="0" smtClean="0"/>
              <a:t>à déplacer</a:t>
            </a:r>
            <a:r>
              <a:rPr lang="fr-FR" dirty="0" smtClean="0"/>
              <a:t>!</a:t>
            </a:r>
            <a:endParaRPr lang="fr-FR" dirty="0"/>
          </a:p>
          <a:p>
            <a:pPr lvl="1">
              <a:buNone/>
            </a:pPr>
            <a:endParaRPr lang="fr-FR" dirty="0" smtClean="0"/>
          </a:p>
          <a:p>
            <a:pPr lvl="1">
              <a:buNone/>
            </a:pPr>
            <a:endParaRPr lang="fr-FR" dirty="0" smtClean="0"/>
          </a:p>
        </p:txBody>
      </p:sp>
      <p:sp>
        <p:nvSpPr>
          <p:cNvPr id="5" name="Rectangle 4"/>
          <p:cNvSpPr/>
          <p:nvPr/>
        </p:nvSpPr>
        <p:spPr>
          <a:xfrm>
            <a:off x="4211960" y="1628800"/>
            <a:ext cx="86409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 smtClean="0"/>
              <a:t>rouge</a:t>
            </a:r>
            <a:endParaRPr lang="fr-FR" sz="2200" dirty="0"/>
          </a:p>
        </p:txBody>
      </p:sp>
      <p:sp>
        <p:nvSpPr>
          <p:cNvPr id="6" name="Rectangle 5"/>
          <p:cNvSpPr/>
          <p:nvPr/>
        </p:nvSpPr>
        <p:spPr>
          <a:xfrm>
            <a:off x="4211960" y="2132856"/>
            <a:ext cx="86409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 smtClean="0">
                <a:solidFill>
                  <a:schemeClr val="tx1"/>
                </a:solidFill>
              </a:rPr>
              <a:t>jaune</a:t>
            </a:r>
            <a:endParaRPr lang="fr-FR" sz="2200" dirty="0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67544" y="3068960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3000" dirty="0" smtClean="0"/>
              <a:t>Il ne te reste plus qu’à entrer ton mot dans la zone de saisie! </a:t>
            </a:r>
          </a:p>
          <a:p>
            <a:pPr marL="0" lvl="1"/>
            <a:r>
              <a:rPr lang="fr-FR" sz="3000" dirty="0"/>
              <a:t>	</a:t>
            </a:r>
            <a:endParaRPr lang="fr-FR" sz="3000" dirty="0" smtClean="0"/>
          </a:p>
          <a:p>
            <a:pPr marL="0" lvl="1"/>
            <a:r>
              <a:rPr lang="fr-FR" sz="3000" dirty="0"/>
              <a:t>	</a:t>
            </a:r>
            <a:endParaRPr lang="fr-FR" sz="3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23528" y="6383069"/>
            <a:ext cx="90730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Projet S1 – 2013								3				</a:t>
            </a:r>
            <a:endParaRPr lang="fr-FR" dirty="0"/>
          </a:p>
        </p:txBody>
      </p:sp>
      <p:pic>
        <p:nvPicPr>
          <p:cNvPr id="3077" name="Picture 5" descr="C:\Users\Bryan\Desktop\fezf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225" y="3718782"/>
            <a:ext cx="3741936" cy="2639944"/>
          </a:xfrm>
          <a:prstGeom prst="rect">
            <a:avLst/>
          </a:prstGeom>
          <a:noFill/>
        </p:spPr>
      </p:pic>
      <p:sp>
        <p:nvSpPr>
          <p:cNvPr id="14" name="ZoneTexte 13"/>
          <p:cNvSpPr txBox="1"/>
          <p:nvPr/>
        </p:nvSpPr>
        <p:spPr>
          <a:xfrm>
            <a:off x="6588224" y="4409817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Facile, non? </a:t>
            </a:r>
            <a:r>
              <a:rPr lang="fr-FR" sz="4000" dirty="0" smtClean="0">
                <a:sym typeface="Wingdings" pitchFamily="2" charset="2"/>
              </a:rPr>
              <a:t></a:t>
            </a:r>
            <a:endParaRPr lang="fr-F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968552"/>
          </a:xfrm>
        </p:spPr>
        <p:txBody>
          <a:bodyPr/>
          <a:lstStyle/>
          <a:p>
            <a:pPr algn="ctr"/>
            <a:r>
              <a:rPr lang="fr-FR" dirty="0" smtClean="0"/>
              <a:t>Si le jeu te semble trop difficile, tu peux demander de l’aide à ton </a:t>
            </a:r>
            <a:r>
              <a:rPr lang="fr-FR" b="1" dirty="0" smtClean="0"/>
              <a:t>professeur</a:t>
            </a:r>
            <a:r>
              <a:rPr lang="fr-FR" dirty="0" smtClean="0"/>
              <a:t> ou à </a:t>
            </a:r>
            <a:r>
              <a:rPr lang="fr-FR" b="1" dirty="0" smtClean="0"/>
              <a:t>tes parents</a:t>
            </a:r>
            <a:r>
              <a:rPr lang="fr-FR" dirty="0"/>
              <a:t>.</a:t>
            </a:r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N’oublie pas que tu peux défier tes amis grâce au </a:t>
            </a:r>
            <a:r>
              <a:rPr lang="fr-FR" b="1" dirty="0" smtClean="0"/>
              <a:t>chronomètre intégré</a:t>
            </a:r>
            <a:r>
              <a:rPr lang="fr-FR" dirty="0"/>
              <a:t>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Celui qui fait le moins de temps gagne la partie!</a:t>
            </a:r>
          </a:p>
          <a:p>
            <a:pPr algn="ctr"/>
            <a:endParaRPr lang="fr-FR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3528" y="6383069"/>
            <a:ext cx="8892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Projet S1 – 2013								4				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algn="ctr"/>
            <a:r>
              <a:rPr lang="fr-FR" dirty="0" smtClean="0"/>
              <a:t>Si tu arrives à finir le jeu </a:t>
            </a:r>
            <a:r>
              <a:rPr lang="fr-FR" b="1" dirty="0" smtClean="0"/>
              <a:t>en entier</a:t>
            </a:r>
            <a:r>
              <a:rPr lang="fr-FR" dirty="0" smtClean="0"/>
              <a:t>, tu seras officiellement devenu un </a:t>
            </a:r>
            <a:r>
              <a:rPr lang="fr-FR" b="1" dirty="0" smtClean="0"/>
              <a:t>as du français</a:t>
            </a:r>
            <a:r>
              <a:rPr lang="fr-FR" dirty="0" smtClean="0"/>
              <a:t>!</a:t>
            </a:r>
          </a:p>
          <a:p>
            <a:pPr algn="ctr">
              <a:buNone/>
            </a:pPr>
            <a:endParaRPr lang="fr-FR" dirty="0" smtClean="0"/>
          </a:p>
          <a:p>
            <a:pPr algn="ctr"/>
            <a:r>
              <a:rPr lang="fr-FR" dirty="0" smtClean="0"/>
              <a:t>Maintenant que tu as tout pour réussir…</a:t>
            </a:r>
            <a:br>
              <a:rPr lang="fr-FR" dirty="0" smtClean="0"/>
            </a:br>
            <a:r>
              <a:rPr lang="fr-FR" i="1" dirty="0" smtClean="0">
                <a:latin typeface="Dotum" pitchFamily="34" charset="-127"/>
                <a:ea typeface="Dotum" pitchFamily="34" charset="-127"/>
              </a:rPr>
              <a:t>À toi de jouer! </a:t>
            </a:r>
            <a:endParaRPr lang="fr-FR" i="1" dirty="0"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8" y="6383069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Projet S1 – 2013								5				</a:t>
            </a:r>
            <a:endParaRPr lang="fr-FR" dirty="0"/>
          </a:p>
        </p:txBody>
      </p:sp>
      <p:pic>
        <p:nvPicPr>
          <p:cNvPr id="4098" name="Picture 2" descr="C:\Users\Bryan\Desktop\15122098-illustration-d-39-un-smiley-le-port-d-39-un-casque-de-transport-et-une-trousse-d-39-outil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3284984"/>
            <a:ext cx="2952328" cy="31745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176</Words>
  <Application>Microsoft Office PowerPoint</Application>
  <PresentationFormat>Affichage à l'écran (4:3)</PresentationFormat>
  <Paragraphs>28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Le jeu « Motus », pour les enfants Par Bryan Vergauwen</vt:lpstr>
      <vt:lpstr>Diapositive 2</vt:lpstr>
      <vt:lpstr>Diapositive 3</vt:lpstr>
      <vt:lpstr>Diapositive 4</vt:lpstr>
      <vt:lpstr>Diapositive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Bryan</dc:creator>
  <cp:lastModifiedBy>Bryan</cp:lastModifiedBy>
  <cp:revision>41</cp:revision>
  <dcterms:created xsi:type="dcterms:W3CDTF">2013-12-10T21:05:42Z</dcterms:created>
  <dcterms:modified xsi:type="dcterms:W3CDTF">2013-12-10T23:52:31Z</dcterms:modified>
</cp:coreProperties>
</file>