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2" r:id="rId4"/>
    <p:sldId id="256" r:id="rId5"/>
    <p:sldId id="261" r:id="rId6"/>
    <p:sldId id="379" r:id="rId7"/>
    <p:sldId id="378" r:id="rId8"/>
    <p:sldId id="380" r:id="rId9"/>
    <p:sldId id="381" r:id="rId10"/>
    <p:sldId id="297" r:id="rId11"/>
    <p:sldId id="382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7" r:id="rId25"/>
    <p:sldId id="396" r:id="rId26"/>
    <p:sldId id="398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Khải" initials="LK" lastIdx="14" clrIdx="0">
    <p:extLst>
      <p:ext uri="{19B8F6BF-5375-455C-9EA6-DF929625EA0E}">
        <p15:presenceInfo xmlns:p15="http://schemas.microsoft.com/office/powerpoint/2012/main" userId="b633dd70e1cc8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3B5998"/>
    <a:srgbClr val="720E9E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365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5T17:25:48.658" idx="9">
    <p:pos x="10" y="10"/>
    <p:text>Hiện nay công nghệ đã và đang phát triển vượt bậc, giúp cho việc kết nối giữa con người với nhau thông qua ứng dụng nhắn tin thật dễ dàng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7:27:15.678" idx="10">
    <p:pos x="106" y="106"/>
    <p:text>Có thể kể đến các ứng dụng nhắn tin phổ biến như: Telegram, Viber, Messenger, zalo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7:27:56.011" idx="11">
    <p:pos x="202" y="202"/>
    <p:text>trong đó có 1 ứng dụng ko kém phần nổi bật, đó là Whatsapp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5T17:28:29.445" idx="12">
    <p:pos x="10" y="10"/>
    <p:text>Whatsapp được phát triển bởi một số lập trình viên đến từ yahoo vào năm 2009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7:29:28.834" idx="13">
    <p:pos x="106" y="106"/>
    <p:text>Ứng dụng nhanh chóng trở nên phổ biến sau vài tháng, cụ thể nó đã đạt được 250000 người dùng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7:30:22.195" idx="14">
    <p:pos x="202" y="202"/>
    <p:text>Nhận thấy tiềm năng từ ứng dụng, năm 2014, facebook đã chính thức mua lại Whatsapp và phát triển nó độc lập với messenger đến ngày hôm nay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5T16:49:55.182" idx="4">
    <p:pos x="2226" y="1775"/>
    <p:text>Real-time database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6:50:06.495" idx="5">
    <p:pos x="3397" y="771"/>
    <p:text>Cloud messaging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6:50:16.397" idx="6">
    <p:pos x="4988" y="661"/>
    <p:text>Authentication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6:50:26.828" idx="7">
    <p:pos x="6073" y="1697"/>
    <p:text>Remote config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6:50:49.099" idx="8">
    <p:pos x="7392" y="149"/>
    <p:text>Firebase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5T16:48:05.681" idx="1">
    <p:pos x="1813" y="1901"/>
    <p:text>Gửi thông báo chung đến mọi người dùng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6:48:24.865" idx="2">
    <p:pos x="1902" y="2274"/>
    <p:text>Chặn hoặc bỏ chăn j 1 số tính năng của ứng dụng</p:text>
    <p:extLst>
      <p:ext uri="{C676402C-5697-4E1C-873F-D02D1690AC5C}">
        <p15:threadingInfo xmlns:p15="http://schemas.microsoft.com/office/powerpoint/2012/main" timeZoneBias="-420"/>
      </p:ext>
    </p:extLst>
  </p:cm>
  <p:cm authorId="1" dt="2021-12-15T16:48:56.271" idx="3">
    <p:pos x="1821" y="2784"/>
    <p:text>Thiết lập 1 số thay đổi, chẵng hạn như thay đổi  back ground của ứng dụng theo chủ đề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6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645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32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  <p:sldLayoutId id="2147483749" r:id="rId17"/>
    <p:sldLayoutId id="2147483756" r:id="rId18"/>
    <p:sldLayoutId id="2147483757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4.xml"/><Relationship Id="rId5" Type="http://schemas.openxmlformats.org/officeDocument/2006/relationships/image" Target="../media/image21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860077" y="2772155"/>
            <a:ext cx="558598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+mj-lt"/>
              </a:rPr>
              <a:t>Báo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cáo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r>
              <a:rPr lang="en-US" sz="5400" dirty="0" err="1">
                <a:solidFill>
                  <a:schemeClr val="bg1"/>
                </a:solidFill>
                <a:latin typeface="+mj-lt"/>
              </a:rPr>
              <a:t>Lập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trình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di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động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E44B9-76E9-4FA7-B635-C718F388CE88}"/>
              </a:ext>
            </a:extLst>
          </p:cNvPr>
          <p:cNvSpPr txBox="1"/>
          <p:nvPr/>
        </p:nvSpPr>
        <p:spPr>
          <a:xfrm>
            <a:off x="860077" y="5606509"/>
            <a:ext cx="57413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GVHD: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Ths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Nguyễn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Kiên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Cường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1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1AD594-8C80-4372-B4A0-84A992A776BA}"/>
              </a:ext>
            </a:extLst>
          </p:cNvPr>
          <p:cNvGrpSpPr/>
          <p:nvPr/>
        </p:nvGrpSpPr>
        <p:grpSpPr>
          <a:xfrm>
            <a:off x="243281" y="2481333"/>
            <a:ext cx="4974671" cy="2795342"/>
            <a:chOff x="0" y="2036716"/>
            <a:chExt cx="5522844" cy="303442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5537E8-E4C5-4E0A-B1C1-EC91EADFDA98}"/>
                </a:ext>
              </a:extLst>
            </p:cNvPr>
            <p:cNvGrpSpPr/>
            <p:nvPr/>
          </p:nvGrpSpPr>
          <p:grpSpPr>
            <a:xfrm>
              <a:off x="0" y="2036716"/>
              <a:ext cx="5522844" cy="3034429"/>
              <a:chOff x="-548507" y="477868"/>
              <a:chExt cx="11570449" cy="635717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D292568-6761-439B-9A4B-9D381A0ADA5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65CE64-3450-4CD6-905A-BDB78349D4CF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626414-A834-40DB-BDA5-4A066CB295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BCDF445-EDC8-4A9A-B1A1-C7003BC1580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085BC3F-F636-4588-96B4-4485846F2198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7083FD8-FE37-430E-9C04-6A490449F1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F6C30052-36A4-4FED-9174-3B7EFF8A67B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B404661-1964-4931-A180-AC352AB8A2F0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7D41A56-11D2-4A8F-BCB4-5F27044CFD3A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18AF9A63-DABC-4C34-B558-482259C798E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4F327121-BE39-410B-AABA-4FC95B143B5A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9CBB94D-2E5E-4D01-8A42-9C777A3F324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D85C12-8B51-4E47-B560-EA6493497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07" y="2373000"/>
              <a:ext cx="3473043" cy="20888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F073E-BC50-47DF-BE71-F631526FB640}"/>
              </a:ext>
            </a:extLst>
          </p:cNvPr>
          <p:cNvGrpSpPr/>
          <p:nvPr/>
        </p:nvGrpSpPr>
        <p:grpSpPr>
          <a:xfrm>
            <a:off x="6357308" y="2040761"/>
            <a:ext cx="4314195" cy="592083"/>
            <a:chOff x="6357308" y="2040761"/>
            <a:chExt cx="4314195" cy="592083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3A9051B-BB2A-4394-B018-40265A631D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8143" y="2528792"/>
              <a:ext cx="4023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Placeholder 1">
              <a:extLst>
                <a:ext uri="{FF2B5EF4-FFF2-40B4-BE49-F238E27FC236}">
                  <a16:creationId xmlns:a16="http://schemas.microsoft.com/office/drawing/2014/main" id="{A641E4F7-53C3-4348-957F-F16499247570}"/>
                </a:ext>
              </a:extLst>
            </p:cNvPr>
            <p:cNvSpPr txBox="1">
              <a:spLocks/>
            </p:cNvSpPr>
            <p:nvPr/>
          </p:nvSpPr>
          <p:spPr>
            <a:xfrm>
              <a:off x="6357308" y="2040761"/>
              <a:ext cx="1076033" cy="59208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2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Story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3292EB5-9EAE-4736-9843-A525B5A0E289}"/>
              </a:ext>
            </a:extLst>
          </p:cNvPr>
          <p:cNvSpPr txBox="1"/>
          <p:nvPr/>
        </p:nvSpPr>
        <p:spPr>
          <a:xfrm>
            <a:off x="4220535" y="1363139"/>
            <a:ext cx="408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sở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nhánh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JSON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C3CC1C-2DBE-4282-B341-A1EB71E41875}"/>
              </a:ext>
            </a:extLst>
          </p:cNvPr>
          <p:cNvGrpSpPr/>
          <p:nvPr/>
        </p:nvGrpSpPr>
        <p:grpSpPr>
          <a:xfrm>
            <a:off x="6919397" y="2835586"/>
            <a:ext cx="3491334" cy="2622038"/>
            <a:chOff x="6732519" y="2947321"/>
            <a:chExt cx="3491334" cy="26220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B47C2D-4287-4C3A-9E6C-721E8FBA3DF7}"/>
                </a:ext>
              </a:extLst>
            </p:cNvPr>
            <p:cNvGrpSpPr/>
            <p:nvPr/>
          </p:nvGrpSpPr>
          <p:grpSpPr>
            <a:xfrm>
              <a:off x="6732519" y="2947321"/>
              <a:ext cx="1401644" cy="1768075"/>
              <a:chOff x="7210759" y="3468738"/>
              <a:chExt cx="1627141" cy="2385411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940500F-0C45-481A-B9CB-A423C604E8C7}"/>
                  </a:ext>
                </a:extLst>
              </p:cNvPr>
              <p:cNvSpPr/>
              <p:nvPr/>
            </p:nvSpPr>
            <p:spPr>
              <a:xfrm>
                <a:off x="7210759" y="3468738"/>
                <a:ext cx="1620000" cy="2861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Uid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52A42A3-0EF1-4E2A-8B85-DFB187875B38}"/>
                  </a:ext>
                </a:extLst>
              </p:cNvPr>
              <p:cNvSpPr/>
              <p:nvPr/>
            </p:nvSpPr>
            <p:spPr>
              <a:xfrm>
                <a:off x="7390759" y="4116810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LastUpdated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8586B23-B180-419D-B256-0D52AC27C9DD}"/>
                  </a:ext>
                </a:extLst>
              </p:cNvPr>
              <p:cNvSpPr/>
              <p:nvPr/>
            </p:nvSpPr>
            <p:spPr>
              <a:xfrm>
                <a:off x="7390759" y="4620866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Name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3DDACD7-5444-41A4-8E49-28057FEBF6DE}"/>
                  </a:ext>
                </a:extLst>
              </p:cNvPr>
              <p:cNvSpPr/>
              <p:nvPr/>
            </p:nvSpPr>
            <p:spPr>
              <a:xfrm>
                <a:off x="7390759" y="5094434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ProfileImage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5EEB0D2-F37F-4385-8028-BB86A6140C43}"/>
                  </a:ext>
                </a:extLst>
              </p:cNvPr>
              <p:cNvCxnSpPr/>
              <p:nvPr/>
            </p:nvCxnSpPr>
            <p:spPr>
              <a:xfrm>
                <a:off x="7231565" y="3756769"/>
                <a:ext cx="0" cy="2057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1225E1E-4427-466B-B978-B62910F34AD0}"/>
                  </a:ext>
                </a:extLst>
              </p:cNvPr>
              <p:cNvCxnSpPr/>
              <p:nvPr/>
            </p:nvCxnSpPr>
            <p:spPr>
              <a:xfrm flipH="1">
                <a:off x="7231565" y="4261767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7F694CA-16D5-4FA5-B84C-03163882A927}"/>
                  </a:ext>
                </a:extLst>
              </p:cNvPr>
              <p:cNvCxnSpPr/>
              <p:nvPr/>
            </p:nvCxnSpPr>
            <p:spPr>
              <a:xfrm flipH="1">
                <a:off x="7231565" y="4765823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4C1E762-9C9C-47C7-94DC-73C7097601E7}"/>
                  </a:ext>
                </a:extLst>
              </p:cNvPr>
              <p:cNvCxnSpPr/>
              <p:nvPr/>
            </p:nvCxnSpPr>
            <p:spPr>
              <a:xfrm flipH="1">
                <a:off x="7231885" y="5323973"/>
                <a:ext cx="1588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CAFD4D4-6690-4103-A082-1D24802771E2}"/>
                  </a:ext>
                </a:extLst>
              </p:cNvPr>
              <p:cNvSpPr/>
              <p:nvPr/>
            </p:nvSpPr>
            <p:spPr>
              <a:xfrm>
                <a:off x="7397900" y="5568002"/>
                <a:ext cx="144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Statuses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9E3FFD0-B324-451C-BFD7-3D77C0D61E56}"/>
                  </a:ext>
                </a:extLst>
              </p:cNvPr>
              <p:cNvCxnSpPr/>
              <p:nvPr/>
            </p:nvCxnSpPr>
            <p:spPr>
              <a:xfrm flipH="1">
                <a:off x="7233283" y="5803544"/>
                <a:ext cx="1588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E8CBCF-0079-4F5C-9772-8249E5D23FA9}"/>
                </a:ext>
              </a:extLst>
            </p:cNvPr>
            <p:cNvGrpSpPr/>
            <p:nvPr/>
          </p:nvGrpSpPr>
          <p:grpSpPr>
            <a:xfrm>
              <a:off x="8828360" y="4503303"/>
              <a:ext cx="1395493" cy="1066056"/>
              <a:chOff x="7210759" y="3468738"/>
              <a:chExt cx="1620000" cy="143827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7A037A4-97DC-4595-9C66-96A0FC580916}"/>
                  </a:ext>
                </a:extLst>
              </p:cNvPr>
              <p:cNvSpPr/>
              <p:nvPr/>
            </p:nvSpPr>
            <p:spPr>
              <a:xfrm>
                <a:off x="7210759" y="3468738"/>
                <a:ext cx="1620000" cy="2861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StatusId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F203A58-27D2-4C7B-9646-862A3085A94C}"/>
                  </a:ext>
                </a:extLst>
              </p:cNvPr>
              <p:cNvSpPr/>
              <p:nvPr/>
            </p:nvSpPr>
            <p:spPr>
              <a:xfrm>
                <a:off x="7390759" y="4116810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ImageUrl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D0937E-1D3A-4C7E-AE96-114143032367}"/>
                  </a:ext>
                </a:extLst>
              </p:cNvPr>
              <p:cNvSpPr/>
              <p:nvPr/>
            </p:nvSpPr>
            <p:spPr>
              <a:xfrm>
                <a:off x="7390759" y="4620866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TimeStamp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210A9D3-07D8-4F14-BD94-C760C9A6AF5A}"/>
                  </a:ext>
                </a:extLst>
              </p:cNvPr>
              <p:cNvCxnSpPr/>
              <p:nvPr/>
            </p:nvCxnSpPr>
            <p:spPr>
              <a:xfrm>
                <a:off x="7231565" y="3756769"/>
                <a:ext cx="0" cy="102394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D31FC40-AA03-40FD-86A7-8999F88813D1}"/>
                  </a:ext>
                </a:extLst>
              </p:cNvPr>
              <p:cNvCxnSpPr/>
              <p:nvPr/>
            </p:nvCxnSpPr>
            <p:spPr>
              <a:xfrm flipH="1">
                <a:off x="7231565" y="4261767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5EB4C61-33BA-43D9-AA22-7C729EE45744}"/>
                  </a:ext>
                </a:extLst>
              </p:cNvPr>
              <p:cNvCxnSpPr/>
              <p:nvPr/>
            </p:nvCxnSpPr>
            <p:spPr>
              <a:xfrm flipH="1">
                <a:off x="7231565" y="4765823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83160D-3341-44F1-A216-3B17151788E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25782" y="4602386"/>
              <a:ext cx="68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252A49E-ADB8-4954-A64D-BC2867FF5549}"/>
              </a:ext>
            </a:extLst>
          </p:cNvPr>
          <p:cNvGrpSpPr/>
          <p:nvPr/>
        </p:nvGrpSpPr>
        <p:grpSpPr>
          <a:xfrm>
            <a:off x="4957142" y="6040693"/>
            <a:ext cx="2800332" cy="477798"/>
            <a:chOff x="3847811" y="6040693"/>
            <a:chExt cx="2800332" cy="47779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CFC6BEF-8FCD-4C7B-A9CD-7C06D21F3C74}"/>
                </a:ext>
              </a:extLst>
            </p:cNvPr>
            <p:cNvGrpSpPr/>
            <p:nvPr/>
          </p:nvGrpSpPr>
          <p:grpSpPr>
            <a:xfrm>
              <a:off x="3847811" y="6040693"/>
              <a:ext cx="1400166" cy="477798"/>
              <a:chOff x="1947698" y="5473685"/>
              <a:chExt cx="1400166" cy="47779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09B7E79-2901-4C00-AA58-172494C56AE6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A98359-1D8D-45A6-8C59-05725E697D6C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Root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C11FDB-8696-45FF-AF28-EE0B8F94AFC3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Class.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7F101D2-F704-44C3-9EAE-06297552482F}"/>
                </a:ext>
              </a:extLst>
            </p:cNvPr>
            <p:cNvGrpSpPr/>
            <p:nvPr/>
          </p:nvGrpSpPr>
          <p:grpSpPr>
            <a:xfrm>
              <a:off x="5247977" y="6040693"/>
              <a:ext cx="1400166" cy="477798"/>
              <a:chOff x="1947698" y="5473685"/>
              <a:chExt cx="1400166" cy="47779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8BDF9E-E0AC-4E35-980D-5E0D098827E2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8847BD-4138-408B-B0C2-1054B31277AC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Child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2FD661-7F7B-4B50-96CD-8F9AA49FB088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Element.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4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1AD594-8C80-4372-B4A0-84A992A776BA}"/>
              </a:ext>
            </a:extLst>
          </p:cNvPr>
          <p:cNvGrpSpPr/>
          <p:nvPr/>
        </p:nvGrpSpPr>
        <p:grpSpPr>
          <a:xfrm>
            <a:off x="243281" y="2481333"/>
            <a:ext cx="4974671" cy="2795342"/>
            <a:chOff x="0" y="2036716"/>
            <a:chExt cx="5522844" cy="303442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5537E8-E4C5-4E0A-B1C1-EC91EADFDA98}"/>
                </a:ext>
              </a:extLst>
            </p:cNvPr>
            <p:cNvGrpSpPr/>
            <p:nvPr/>
          </p:nvGrpSpPr>
          <p:grpSpPr>
            <a:xfrm>
              <a:off x="0" y="2036716"/>
              <a:ext cx="5522844" cy="3034429"/>
              <a:chOff x="-548507" y="477868"/>
              <a:chExt cx="11570449" cy="635717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D292568-6761-439B-9A4B-9D381A0ADA5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65CE64-3450-4CD6-905A-BDB78349D4CF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626414-A834-40DB-BDA5-4A066CB295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BCDF445-EDC8-4A9A-B1A1-C7003BC1580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085BC3F-F636-4588-96B4-4485846F2198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7083FD8-FE37-430E-9C04-6A490449F1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F6C30052-36A4-4FED-9174-3B7EFF8A67B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B404661-1964-4931-A180-AC352AB8A2F0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7D41A56-11D2-4A8F-BCB4-5F27044CFD3A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18AF9A63-DABC-4C34-B558-482259C798E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4F327121-BE39-410B-AABA-4FC95B143B5A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9CBB94D-2E5E-4D01-8A42-9C777A3F324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D85C12-8B51-4E47-B560-EA6493497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07" y="2373000"/>
              <a:ext cx="3473043" cy="20888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F073E-BC50-47DF-BE71-F631526FB640}"/>
              </a:ext>
            </a:extLst>
          </p:cNvPr>
          <p:cNvGrpSpPr/>
          <p:nvPr/>
        </p:nvGrpSpPr>
        <p:grpSpPr>
          <a:xfrm>
            <a:off x="6357308" y="2040761"/>
            <a:ext cx="4314195" cy="592083"/>
            <a:chOff x="6357308" y="2040761"/>
            <a:chExt cx="4314195" cy="592083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3A9051B-BB2A-4394-B018-40265A631D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8143" y="2528792"/>
              <a:ext cx="4023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Placeholder 1">
              <a:extLst>
                <a:ext uri="{FF2B5EF4-FFF2-40B4-BE49-F238E27FC236}">
                  <a16:creationId xmlns:a16="http://schemas.microsoft.com/office/drawing/2014/main" id="{A641E4F7-53C3-4348-957F-F16499247570}"/>
                </a:ext>
              </a:extLst>
            </p:cNvPr>
            <p:cNvSpPr txBox="1">
              <a:spLocks/>
            </p:cNvSpPr>
            <p:nvPr/>
          </p:nvSpPr>
          <p:spPr>
            <a:xfrm>
              <a:off x="6357308" y="2040761"/>
              <a:ext cx="1076033" cy="59208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2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Public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47C2D-4287-4C3A-9E6C-721E8FBA3DF7}"/>
              </a:ext>
            </a:extLst>
          </p:cNvPr>
          <p:cNvGrpSpPr/>
          <p:nvPr/>
        </p:nvGrpSpPr>
        <p:grpSpPr>
          <a:xfrm>
            <a:off x="7959001" y="2830653"/>
            <a:ext cx="1401644" cy="1768075"/>
            <a:chOff x="7210759" y="3468738"/>
            <a:chExt cx="1627141" cy="2385411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940500F-0C45-481A-B9CB-A423C604E8C7}"/>
                </a:ext>
              </a:extLst>
            </p:cNvPr>
            <p:cNvSpPr/>
            <p:nvPr/>
          </p:nvSpPr>
          <p:spPr>
            <a:xfrm>
              <a:off x="7210759" y="3468738"/>
              <a:ext cx="1620000" cy="2861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PublicId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52A42A3-0EF1-4E2A-8B85-DFB187875B38}"/>
                </a:ext>
              </a:extLst>
            </p:cNvPr>
            <p:cNvSpPr/>
            <p:nvPr/>
          </p:nvSpPr>
          <p:spPr>
            <a:xfrm>
              <a:off x="7390759" y="4116810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Feeling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586B23-B180-419D-B256-0D52AC27C9DD}"/>
                </a:ext>
              </a:extLst>
            </p:cNvPr>
            <p:cNvSpPr/>
            <p:nvPr/>
          </p:nvSpPr>
          <p:spPr>
            <a:xfrm>
              <a:off x="7390759" y="4620866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Mesage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3DDACD7-5444-41A4-8E49-28057FEBF6DE}"/>
                </a:ext>
              </a:extLst>
            </p:cNvPr>
            <p:cNvSpPr/>
            <p:nvPr/>
          </p:nvSpPr>
          <p:spPr>
            <a:xfrm>
              <a:off x="7390759" y="5094434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SenderId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5EEB0D2-F37F-4385-8028-BB86A6140C43}"/>
                </a:ext>
              </a:extLst>
            </p:cNvPr>
            <p:cNvCxnSpPr/>
            <p:nvPr/>
          </p:nvCxnSpPr>
          <p:spPr>
            <a:xfrm>
              <a:off x="7231565" y="3756769"/>
              <a:ext cx="0" cy="205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1225E1E-4427-466B-B978-B62910F34AD0}"/>
                </a:ext>
              </a:extLst>
            </p:cNvPr>
            <p:cNvCxnSpPr/>
            <p:nvPr/>
          </p:nvCxnSpPr>
          <p:spPr>
            <a:xfrm flipH="1">
              <a:off x="7231565" y="4261767"/>
              <a:ext cx="144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7F694CA-16D5-4FA5-B84C-03163882A927}"/>
                </a:ext>
              </a:extLst>
            </p:cNvPr>
            <p:cNvCxnSpPr/>
            <p:nvPr/>
          </p:nvCxnSpPr>
          <p:spPr>
            <a:xfrm flipH="1">
              <a:off x="7231565" y="4765823"/>
              <a:ext cx="144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4C1E762-9C9C-47C7-94DC-73C7097601E7}"/>
                </a:ext>
              </a:extLst>
            </p:cNvPr>
            <p:cNvCxnSpPr/>
            <p:nvPr/>
          </p:nvCxnSpPr>
          <p:spPr>
            <a:xfrm flipH="1">
              <a:off x="7231885" y="5323973"/>
              <a:ext cx="1588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CAFD4D4-6690-4103-A082-1D24802771E2}"/>
                </a:ext>
              </a:extLst>
            </p:cNvPr>
            <p:cNvSpPr/>
            <p:nvPr/>
          </p:nvSpPr>
          <p:spPr>
            <a:xfrm>
              <a:off x="7397900" y="5568002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TimeStamp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9E3FFD0-B324-451C-BFD7-3D77C0D61E56}"/>
                </a:ext>
              </a:extLst>
            </p:cNvPr>
            <p:cNvCxnSpPr/>
            <p:nvPr/>
          </p:nvCxnSpPr>
          <p:spPr>
            <a:xfrm flipH="1">
              <a:off x="7233283" y="5803544"/>
              <a:ext cx="1588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3292EB5-9EAE-4736-9843-A525B5A0E289}"/>
              </a:ext>
            </a:extLst>
          </p:cNvPr>
          <p:cNvSpPr txBox="1"/>
          <p:nvPr/>
        </p:nvSpPr>
        <p:spPr>
          <a:xfrm>
            <a:off x="4220535" y="1363139"/>
            <a:ext cx="408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sở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nhánh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JSON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AF074D4-9323-4F12-B89E-61C7C801E3CB}"/>
              </a:ext>
            </a:extLst>
          </p:cNvPr>
          <p:cNvGrpSpPr/>
          <p:nvPr/>
        </p:nvGrpSpPr>
        <p:grpSpPr>
          <a:xfrm>
            <a:off x="4957142" y="6040693"/>
            <a:ext cx="2800332" cy="477798"/>
            <a:chOff x="3847811" y="6040693"/>
            <a:chExt cx="2800332" cy="477798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653CA79-7F00-4E7A-B143-10B77C87B940}"/>
                </a:ext>
              </a:extLst>
            </p:cNvPr>
            <p:cNvGrpSpPr/>
            <p:nvPr/>
          </p:nvGrpSpPr>
          <p:grpSpPr>
            <a:xfrm>
              <a:off x="3847811" y="6040693"/>
              <a:ext cx="1400166" cy="477798"/>
              <a:chOff x="1947698" y="5473685"/>
              <a:chExt cx="1400166" cy="477798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E817AAC6-E219-4E39-B327-80E75601659A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1A85800-B10A-4E4F-960A-3742B9FD5299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Root 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C1501CB-7E57-40FC-843E-031A68B8C81B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Class.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85042882-EB2D-424A-84B9-563D18F99147}"/>
                </a:ext>
              </a:extLst>
            </p:cNvPr>
            <p:cNvGrpSpPr/>
            <p:nvPr/>
          </p:nvGrpSpPr>
          <p:grpSpPr>
            <a:xfrm>
              <a:off x="5247977" y="6040693"/>
              <a:ext cx="1400166" cy="477798"/>
              <a:chOff x="1947698" y="5473685"/>
              <a:chExt cx="1400166" cy="477798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19D979F-08F4-438C-BC6A-611E0D3F501D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087091A-AA42-4C03-A369-364134FAADA7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Child 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B5A60E2-7E56-4167-9A92-BD7A50B0117F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Element.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85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1AD594-8C80-4372-B4A0-84A992A776BA}"/>
              </a:ext>
            </a:extLst>
          </p:cNvPr>
          <p:cNvGrpSpPr/>
          <p:nvPr/>
        </p:nvGrpSpPr>
        <p:grpSpPr>
          <a:xfrm>
            <a:off x="243281" y="2481333"/>
            <a:ext cx="4974671" cy="2795342"/>
            <a:chOff x="0" y="2036716"/>
            <a:chExt cx="5522844" cy="303442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5537E8-E4C5-4E0A-B1C1-EC91EADFDA98}"/>
                </a:ext>
              </a:extLst>
            </p:cNvPr>
            <p:cNvGrpSpPr/>
            <p:nvPr/>
          </p:nvGrpSpPr>
          <p:grpSpPr>
            <a:xfrm>
              <a:off x="0" y="2036716"/>
              <a:ext cx="5522844" cy="3034429"/>
              <a:chOff x="-548507" y="477868"/>
              <a:chExt cx="11570449" cy="635717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D292568-6761-439B-9A4B-9D381A0ADA5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65CE64-3450-4CD6-905A-BDB78349D4CF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626414-A834-40DB-BDA5-4A066CB295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BCDF445-EDC8-4A9A-B1A1-C7003BC1580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085BC3F-F636-4588-96B4-4485846F2198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7083FD8-FE37-430E-9C04-6A490449F1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F6C30052-36A4-4FED-9174-3B7EFF8A67B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B404661-1964-4931-A180-AC352AB8A2F0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7D41A56-11D2-4A8F-BCB4-5F27044CFD3A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18AF9A63-DABC-4C34-B558-482259C798E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4F327121-BE39-410B-AABA-4FC95B143B5A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9CBB94D-2E5E-4D01-8A42-9C777A3F324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D85C12-8B51-4E47-B560-EA6493497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07" y="2373000"/>
              <a:ext cx="3473043" cy="20888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F073E-BC50-47DF-BE71-F631526FB640}"/>
              </a:ext>
            </a:extLst>
          </p:cNvPr>
          <p:cNvGrpSpPr/>
          <p:nvPr/>
        </p:nvGrpSpPr>
        <p:grpSpPr>
          <a:xfrm>
            <a:off x="6357308" y="2040761"/>
            <a:ext cx="4314195" cy="592083"/>
            <a:chOff x="6357308" y="2040761"/>
            <a:chExt cx="4314195" cy="592083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3A9051B-BB2A-4394-B018-40265A631D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8143" y="2528792"/>
              <a:ext cx="4023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Placeholder 1">
              <a:extLst>
                <a:ext uri="{FF2B5EF4-FFF2-40B4-BE49-F238E27FC236}">
                  <a16:creationId xmlns:a16="http://schemas.microsoft.com/office/drawing/2014/main" id="{A641E4F7-53C3-4348-957F-F16499247570}"/>
                </a:ext>
              </a:extLst>
            </p:cNvPr>
            <p:cNvSpPr txBox="1">
              <a:spLocks/>
            </p:cNvSpPr>
            <p:nvPr/>
          </p:nvSpPr>
          <p:spPr>
            <a:xfrm>
              <a:off x="6357308" y="2040761"/>
              <a:ext cx="1486398" cy="59208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2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Presence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3292EB5-9EAE-4736-9843-A525B5A0E289}"/>
              </a:ext>
            </a:extLst>
          </p:cNvPr>
          <p:cNvSpPr txBox="1"/>
          <p:nvPr/>
        </p:nvSpPr>
        <p:spPr>
          <a:xfrm>
            <a:off x="4220535" y="1363139"/>
            <a:ext cx="408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sở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nhánh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JSON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AF074D4-9323-4F12-B89E-61C7C801E3CB}"/>
              </a:ext>
            </a:extLst>
          </p:cNvPr>
          <p:cNvGrpSpPr/>
          <p:nvPr/>
        </p:nvGrpSpPr>
        <p:grpSpPr>
          <a:xfrm>
            <a:off x="4957142" y="6040693"/>
            <a:ext cx="2800332" cy="477798"/>
            <a:chOff x="3847811" y="6040693"/>
            <a:chExt cx="2800332" cy="477798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653CA79-7F00-4E7A-B143-10B77C87B940}"/>
                </a:ext>
              </a:extLst>
            </p:cNvPr>
            <p:cNvGrpSpPr/>
            <p:nvPr/>
          </p:nvGrpSpPr>
          <p:grpSpPr>
            <a:xfrm>
              <a:off x="3847811" y="6040693"/>
              <a:ext cx="1400166" cy="477798"/>
              <a:chOff x="1947698" y="5473685"/>
              <a:chExt cx="1400166" cy="477798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E817AAC6-E219-4E39-B327-80E75601659A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1A85800-B10A-4E4F-960A-3742B9FD5299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Root 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C1501CB-7E57-40FC-843E-031A68B8C81B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Class.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85042882-EB2D-424A-84B9-563D18F99147}"/>
                </a:ext>
              </a:extLst>
            </p:cNvPr>
            <p:cNvGrpSpPr/>
            <p:nvPr/>
          </p:nvGrpSpPr>
          <p:grpSpPr>
            <a:xfrm>
              <a:off x="5247977" y="6040693"/>
              <a:ext cx="1400166" cy="477798"/>
              <a:chOff x="1947698" y="5473685"/>
              <a:chExt cx="1400166" cy="477798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19D979F-08F4-438C-BC6A-611E0D3F501D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087091A-AA42-4C03-A369-364134FAADA7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Value 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B5A60E2-7E56-4167-9A92-BD7A50B0117F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Element.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38D9BE-A49C-488E-A453-C82CB1330362}"/>
              </a:ext>
            </a:extLst>
          </p:cNvPr>
          <p:cNvGrpSpPr/>
          <p:nvPr/>
        </p:nvGrpSpPr>
        <p:grpSpPr>
          <a:xfrm>
            <a:off x="7310259" y="2840149"/>
            <a:ext cx="2900296" cy="877349"/>
            <a:chOff x="6581433" y="2981955"/>
            <a:chExt cx="2900296" cy="877349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940500F-0C45-481A-B9CB-A423C604E8C7}"/>
                </a:ext>
              </a:extLst>
            </p:cNvPr>
            <p:cNvSpPr/>
            <p:nvPr/>
          </p:nvSpPr>
          <p:spPr>
            <a:xfrm>
              <a:off x="6581433" y="3310988"/>
              <a:ext cx="1395493" cy="2120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Uid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52A42A3-0EF1-4E2A-8B85-DFB187875B38}"/>
                </a:ext>
              </a:extLst>
            </p:cNvPr>
            <p:cNvSpPr/>
            <p:nvPr/>
          </p:nvSpPr>
          <p:spPr>
            <a:xfrm>
              <a:off x="8241291" y="2981955"/>
              <a:ext cx="1240438" cy="2120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Online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1225E1E-4427-466B-B978-B62910F34AD0}"/>
                </a:ext>
              </a:extLst>
            </p:cNvPr>
            <p:cNvCxnSpPr/>
            <p:nvPr/>
          </p:nvCxnSpPr>
          <p:spPr>
            <a:xfrm flipH="1">
              <a:off x="7976926" y="3418451"/>
              <a:ext cx="2743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2C1DD0-E091-4F0C-A1B7-741E95670BF2}"/>
                </a:ext>
              </a:extLst>
            </p:cNvPr>
            <p:cNvSpPr/>
            <p:nvPr/>
          </p:nvSpPr>
          <p:spPr>
            <a:xfrm>
              <a:off x="8241291" y="3647211"/>
              <a:ext cx="1240438" cy="2120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Offline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08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1AD594-8C80-4372-B4A0-84A992A776BA}"/>
              </a:ext>
            </a:extLst>
          </p:cNvPr>
          <p:cNvGrpSpPr/>
          <p:nvPr/>
        </p:nvGrpSpPr>
        <p:grpSpPr>
          <a:xfrm>
            <a:off x="243281" y="2481333"/>
            <a:ext cx="4974671" cy="2795342"/>
            <a:chOff x="0" y="2036716"/>
            <a:chExt cx="5522844" cy="303442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5537E8-E4C5-4E0A-B1C1-EC91EADFDA98}"/>
                </a:ext>
              </a:extLst>
            </p:cNvPr>
            <p:cNvGrpSpPr/>
            <p:nvPr/>
          </p:nvGrpSpPr>
          <p:grpSpPr>
            <a:xfrm>
              <a:off x="0" y="2036716"/>
              <a:ext cx="5522844" cy="3034429"/>
              <a:chOff x="-548507" y="477868"/>
              <a:chExt cx="11570449" cy="635717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D292568-6761-439B-9A4B-9D381A0ADA5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65CE64-3450-4CD6-905A-BDB78349D4CF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626414-A834-40DB-BDA5-4A066CB295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BCDF445-EDC8-4A9A-B1A1-C7003BC1580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085BC3F-F636-4588-96B4-4485846F2198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7083FD8-FE37-430E-9C04-6A490449F1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F6C30052-36A4-4FED-9174-3B7EFF8A67B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B404661-1964-4931-A180-AC352AB8A2F0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7D41A56-11D2-4A8F-BCB4-5F27044CFD3A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18AF9A63-DABC-4C34-B558-482259C798E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4F327121-BE39-410B-AABA-4FC95B143B5A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9CBB94D-2E5E-4D01-8A42-9C777A3F324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D85C12-8B51-4E47-B560-EA6493497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07" y="2373000"/>
              <a:ext cx="3473043" cy="20888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F073E-BC50-47DF-BE71-F631526FB640}"/>
              </a:ext>
            </a:extLst>
          </p:cNvPr>
          <p:cNvGrpSpPr/>
          <p:nvPr/>
        </p:nvGrpSpPr>
        <p:grpSpPr>
          <a:xfrm>
            <a:off x="6357308" y="2040761"/>
            <a:ext cx="4314195" cy="592083"/>
            <a:chOff x="6357308" y="2040761"/>
            <a:chExt cx="4314195" cy="592083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3A9051B-BB2A-4394-B018-40265A631D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8143" y="2528792"/>
              <a:ext cx="4023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Placeholder 1">
              <a:extLst>
                <a:ext uri="{FF2B5EF4-FFF2-40B4-BE49-F238E27FC236}">
                  <a16:creationId xmlns:a16="http://schemas.microsoft.com/office/drawing/2014/main" id="{A641E4F7-53C3-4348-957F-F16499247570}"/>
                </a:ext>
              </a:extLst>
            </p:cNvPr>
            <p:cNvSpPr txBox="1">
              <a:spLocks/>
            </p:cNvSpPr>
            <p:nvPr/>
          </p:nvSpPr>
          <p:spPr>
            <a:xfrm>
              <a:off x="6357308" y="2040761"/>
              <a:ext cx="1076033" cy="59208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2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Chats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3292EB5-9EAE-4736-9843-A525B5A0E289}"/>
              </a:ext>
            </a:extLst>
          </p:cNvPr>
          <p:cNvSpPr txBox="1"/>
          <p:nvPr/>
        </p:nvSpPr>
        <p:spPr>
          <a:xfrm>
            <a:off x="4220535" y="1363139"/>
            <a:ext cx="408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sở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nhánh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JSON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252A49E-ADB8-4954-A64D-BC2867FF5549}"/>
              </a:ext>
            </a:extLst>
          </p:cNvPr>
          <p:cNvGrpSpPr/>
          <p:nvPr/>
        </p:nvGrpSpPr>
        <p:grpSpPr>
          <a:xfrm>
            <a:off x="4957142" y="6040693"/>
            <a:ext cx="2800332" cy="477798"/>
            <a:chOff x="3847811" y="6040693"/>
            <a:chExt cx="2800332" cy="47779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CFC6BEF-8FCD-4C7B-A9CD-7C06D21F3C74}"/>
                </a:ext>
              </a:extLst>
            </p:cNvPr>
            <p:cNvGrpSpPr/>
            <p:nvPr/>
          </p:nvGrpSpPr>
          <p:grpSpPr>
            <a:xfrm>
              <a:off x="3847811" y="6040693"/>
              <a:ext cx="1400166" cy="477798"/>
              <a:chOff x="1947698" y="5473685"/>
              <a:chExt cx="1400166" cy="47779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09B7E79-2901-4C00-AA58-172494C56AE6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A98359-1D8D-45A6-8C59-05725E697D6C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Root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C11FDB-8696-45FF-AF28-EE0B8F94AFC3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Class.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7F101D2-F704-44C3-9EAE-06297552482F}"/>
                </a:ext>
              </a:extLst>
            </p:cNvPr>
            <p:cNvGrpSpPr/>
            <p:nvPr/>
          </p:nvGrpSpPr>
          <p:grpSpPr>
            <a:xfrm>
              <a:off x="5247977" y="6040693"/>
              <a:ext cx="1400166" cy="477798"/>
              <a:chOff x="1947698" y="5473685"/>
              <a:chExt cx="1400166" cy="47779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8BDF9E-E0AC-4E35-980D-5E0D098827E2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8847BD-4138-408B-B0C2-1054B31277AC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Child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2FD661-7F7B-4B50-96CD-8F9AA49FB088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Element.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EA6057-E5AE-482A-9E21-F90F9A2E7267}"/>
              </a:ext>
            </a:extLst>
          </p:cNvPr>
          <p:cNvGrpSpPr/>
          <p:nvPr/>
        </p:nvGrpSpPr>
        <p:grpSpPr>
          <a:xfrm>
            <a:off x="6779329" y="2835588"/>
            <a:ext cx="3629760" cy="3385882"/>
            <a:chOff x="6779329" y="2835588"/>
            <a:chExt cx="3629760" cy="338588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B47C2D-4287-4C3A-9E6C-721E8FBA3DF7}"/>
                </a:ext>
              </a:extLst>
            </p:cNvPr>
            <p:cNvGrpSpPr/>
            <p:nvPr/>
          </p:nvGrpSpPr>
          <p:grpSpPr>
            <a:xfrm>
              <a:off x="6919399" y="2835588"/>
              <a:ext cx="1395493" cy="1417066"/>
              <a:chOff x="7210759" y="3468738"/>
              <a:chExt cx="1620000" cy="1911843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940500F-0C45-481A-B9CB-A423C604E8C7}"/>
                  </a:ext>
                </a:extLst>
              </p:cNvPr>
              <p:cNvSpPr/>
              <p:nvPr/>
            </p:nvSpPr>
            <p:spPr>
              <a:xfrm>
                <a:off x="7210759" y="3468738"/>
                <a:ext cx="1620000" cy="2861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SendId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+ </a:t>
                </a:r>
                <a:r>
                  <a:rPr lang="en-US" altLang="ko-KR" sz="1100" dirty="0" err="1">
                    <a:solidFill>
                      <a:schemeClr val="bg1"/>
                    </a:solidFill>
                  </a:rPr>
                  <a:t>ReiId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52A42A3-0EF1-4E2A-8B85-DFB187875B38}"/>
                  </a:ext>
                </a:extLst>
              </p:cNvPr>
              <p:cNvSpPr/>
              <p:nvPr/>
            </p:nvSpPr>
            <p:spPr>
              <a:xfrm>
                <a:off x="7390759" y="4116810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LastMessage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8586B23-B180-419D-B256-0D52AC27C9DD}"/>
                  </a:ext>
                </a:extLst>
              </p:cNvPr>
              <p:cNvSpPr/>
              <p:nvPr/>
            </p:nvSpPr>
            <p:spPr>
              <a:xfrm>
                <a:off x="7390759" y="4620866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LastmessTime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3DDACD7-5444-41A4-8E49-28057FEBF6DE}"/>
                  </a:ext>
                </a:extLst>
              </p:cNvPr>
              <p:cNvSpPr/>
              <p:nvPr/>
            </p:nvSpPr>
            <p:spPr>
              <a:xfrm>
                <a:off x="7390759" y="5094434"/>
                <a:ext cx="1440000" cy="28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Messages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5EEB0D2-F37F-4385-8028-BB86A6140C43}"/>
                  </a:ext>
                </a:extLst>
              </p:cNvPr>
              <p:cNvCxnSpPr/>
              <p:nvPr/>
            </p:nvCxnSpPr>
            <p:spPr>
              <a:xfrm>
                <a:off x="7231565" y="3756769"/>
                <a:ext cx="0" cy="15667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1225E1E-4427-466B-B978-B62910F34AD0}"/>
                  </a:ext>
                </a:extLst>
              </p:cNvPr>
              <p:cNvCxnSpPr/>
              <p:nvPr/>
            </p:nvCxnSpPr>
            <p:spPr>
              <a:xfrm flipH="1">
                <a:off x="7231565" y="4261767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7F694CA-16D5-4FA5-B84C-03163882A927}"/>
                  </a:ext>
                </a:extLst>
              </p:cNvPr>
              <p:cNvCxnSpPr/>
              <p:nvPr/>
            </p:nvCxnSpPr>
            <p:spPr>
              <a:xfrm flipH="1">
                <a:off x="7231565" y="4765823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4C1E762-9C9C-47C7-94DC-73C7097601E7}"/>
                  </a:ext>
                </a:extLst>
              </p:cNvPr>
              <p:cNvCxnSpPr/>
              <p:nvPr/>
            </p:nvCxnSpPr>
            <p:spPr>
              <a:xfrm flipH="1">
                <a:off x="7231885" y="5323973"/>
                <a:ext cx="1588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A494C3-064B-4ED0-B910-5CDB990EAE86}"/>
                </a:ext>
              </a:extLst>
            </p:cNvPr>
            <p:cNvGrpSpPr/>
            <p:nvPr/>
          </p:nvGrpSpPr>
          <p:grpSpPr>
            <a:xfrm>
              <a:off x="8304519" y="4040558"/>
              <a:ext cx="2104570" cy="2180912"/>
              <a:chOff x="8312660" y="4391566"/>
              <a:chExt cx="2104570" cy="218091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EE8CBCF-0079-4F5C-9772-8249E5D23FA9}"/>
                  </a:ext>
                </a:extLst>
              </p:cNvPr>
              <p:cNvGrpSpPr/>
              <p:nvPr/>
            </p:nvGrpSpPr>
            <p:grpSpPr>
              <a:xfrm>
                <a:off x="9015238" y="4391566"/>
                <a:ext cx="1395493" cy="2133729"/>
                <a:chOff x="7210759" y="3468738"/>
                <a:chExt cx="1620000" cy="287873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7A037A4-97DC-4595-9C66-96A0FC580916}"/>
                    </a:ext>
                  </a:extLst>
                </p:cNvPr>
                <p:cNvSpPr/>
                <p:nvPr/>
              </p:nvSpPr>
              <p:spPr>
                <a:xfrm>
                  <a:off x="7210759" y="3468738"/>
                  <a:ext cx="1620000" cy="28614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solidFill>
                        <a:schemeClr val="bg1"/>
                      </a:solidFill>
                    </a:rPr>
                    <a:t>MessageId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F203A58-27D2-4C7B-9646-862A3085A94C}"/>
                    </a:ext>
                  </a:extLst>
                </p:cNvPr>
                <p:cNvSpPr/>
                <p:nvPr/>
              </p:nvSpPr>
              <p:spPr>
                <a:xfrm>
                  <a:off x="7390759" y="4116810"/>
                  <a:ext cx="1440000" cy="28614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bg1"/>
                      </a:solidFill>
                    </a:rPr>
                    <a:t>Feeling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CD0937E-1D3A-4C7E-AE96-114143032367}"/>
                    </a:ext>
                  </a:extLst>
                </p:cNvPr>
                <p:cNvSpPr/>
                <p:nvPr/>
              </p:nvSpPr>
              <p:spPr>
                <a:xfrm>
                  <a:off x="7390759" y="4620866"/>
                  <a:ext cx="1440000" cy="28614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bg1"/>
                      </a:solidFill>
                    </a:rPr>
                    <a:t>message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210A9D3-07D8-4F14-BD94-C760C9A6AF5A}"/>
                    </a:ext>
                  </a:extLst>
                </p:cNvPr>
                <p:cNvCxnSpPr/>
                <p:nvPr/>
              </p:nvCxnSpPr>
              <p:spPr>
                <a:xfrm>
                  <a:off x="7231565" y="3756768"/>
                  <a:ext cx="0" cy="259070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D31FC40-AA03-40FD-86A7-8999F88813D1}"/>
                    </a:ext>
                  </a:extLst>
                </p:cNvPr>
                <p:cNvCxnSpPr/>
                <p:nvPr/>
              </p:nvCxnSpPr>
              <p:spPr>
                <a:xfrm flipH="1">
                  <a:off x="7231565" y="4261767"/>
                  <a:ext cx="14401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25EB4C61-33BA-43D9-AA22-7C729EE45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1565" y="5026138"/>
                  <a:ext cx="14401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683160D-3341-44F1-A216-3B17151788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12660" y="4490651"/>
                <a:ext cx="685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E2C505-99A4-4A22-8DAB-6B38F7FB8118}"/>
                  </a:ext>
                </a:extLst>
              </p:cNvPr>
              <p:cNvSpPr/>
              <p:nvPr/>
            </p:nvSpPr>
            <p:spPr>
              <a:xfrm>
                <a:off x="9170293" y="5619140"/>
                <a:ext cx="1240438" cy="21209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ImageUrl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6869C8-8E7F-4278-8CE7-D0DF7DE0B8F9}"/>
                  </a:ext>
                </a:extLst>
              </p:cNvPr>
              <p:cNvSpPr/>
              <p:nvPr/>
            </p:nvSpPr>
            <p:spPr>
              <a:xfrm>
                <a:off x="9176792" y="5986773"/>
                <a:ext cx="1240438" cy="21209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SenderId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2799CD-E65A-4532-A355-065DBFB48468}"/>
                  </a:ext>
                </a:extLst>
              </p:cNvPr>
              <p:cNvSpPr/>
              <p:nvPr/>
            </p:nvSpPr>
            <p:spPr>
              <a:xfrm>
                <a:off x="9176792" y="6360385"/>
                <a:ext cx="1240438" cy="21209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</a:rPr>
                  <a:t>TimeStamp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44B4113-543B-4C85-8BBD-0BE3DBAF7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2948" y="6168101"/>
                <a:ext cx="12405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3FEE348-D638-435B-AAA7-97F7FD7B16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4346" y="6521837"/>
                <a:ext cx="12405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E2AEE6C-D5EC-4CCD-A6DD-EA6D619DDB25}"/>
                </a:ext>
              </a:extLst>
            </p:cNvPr>
            <p:cNvSpPr/>
            <p:nvPr/>
          </p:nvSpPr>
          <p:spPr>
            <a:xfrm>
              <a:off x="6912414" y="4521275"/>
              <a:ext cx="1395493" cy="2120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ReiId</a:t>
              </a:r>
              <a:r>
                <a:rPr lang="en-US" altLang="ko-KR" sz="1100" dirty="0">
                  <a:solidFill>
                    <a:schemeClr val="bg1"/>
                  </a:solidFill>
                </a:rPr>
                <a:t> + </a:t>
              </a:r>
              <a:r>
                <a:rPr lang="en-US" altLang="ko-KR" sz="1100" dirty="0" err="1">
                  <a:solidFill>
                    <a:schemeClr val="bg1"/>
                  </a:solidFill>
                </a:rPr>
                <a:t>SendId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1A32F4A-6957-4A96-8739-AE416445D29B}"/>
                </a:ext>
              </a:extLst>
            </p:cNvPr>
            <p:cNvCxnSpPr/>
            <p:nvPr/>
          </p:nvCxnSpPr>
          <p:spPr>
            <a:xfrm>
              <a:off x="6787719" y="3011910"/>
              <a:ext cx="0" cy="16733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6E457FE-2F6F-4EF2-9344-642DC873F8AD}"/>
                </a:ext>
              </a:extLst>
            </p:cNvPr>
            <p:cNvCxnSpPr/>
            <p:nvPr/>
          </p:nvCxnSpPr>
          <p:spPr>
            <a:xfrm flipH="1">
              <a:off x="6787718" y="3013721"/>
              <a:ext cx="1240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272BCA6-3CB3-4C51-9FE0-D690F83C4703}"/>
                </a:ext>
              </a:extLst>
            </p:cNvPr>
            <p:cNvCxnSpPr/>
            <p:nvPr/>
          </p:nvCxnSpPr>
          <p:spPr>
            <a:xfrm flipH="1">
              <a:off x="6779329" y="4691521"/>
              <a:ext cx="1240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1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3A557142-14CA-4D48-9F6E-5BF215A3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AB43-6166-47E9-9049-B43C9F7FD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4" y="466594"/>
            <a:ext cx="2441448" cy="2441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6705848" y="1282252"/>
            <a:ext cx="26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Whatsapp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2A388-87CA-4B1F-B827-610842F1CF25}"/>
              </a:ext>
            </a:extLst>
          </p:cNvPr>
          <p:cNvGrpSpPr/>
          <p:nvPr/>
        </p:nvGrpSpPr>
        <p:grpSpPr>
          <a:xfrm>
            <a:off x="4268066" y="4271368"/>
            <a:ext cx="1236704" cy="1900832"/>
            <a:chOff x="4268066" y="4271368"/>
            <a:chExt cx="1236704" cy="1900832"/>
          </a:xfrm>
        </p:grpSpPr>
        <p:sp>
          <p:nvSpPr>
            <p:cNvPr id="10" name="Oval 9"/>
            <p:cNvSpPr/>
            <p:nvPr/>
          </p:nvSpPr>
          <p:spPr>
            <a:xfrm>
              <a:off x="4443859" y="4271368"/>
              <a:ext cx="709194" cy="709194"/>
            </a:xfrm>
            <a:prstGeom prst="ellipse">
              <a:avLst/>
            </a:prstGeom>
            <a:solidFill>
              <a:srgbClr val="4CAF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0F097C22-B2FA-4F29-978C-CCAD9913E946}"/>
                </a:ext>
              </a:extLst>
            </p:cNvPr>
            <p:cNvSpPr/>
            <p:nvPr/>
          </p:nvSpPr>
          <p:spPr>
            <a:xfrm>
              <a:off x="4268066" y="4556573"/>
              <a:ext cx="1236704" cy="161562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CADFF4-64A0-4D98-A55B-2295D0DBC44A}"/>
              </a:ext>
            </a:extLst>
          </p:cNvPr>
          <p:cNvSpPr txBox="1"/>
          <p:nvPr/>
        </p:nvSpPr>
        <p:spPr>
          <a:xfrm>
            <a:off x="5953125" y="435651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5224-AA40-414D-82D0-D7283478109B}"/>
              </a:ext>
            </a:extLst>
          </p:cNvPr>
          <p:cNvSpPr txBox="1"/>
          <p:nvPr/>
        </p:nvSpPr>
        <p:spPr>
          <a:xfrm>
            <a:off x="6725335" y="199013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0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3A557142-14CA-4D48-9F6E-5BF215A3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AB43-6166-47E9-9049-B43C9F7FD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4" y="466594"/>
            <a:ext cx="2441448" cy="2441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6705848" y="1282252"/>
            <a:ext cx="26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Whatsapp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2A388-87CA-4B1F-B827-610842F1CF25}"/>
              </a:ext>
            </a:extLst>
          </p:cNvPr>
          <p:cNvGrpSpPr/>
          <p:nvPr/>
        </p:nvGrpSpPr>
        <p:grpSpPr>
          <a:xfrm>
            <a:off x="4268066" y="4271368"/>
            <a:ext cx="1236704" cy="1900832"/>
            <a:chOff x="4268066" y="4271368"/>
            <a:chExt cx="1236704" cy="1900832"/>
          </a:xfrm>
        </p:grpSpPr>
        <p:sp>
          <p:nvSpPr>
            <p:cNvPr id="10" name="Oval 9"/>
            <p:cNvSpPr/>
            <p:nvPr/>
          </p:nvSpPr>
          <p:spPr>
            <a:xfrm>
              <a:off x="4443859" y="4271368"/>
              <a:ext cx="709194" cy="709194"/>
            </a:xfrm>
            <a:prstGeom prst="ellipse">
              <a:avLst/>
            </a:prstGeom>
            <a:solidFill>
              <a:srgbClr val="4CAF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0F097C22-B2FA-4F29-978C-CCAD9913E946}"/>
                </a:ext>
              </a:extLst>
            </p:cNvPr>
            <p:cNvSpPr/>
            <p:nvPr/>
          </p:nvSpPr>
          <p:spPr>
            <a:xfrm>
              <a:off x="4268066" y="4556573"/>
              <a:ext cx="1236704" cy="161562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CADFF4-64A0-4D98-A55B-2295D0DBC44A}"/>
              </a:ext>
            </a:extLst>
          </p:cNvPr>
          <p:cNvSpPr txBox="1"/>
          <p:nvPr/>
        </p:nvSpPr>
        <p:spPr>
          <a:xfrm>
            <a:off x="5953125" y="435651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OTP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5224-AA40-414D-82D0-D7283478109B}"/>
              </a:ext>
            </a:extLst>
          </p:cNvPr>
          <p:cNvSpPr txBox="1"/>
          <p:nvPr/>
        </p:nvSpPr>
        <p:spPr>
          <a:xfrm>
            <a:off x="6725335" y="199013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Mở ảnh">
            <a:extLst>
              <a:ext uri="{FF2B5EF4-FFF2-40B4-BE49-F238E27FC236}">
                <a16:creationId xmlns:a16="http://schemas.microsoft.com/office/drawing/2014/main" id="{BA384654-1F82-4093-B4A4-473E48D3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0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3A557142-14CA-4D48-9F6E-5BF215A3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AB43-6166-47E9-9049-B43C9F7FD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4" y="466594"/>
            <a:ext cx="2441448" cy="2441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6705848" y="1282252"/>
            <a:ext cx="26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Whatsapp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2A388-87CA-4B1F-B827-610842F1CF25}"/>
              </a:ext>
            </a:extLst>
          </p:cNvPr>
          <p:cNvGrpSpPr/>
          <p:nvPr/>
        </p:nvGrpSpPr>
        <p:grpSpPr>
          <a:xfrm>
            <a:off x="4268066" y="4271368"/>
            <a:ext cx="1236704" cy="1900832"/>
            <a:chOff x="4268066" y="4271368"/>
            <a:chExt cx="1236704" cy="1900832"/>
          </a:xfrm>
        </p:grpSpPr>
        <p:sp>
          <p:nvSpPr>
            <p:cNvPr id="10" name="Oval 9"/>
            <p:cNvSpPr/>
            <p:nvPr/>
          </p:nvSpPr>
          <p:spPr>
            <a:xfrm>
              <a:off x="4443859" y="4271368"/>
              <a:ext cx="709194" cy="709194"/>
            </a:xfrm>
            <a:prstGeom prst="ellipse">
              <a:avLst/>
            </a:prstGeom>
            <a:solidFill>
              <a:srgbClr val="4CAF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0F097C22-B2FA-4F29-978C-CCAD9913E946}"/>
                </a:ext>
              </a:extLst>
            </p:cNvPr>
            <p:cNvSpPr/>
            <p:nvPr/>
          </p:nvSpPr>
          <p:spPr>
            <a:xfrm>
              <a:off x="4268066" y="4556573"/>
              <a:ext cx="1236704" cy="161562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CADFF4-64A0-4D98-A55B-2295D0DBC44A}"/>
              </a:ext>
            </a:extLst>
          </p:cNvPr>
          <p:cNvSpPr txBox="1"/>
          <p:nvPr/>
        </p:nvSpPr>
        <p:spPr>
          <a:xfrm>
            <a:off x="5953125" y="4356518"/>
            <a:ext cx="526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home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5224-AA40-414D-82D0-D7283478109B}"/>
              </a:ext>
            </a:extLst>
          </p:cNvPr>
          <p:cNvSpPr txBox="1"/>
          <p:nvPr/>
        </p:nvSpPr>
        <p:spPr>
          <a:xfrm>
            <a:off x="6725335" y="199013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B6762CD0-ECDE-489D-9662-AABD159D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0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3A557142-14CA-4D48-9F6E-5BF215A3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AB43-6166-47E9-9049-B43C9F7FD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4" y="466594"/>
            <a:ext cx="2441448" cy="2441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6705848" y="1282252"/>
            <a:ext cx="26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Whatsapp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2A388-87CA-4B1F-B827-610842F1CF25}"/>
              </a:ext>
            </a:extLst>
          </p:cNvPr>
          <p:cNvGrpSpPr/>
          <p:nvPr/>
        </p:nvGrpSpPr>
        <p:grpSpPr>
          <a:xfrm>
            <a:off x="4268066" y="4271368"/>
            <a:ext cx="1236704" cy="1900832"/>
            <a:chOff x="4268066" y="4271368"/>
            <a:chExt cx="1236704" cy="1900832"/>
          </a:xfrm>
        </p:grpSpPr>
        <p:sp>
          <p:nvSpPr>
            <p:cNvPr id="10" name="Oval 9"/>
            <p:cNvSpPr/>
            <p:nvPr/>
          </p:nvSpPr>
          <p:spPr>
            <a:xfrm>
              <a:off x="4443859" y="4271368"/>
              <a:ext cx="709194" cy="709194"/>
            </a:xfrm>
            <a:prstGeom prst="ellipse">
              <a:avLst/>
            </a:prstGeom>
            <a:solidFill>
              <a:srgbClr val="4CAF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0F097C22-B2FA-4F29-978C-CCAD9913E946}"/>
                </a:ext>
              </a:extLst>
            </p:cNvPr>
            <p:cNvSpPr/>
            <p:nvPr/>
          </p:nvSpPr>
          <p:spPr>
            <a:xfrm>
              <a:off x="4268066" y="4556573"/>
              <a:ext cx="1236704" cy="161562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CADFF4-64A0-4D98-A55B-2295D0DBC44A}"/>
              </a:ext>
            </a:extLst>
          </p:cNvPr>
          <p:cNvSpPr txBox="1"/>
          <p:nvPr/>
        </p:nvSpPr>
        <p:spPr>
          <a:xfrm>
            <a:off x="5953125" y="4356518"/>
            <a:ext cx="526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Chat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bè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5224-AA40-414D-82D0-D7283478109B}"/>
              </a:ext>
            </a:extLst>
          </p:cNvPr>
          <p:cNvSpPr txBox="1"/>
          <p:nvPr/>
        </p:nvSpPr>
        <p:spPr>
          <a:xfrm>
            <a:off x="6725335" y="199013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B6762CD0-ECDE-489D-9662-AABD159D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0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ở ảnh">
            <a:extLst>
              <a:ext uri="{FF2B5EF4-FFF2-40B4-BE49-F238E27FC236}">
                <a16:creationId xmlns:a16="http://schemas.microsoft.com/office/drawing/2014/main" id="{C4AEA8A2-B6DA-4BB6-BA29-E6BC4E89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9" y="1711473"/>
            <a:ext cx="1947670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3A557142-14CA-4D48-9F6E-5BF215A3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AB43-6166-47E9-9049-B43C9F7FD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4" y="466594"/>
            <a:ext cx="2441448" cy="2441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6705848" y="1282252"/>
            <a:ext cx="26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Whatsapp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2A388-87CA-4B1F-B827-610842F1CF25}"/>
              </a:ext>
            </a:extLst>
          </p:cNvPr>
          <p:cNvGrpSpPr/>
          <p:nvPr/>
        </p:nvGrpSpPr>
        <p:grpSpPr>
          <a:xfrm>
            <a:off x="4268066" y="4271368"/>
            <a:ext cx="1236704" cy="1900832"/>
            <a:chOff x="4268066" y="4271368"/>
            <a:chExt cx="1236704" cy="1900832"/>
          </a:xfrm>
        </p:grpSpPr>
        <p:sp>
          <p:nvSpPr>
            <p:cNvPr id="10" name="Oval 9"/>
            <p:cNvSpPr/>
            <p:nvPr/>
          </p:nvSpPr>
          <p:spPr>
            <a:xfrm>
              <a:off x="4443859" y="4271368"/>
              <a:ext cx="709194" cy="709194"/>
            </a:xfrm>
            <a:prstGeom prst="ellipse">
              <a:avLst/>
            </a:prstGeom>
            <a:solidFill>
              <a:srgbClr val="4CAF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0F097C22-B2FA-4F29-978C-CCAD9913E946}"/>
                </a:ext>
              </a:extLst>
            </p:cNvPr>
            <p:cNvSpPr/>
            <p:nvPr/>
          </p:nvSpPr>
          <p:spPr>
            <a:xfrm>
              <a:off x="4268066" y="4556573"/>
              <a:ext cx="1236704" cy="161562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CADFF4-64A0-4D98-A55B-2295D0DBC44A}"/>
              </a:ext>
            </a:extLst>
          </p:cNvPr>
          <p:cNvSpPr txBox="1"/>
          <p:nvPr/>
        </p:nvSpPr>
        <p:spPr>
          <a:xfrm>
            <a:off x="5953125" y="4356518"/>
            <a:ext cx="5261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Xem</a:t>
            </a:r>
            <a:r>
              <a:rPr lang="en-US" sz="2000" dirty="0"/>
              <a:t> story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5224-AA40-414D-82D0-D7283478109B}"/>
              </a:ext>
            </a:extLst>
          </p:cNvPr>
          <p:cNvSpPr txBox="1"/>
          <p:nvPr/>
        </p:nvSpPr>
        <p:spPr>
          <a:xfrm>
            <a:off x="6725335" y="199013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B6762CD0-ECDE-489D-9662-AABD159D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0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ở ảnh">
            <a:extLst>
              <a:ext uri="{FF2B5EF4-FFF2-40B4-BE49-F238E27FC236}">
                <a16:creationId xmlns:a16="http://schemas.microsoft.com/office/drawing/2014/main" id="{C4AEA8A2-B6DA-4BB6-BA29-E6BC4E89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9" y="1711473"/>
            <a:ext cx="1947670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ở ảnh">
            <a:extLst>
              <a:ext uri="{FF2B5EF4-FFF2-40B4-BE49-F238E27FC236}">
                <a16:creationId xmlns:a16="http://schemas.microsoft.com/office/drawing/2014/main" id="{1EE112A1-1C59-44FB-8B52-CFEBCBD5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7" y="1711473"/>
            <a:ext cx="1947670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2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3A557142-14CA-4D48-9F6E-5BF215A3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1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AB43-6166-47E9-9049-B43C9F7FD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4" y="466594"/>
            <a:ext cx="2441448" cy="2441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6705848" y="1282252"/>
            <a:ext cx="26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Whatsapp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2A388-87CA-4B1F-B827-610842F1CF25}"/>
              </a:ext>
            </a:extLst>
          </p:cNvPr>
          <p:cNvGrpSpPr/>
          <p:nvPr/>
        </p:nvGrpSpPr>
        <p:grpSpPr>
          <a:xfrm>
            <a:off x="4268066" y="4271368"/>
            <a:ext cx="1236704" cy="1900832"/>
            <a:chOff x="4268066" y="4271368"/>
            <a:chExt cx="1236704" cy="1900832"/>
          </a:xfrm>
        </p:grpSpPr>
        <p:sp>
          <p:nvSpPr>
            <p:cNvPr id="10" name="Oval 9"/>
            <p:cNvSpPr/>
            <p:nvPr/>
          </p:nvSpPr>
          <p:spPr>
            <a:xfrm>
              <a:off x="4443859" y="4271368"/>
              <a:ext cx="709194" cy="709194"/>
            </a:xfrm>
            <a:prstGeom prst="ellipse">
              <a:avLst/>
            </a:prstGeom>
            <a:solidFill>
              <a:srgbClr val="4CAF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0F097C22-B2FA-4F29-978C-CCAD9913E946}"/>
                </a:ext>
              </a:extLst>
            </p:cNvPr>
            <p:cNvSpPr/>
            <p:nvPr/>
          </p:nvSpPr>
          <p:spPr>
            <a:xfrm>
              <a:off x="4268066" y="4556573"/>
              <a:ext cx="1236704" cy="161562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CADFF4-64A0-4D98-A55B-2295D0DBC44A}"/>
              </a:ext>
            </a:extLst>
          </p:cNvPr>
          <p:cNvSpPr txBox="1"/>
          <p:nvPr/>
        </p:nvSpPr>
        <p:spPr>
          <a:xfrm>
            <a:off x="5953125" y="4356518"/>
            <a:ext cx="526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chỉnh</a:t>
            </a:r>
            <a:r>
              <a:rPr lang="en-US" sz="2000" dirty="0"/>
              <a:t> profile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5224-AA40-414D-82D0-D7283478109B}"/>
              </a:ext>
            </a:extLst>
          </p:cNvPr>
          <p:cNvSpPr txBox="1"/>
          <p:nvPr/>
        </p:nvSpPr>
        <p:spPr>
          <a:xfrm>
            <a:off x="6725335" y="1990138"/>
            <a:ext cx="49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B6762CD0-ECDE-489D-9662-AABD159D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0" y="1711473"/>
            <a:ext cx="1947671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ở ảnh">
            <a:extLst>
              <a:ext uri="{FF2B5EF4-FFF2-40B4-BE49-F238E27FC236}">
                <a16:creationId xmlns:a16="http://schemas.microsoft.com/office/drawing/2014/main" id="{C4AEA8A2-B6DA-4BB6-BA29-E6BC4E89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9" y="1711473"/>
            <a:ext cx="1947670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ở ảnh">
            <a:extLst>
              <a:ext uri="{FF2B5EF4-FFF2-40B4-BE49-F238E27FC236}">
                <a16:creationId xmlns:a16="http://schemas.microsoft.com/office/drawing/2014/main" id="{1EE112A1-1C59-44FB-8B52-CFEBCBD5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7" y="1711473"/>
            <a:ext cx="1947670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ở ảnh">
            <a:extLst>
              <a:ext uri="{FF2B5EF4-FFF2-40B4-BE49-F238E27FC236}">
                <a16:creationId xmlns:a16="http://schemas.microsoft.com/office/drawing/2014/main" id="{9AC499CF-0D49-47D7-95E8-FB2B364E1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4" y="1711473"/>
            <a:ext cx="1947669" cy="36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037674" y="3004208"/>
            <a:ext cx="480022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nhắn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tin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Whatsapp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37674" y="5661112"/>
            <a:ext cx="47754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hiện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: Lê Quang Khải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Dịch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vụ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Google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504752"/>
            <a:ext cx="60959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trong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C858B-FC1B-4349-BDE0-E8EB10EEE67E}"/>
              </a:ext>
            </a:extLst>
          </p:cNvPr>
          <p:cNvGrpSpPr/>
          <p:nvPr/>
        </p:nvGrpSpPr>
        <p:grpSpPr>
          <a:xfrm rot="20177420">
            <a:off x="3925938" y="801013"/>
            <a:ext cx="2440617" cy="3233370"/>
            <a:chOff x="4070856" y="1685903"/>
            <a:chExt cx="1785679" cy="2523400"/>
          </a:xfrm>
        </p:grpSpPr>
        <p:sp>
          <p:nvSpPr>
            <p:cNvPr id="17" name="Graphic 57">
              <a:extLst>
                <a:ext uri="{FF2B5EF4-FFF2-40B4-BE49-F238E27FC236}">
                  <a16:creationId xmlns:a16="http://schemas.microsoft.com/office/drawing/2014/main" id="{EF896B9F-8B4A-418F-BFD5-7414F55D657E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1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71">
              <a:extLst>
                <a:ext uri="{FF2B5EF4-FFF2-40B4-BE49-F238E27FC236}">
                  <a16:creationId xmlns:a16="http://schemas.microsoft.com/office/drawing/2014/main" id="{A13CF03F-5BB1-4D80-808C-E7991520CEC8}"/>
                </a:ext>
              </a:extLst>
            </p:cNvPr>
            <p:cNvSpPr/>
            <p:nvPr/>
          </p:nvSpPr>
          <p:spPr>
            <a:xfrm>
              <a:off x="4498463" y="3087461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2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85">
              <a:extLst>
                <a:ext uri="{FF2B5EF4-FFF2-40B4-BE49-F238E27FC236}">
                  <a16:creationId xmlns:a16="http://schemas.microsoft.com/office/drawing/2014/main" id="{C669049F-F1BB-477F-9111-ED16D924FCCB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1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BABC03-27A6-4E91-84E7-F87BF4D05358}"/>
              </a:ext>
            </a:extLst>
          </p:cNvPr>
          <p:cNvGrpSpPr/>
          <p:nvPr/>
        </p:nvGrpSpPr>
        <p:grpSpPr>
          <a:xfrm rot="17400000">
            <a:off x="2714645" y="1854380"/>
            <a:ext cx="2288088" cy="3448914"/>
            <a:chOff x="4070856" y="1685903"/>
            <a:chExt cx="1785679" cy="2523400"/>
          </a:xfrm>
        </p:grpSpPr>
        <p:sp>
          <p:nvSpPr>
            <p:cNvPr id="21" name="Graphic 57">
              <a:extLst>
                <a:ext uri="{FF2B5EF4-FFF2-40B4-BE49-F238E27FC236}">
                  <a16:creationId xmlns:a16="http://schemas.microsoft.com/office/drawing/2014/main" id="{1FB2B270-0A49-49ED-93B1-DA01E30801EA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2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71">
              <a:extLst>
                <a:ext uri="{FF2B5EF4-FFF2-40B4-BE49-F238E27FC236}">
                  <a16:creationId xmlns:a16="http://schemas.microsoft.com/office/drawing/2014/main" id="{4D92033A-CAB6-46B2-99F2-3227A44CB7E2}"/>
                </a:ext>
              </a:extLst>
            </p:cNvPr>
            <p:cNvSpPr/>
            <p:nvPr/>
          </p:nvSpPr>
          <p:spPr>
            <a:xfrm>
              <a:off x="4498463" y="3087460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1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85">
              <a:extLst>
                <a:ext uri="{FF2B5EF4-FFF2-40B4-BE49-F238E27FC236}">
                  <a16:creationId xmlns:a16="http://schemas.microsoft.com/office/drawing/2014/main" id="{A4A82C85-8C7F-44C8-B7E8-0203C9344D55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2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EB9684-C9FE-4560-AFF9-2645DB2337A0}"/>
              </a:ext>
            </a:extLst>
          </p:cNvPr>
          <p:cNvGrpSpPr/>
          <p:nvPr/>
        </p:nvGrpSpPr>
        <p:grpSpPr>
          <a:xfrm rot="1422580" flipH="1">
            <a:off x="5823338" y="759413"/>
            <a:ext cx="2440617" cy="3233370"/>
            <a:chOff x="4070856" y="1685903"/>
            <a:chExt cx="1785679" cy="2523400"/>
          </a:xfrm>
        </p:grpSpPr>
        <p:sp>
          <p:nvSpPr>
            <p:cNvPr id="25" name="Graphic 57">
              <a:extLst>
                <a:ext uri="{FF2B5EF4-FFF2-40B4-BE49-F238E27FC236}">
                  <a16:creationId xmlns:a16="http://schemas.microsoft.com/office/drawing/2014/main" id="{41190071-7C1B-486C-8010-44B7D4F36CEF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2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71">
              <a:extLst>
                <a:ext uri="{FF2B5EF4-FFF2-40B4-BE49-F238E27FC236}">
                  <a16:creationId xmlns:a16="http://schemas.microsoft.com/office/drawing/2014/main" id="{DD3E57A1-3903-4033-8F66-59F879FB2EEF}"/>
                </a:ext>
              </a:extLst>
            </p:cNvPr>
            <p:cNvSpPr/>
            <p:nvPr/>
          </p:nvSpPr>
          <p:spPr>
            <a:xfrm>
              <a:off x="4498463" y="3087461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1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85">
              <a:extLst>
                <a:ext uri="{FF2B5EF4-FFF2-40B4-BE49-F238E27FC236}">
                  <a16:creationId xmlns:a16="http://schemas.microsoft.com/office/drawing/2014/main" id="{D1EB5B1C-C32E-498E-BF98-28EAB5A6BBF2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2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54CD25-2ED1-4B07-B3D8-08476F4E35C9}"/>
              </a:ext>
            </a:extLst>
          </p:cNvPr>
          <p:cNvGrpSpPr/>
          <p:nvPr/>
        </p:nvGrpSpPr>
        <p:grpSpPr>
          <a:xfrm rot="4200000" flipH="1">
            <a:off x="7189264" y="1854380"/>
            <a:ext cx="2288088" cy="3448914"/>
            <a:chOff x="4070856" y="1685903"/>
            <a:chExt cx="1785679" cy="2523400"/>
          </a:xfrm>
        </p:grpSpPr>
        <p:sp>
          <p:nvSpPr>
            <p:cNvPr id="29" name="Graphic 57">
              <a:extLst>
                <a:ext uri="{FF2B5EF4-FFF2-40B4-BE49-F238E27FC236}">
                  <a16:creationId xmlns:a16="http://schemas.microsoft.com/office/drawing/2014/main" id="{37734BF2-4E44-4525-9470-2C844F1BBEAD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1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71">
              <a:extLst>
                <a:ext uri="{FF2B5EF4-FFF2-40B4-BE49-F238E27FC236}">
                  <a16:creationId xmlns:a16="http://schemas.microsoft.com/office/drawing/2014/main" id="{25D8B01F-A3C8-41E7-9726-7CF3393448F5}"/>
                </a:ext>
              </a:extLst>
            </p:cNvPr>
            <p:cNvSpPr/>
            <p:nvPr/>
          </p:nvSpPr>
          <p:spPr>
            <a:xfrm>
              <a:off x="4498463" y="3087460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2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85">
              <a:extLst>
                <a:ext uri="{FF2B5EF4-FFF2-40B4-BE49-F238E27FC236}">
                  <a16:creationId xmlns:a16="http://schemas.microsoft.com/office/drawing/2014/main" id="{DCA74560-880B-4E85-87CE-350B30DCE824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1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ECDD57-73CB-495B-94A1-0194C5554F92}"/>
              </a:ext>
            </a:extLst>
          </p:cNvPr>
          <p:cNvGrpSpPr/>
          <p:nvPr/>
        </p:nvGrpSpPr>
        <p:grpSpPr>
          <a:xfrm>
            <a:off x="4828442" y="2694562"/>
            <a:ext cx="2535116" cy="4163438"/>
            <a:chOff x="4828442" y="2694562"/>
            <a:chExt cx="2535116" cy="4163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2604C7-C8F2-4574-9BB1-E76D9D14AE77}"/>
                </a:ext>
              </a:extLst>
            </p:cNvPr>
            <p:cNvGrpSpPr/>
            <p:nvPr/>
          </p:nvGrpSpPr>
          <p:grpSpPr>
            <a:xfrm>
              <a:off x="4828442" y="2694562"/>
              <a:ext cx="1704621" cy="3076954"/>
              <a:chOff x="3688167" y="3417317"/>
              <a:chExt cx="1152686" cy="2202466"/>
            </a:xfrm>
          </p:grpSpPr>
          <p:sp>
            <p:nvSpPr>
              <p:cNvPr id="8" name="Rounded Rectangle 17">
                <a:extLst>
                  <a:ext uri="{FF2B5EF4-FFF2-40B4-BE49-F238E27FC236}">
                    <a16:creationId xmlns:a16="http://schemas.microsoft.com/office/drawing/2014/main" id="{256EDB99-AE3A-4E33-B724-9A5FD1D32573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E549B4-BCF6-4C53-8421-81F1BC1D3109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E497592B-8063-4693-8C9E-3D73ECCB8BE1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55CCCE4-D2D4-4421-97E3-F600DF0E2FDF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62BD14-D776-4881-9CAD-3E71B9FEBAF8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58">
                <a:extLst>
                  <a:ext uri="{FF2B5EF4-FFF2-40B4-BE49-F238E27FC236}">
                    <a16:creationId xmlns:a16="http://schemas.microsoft.com/office/drawing/2014/main" id="{4C08AB02-1313-477C-B8E3-8F47E585A005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C5A6E4-14F6-4F52-8855-D6E83CFF0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832" y="3563926"/>
              <a:ext cx="1202227" cy="1202227"/>
            </a:xfrm>
            <a:prstGeom prst="rect">
              <a:avLst/>
            </a:prstGeom>
          </p:spPr>
        </p:pic>
        <p:grpSp>
          <p:nvGrpSpPr>
            <p:cNvPr id="5" name="Graphic 21">
              <a:extLst>
                <a:ext uri="{FF2B5EF4-FFF2-40B4-BE49-F238E27FC236}">
                  <a16:creationId xmlns:a16="http://schemas.microsoft.com/office/drawing/2014/main" id="{30B1BFE8-5006-424F-9E10-AA71B8F1DB1A}"/>
                </a:ext>
              </a:extLst>
            </p:cNvPr>
            <p:cNvGrpSpPr/>
            <p:nvPr/>
          </p:nvGrpSpPr>
          <p:grpSpPr>
            <a:xfrm>
              <a:off x="5721601" y="4084546"/>
              <a:ext cx="1641957" cy="2773454"/>
              <a:chOff x="4170900" y="0"/>
              <a:chExt cx="3835079" cy="685706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4C470B8-FA50-47A7-8CCC-DA23AA4324E7}"/>
                  </a:ext>
                </a:extLst>
              </p:cNvPr>
              <p:cNvSpPr/>
              <p:nvPr/>
            </p:nvSpPr>
            <p:spPr>
              <a:xfrm>
                <a:off x="4430993" y="974000"/>
                <a:ext cx="846423" cy="721829"/>
              </a:xfrm>
              <a:custGeom>
                <a:avLst/>
                <a:gdLst>
                  <a:gd name="connsiteX0" fmla="*/ 201811 w 867746"/>
                  <a:gd name="connsiteY0" fmla="*/ 15957 h 662473"/>
                  <a:gd name="connsiteX1" fmla="*/ 876414 w 867746"/>
                  <a:gd name="connsiteY1" fmla="*/ 373320 h 662473"/>
                  <a:gd name="connsiteX2" fmla="*/ 105705 w 867746"/>
                  <a:gd name="connsiteY2" fmla="*/ 664435 h 662473"/>
                  <a:gd name="connsiteX3" fmla="*/ 201811 w 867746"/>
                  <a:gd name="connsiteY3" fmla="*/ 15957 h 662473"/>
                  <a:gd name="connsiteX0" fmla="*/ 288539 w 841815"/>
                  <a:gd name="connsiteY0" fmla="*/ 17995 h 626033"/>
                  <a:gd name="connsiteX1" fmla="*/ 841815 w 841815"/>
                  <a:gd name="connsiteY1" fmla="*/ 334917 h 626033"/>
                  <a:gd name="connsiteX2" fmla="*/ 71106 w 841815"/>
                  <a:gd name="connsiteY2" fmla="*/ 626032 h 626033"/>
                  <a:gd name="connsiteX3" fmla="*/ 288539 w 841815"/>
                  <a:gd name="connsiteY3" fmla="*/ 17995 h 626033"/>
                  <a:gd name="connsiteX0" fmla="*/ 288539 w 922701"/>
                  <a:gd name="connsiteY0" fmla="*/ 17995 h 626033"/>
                  <a:gd name="connsiteX1" fmla="*/ 922701 w 922701"/>
                  <a:gd name="connsiteY1" fmla="*/ 334918 h 626033"/>
                  <a:gd name="connsiteX2" fmla="*/ 71106 w 922701"/>
                  <a:gd name="connsiteY2" fmla="*/ 626032 h 626033"/>
                  <a:gd name="connsiteX3" fmla="*/ 288539 w 922701"/>
                  <a:gd name="connsiteY3" fmla="*/ 17995 h 626033"/>
                  <a:gd name="connsiteX0" fmla="*/ 329797 w 913407"/>
                  <a:gd name="connsiteY0" fmla="*/ 14324 h 703246"/>
                  <a:gd name="connsiteX1" fmla="*/ 913407 w 913407"/>
                  <a:gd name="connsiteY1" fmla="*/ 412131 h 703246"/>
                  <a:gd name="connsiteX2" fmla="*/ 61812 w 913407"/>
                  <a:gd name="connsiteY2" fmla="*/ 703245 h 703246"/>
                  <a:gd name="connsiteX3" fmla="*/ 329797 w 913407"/>
                  <a:gd name="connsiteY3" fmla="*/ 14324 h 703246"/>
                  <a:gd name="connsiteX0" fmla="*/ 201810 w 785420"/>
                  <a:gd name="connsiteY0" fmla="*/ 14324 h 662804"/>
                  <a:gd name="connsiteX1" fmla="*/ 785420 w 785420"/>
                  <a:gd name="connsiteY1" fmla="*/ 412131 h 662804"/>
                  <a:gd name="connsiteX2" fmla="*/ 105706 w 785420"/>
                  <a:gd name="connsiteY2" fmla="*/ 662804 h 662804"/>
                  <a:gd name="connsiteX3" fmla="*/ 201810 w 785420"/>
                  <a:gd name="connsiteY3" fmla="*/ 14324 h 662804"/>
                  <a:gd name="connsiteX0" fmla="*/ 167496 w 751106"/>
                  <a:gd name="connsiteY0" fmla="*/ 14324 h 672912"/>
                  <a:gd name="connsiteX1" fmla="*/ 751106 w 751106"/>
                  <a:gd name="connsiteY1" fmla="*/ 412131 h 672912"/>
                  <a:gd name="connsiteX2" fmla="*/ 132056 w 751106"/>
                  <a:gd name="connsiteY2" fmla="*/ 672912 h 672912"/>
                  <a:gd name="connsiteX3" fmla="*/ 167496 w 751106"/>
                  <a:gd name="connsiteY3" fmla="*/ 14324 h 672912"/>
                  <a:gd name="connsiteX0" fmla="*/ 132271 w 796768"/>
                  <a:gd name="connsiteY0" fmla="*/ 12987 h 712016"/>
                  <a:gd name="connsiteX1" fmla="*/ 796768 w 796768"/>
                  <a:gd name="connsiteY1" fmla="*/ 451235 h 712016"/>
                  <a:gd name="connsiteX2" fmla="*/ 177718 w 796768"/>
                  <a:gd name="connsiteY2" fmla="*/ 712016 h 712016"/>
                  <a:gd name="connsiteX3" fmla="*/ 132271 w 796768"/>
                  <a:gd name="connsiteY3" fmla="*/ 12987 h 712016"/>
                  <a:gd name="connsiteX0" fmla="*/ 152924 w 766868"/>
                  <a:gd name="connsiteY0" fmla="*/ 12135 h 741494"/>
                  <a:gd name="connsiteX1" fmla="*/ 766868 w 766868"/>
                  <a:gd name="connsiteY1" fmla="*/ 480713 h 741494"/>
                  <a:gd name="connsiteX2" fmla="*/ 147818 w 766868"/>
                  <a:gd name="connsiteY2" fmla="*/ 741494 h 741494"/>
                  <a:gd name="connsiteX3" fmla="*/ 152924 w 766868"/>
                  <a:gd name="connsiteY3" fmla="*/ 12135 h 741494"/>
                  <a:gd name="connsiteX0" fmla="*/ 172736 w 786680"/>
                  <a:gd name="connsiteY0" fmla="*/ 12135 h 741494"/>
                  <a:gd name="connsiteX1" fmla="*/ 786680 w 786680"/>
                  <a:gd name="connsiteY1" fmla="*/ 480713 h 741494"/>
                  <a:gd name="connsiteX2" fmla="*/ 127187 w 786680"/>
                  <a:gd name="connsiteY2" fmla="*/ 741494 h 741494"/>
                  <a:gd name="connsiteX3" fmla="*/ 172736 w 786680"/>
                  <a:gd name="connsiteY3" fmla="*/ 12135 h 741494"/>
                  <a:gd name="connsiteX0" fmla="*/ 148439 w 812936"/>
                  <a:gd name="connsiteY0" fmla="*/ 12690 h 721827"/>
                  <a:gd name="connsiteX1" fmla="*/ 812936 w 812936"/>
                  <a:gd name="connsiteY1" fmla="*/ 461046 h 721827"/>
                  <a:gd name="connsiteX2" fmla="*/ 153443 w 812936"/>
                  <a:gd name="connsiteY2" fmla="*/ 721827 h 721827"/>
                  <a:gd name="connsiteX3" fmla="*/ 148439 w 812936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22" h="721827">
                    <a:moveTo>
                      <a:pt x="181925" y="12690"/>
                    </a:moveTo>
                    <a:cubicBezTo>
                      <a:pt x="568699" y="-73151"/>
                      <a:pt x="767112" y="298693"/>
                      <a:pt x="846422" y="461046"/>
                    </a:cubicBezTo>
                    <a:cubicBezTo>
                      <a:pt x="676940" y="439722"/>
                      <a:pt x="430013" y="516522"/>
                      <a:pt x="186930" y="721827"/>
                    </a:cubicBezTo>
                    <a:cubicBezTo>
                      <a:pt x="18046" y="360732"/>
                      <a:pt x="-129423" y="90762"/>
                      <a:pt x="181925" y="12690"/>
                    </a:cubicBezTo>
                    <a:close/>
                  </a:path>
                </a:pathLst>
              </a:custGeom>
              <a:solidFill>
                <a:srgbClr val="BFBFBF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A617802-D531-4FCA-B31A-47E5A6298595}"/>
                  </a:ext>
                </a:extLst>
              </p:cNvPr>
              <p:cNvSpPr/>
              <p:nvPr/>
            </p:nvSpPr>
            <p:spPr>
              <a:xfrm>
                <a:off x="4170900" y="0"/>
                <a:ext cx="3835079" cy="6857067"/>
              </a:xfrm>
              <a:custGeom>
                <a:avLst/>
                <a:gdLst>
                  <a:gd name="connsiteX0" fmla="*/ 1859688 w 3816220"/>
                  <a:gd name="connsiteY0" fmla="*/ 0 h 6848669"/>
                  <a:gd name="connsiteX1" fmla="*/ 2719037 w 3816220"/>
                  <a:gd name="connsiteY1" fmla="*/ 937727 h 6848669"/>
                  <a:gd name="connsiteX2" fmla="*/ 3404837 w 3816220"/>
                  <a:gd name="connsiteY2" fmla="*/ 2455817 h 6848669"/>
                  <a:gd name="connsiteX3" fmla="*/ 3397373 w 3816220"/>
                  <a:gd name="connsiteY3" fmla="*/ 4784738 h 6848669"/>
                  <a:gd name="connsiteX4" fmla="*/ 3818184 w 3816220"/>
                  <a:gd name="connsiteY4" fmla="*/ 6857067 h 6848669"/>
                  <a:gd name="connsiteX5" fmla="*/ 1609628 w 3816220"/>
                  <a:gd name="connsiteY5" fmla="*/ 6857067 h 6848669"/>
                  <a:gd name="connsiteX6" fmla="*/ 1469669 w 3816220"/>
                  <a:gd name="connsiteY6" fmla="*/ 6241247 h 6848669"/>
                  <a:gd name="connsiteX7" fmla="*/ 555269 w 3816220"/>
                  <a:gd name="connsiteY7" fmla="*/ 4011230 h 6848669"/>
                  <a:gd name="connsiteX8" fmla="*/ 316405 w 3816220"/>
                  <a:gd name="connsiteY8" fmla="*/ 2427826 h 6848669"/>
                  <a:gd name="connsiteX9" fmla="*/ 255756 w 3816220"/>
                  <a:gd name="connsiteY9" fmla="*/ 1045029 h 6848669"/>
                  <a:gd name="connsiteX10" fmla="*/ 1686139 w 3816220"/>
                  <a:gd name="connsiteY10" fmla="*/ 2580848 h 6848669"/>
                  <a:gd name="connsiteX11" fmla="*/ 1859688 w 3816220"/>
                  <a:gd name="connsiteY11" fmla="*/ 0 h 6848669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69 w 3818183"/>
                  <a:gd name="connsiteY7" fmla="*/ 4011230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70 w 3818183"/>
                  <a:gd name="connsiteY7" fmla="*/ 4152778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79877 w 3835079"/>
                  <a:gd name="connsiteY10" fmla="*/ 1844225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5079" h="6857067">
                    <a:moveTo>
                      <a:pt x="1876584" y="0"/>
                    </a:moveTo>
                    <a:cubicBezTo>
                      <a:pt x="2380437" y="78377"/>
                      <a:pt x="2558652" y="523447"/>
                      <a:pt x="2735933" y="937727"/>
                    </a:cubicBezTo>
                    <a:cubicBezTo>
                      <a:pt x="2956136" y="1453709"/>
                      <a:pt x="3344289" y="1891315"/>
                      <a:pt x="3421733" y="2455817"/>
                    </a:cubicBezTo>
                    <a:cubicBezTo>
                      <a:pt x="3527169" y="3221860"/>
                      <a:pt x="3383478" y="4014030"/>
                      <a:pt x="3414269" y="4784738"/>
                    </a:cubicBezTo>
                    <a:cubicBezTo>
                      <a:pt x="3443194" y="5498530"/>
                      <a:pt x="3721246" y="6157271"/>
                      <a:pt x="3835080" y="6857067"/>
                    </a:cubicBezTo>
                    <a:lnTo>
                      <a:pt x="1626524" y="6857067"/>
                    </a:lnTo>
                    <a:cubicBezTo>
                      <a:pt x="1579871" y="6623802"/>
                      <a:pt x="1662291" y="6691962"/>
                      <a:pt x="1486565" y="6241247"/>
                    </a:cubicBezTo>
                    <a:cubicBezTo>
                      <a:pt x="1310839" y="5790532"/>
                      <a:pt x="535776" y="4930019"/>
                      <a:pt x="572166" y="4152778"/>
                    </a:cubicBezTo>
                    <a:cubicBezTo>
                      <a:pt x="599224" y="3570548"/>
                      <a:pt x="661157" y="3044425"/>
                      <a:pt x="333301" y="2427826"/>
                    </a:cubicBezTo>
                    <a:cubicBezTo>
                      <a:pt x="160822" y="2079489"/>
                      <a:pt x="-287185" y="1240971"/>
                      <a:pt x="272652" y="1045029"/>
                    </a:cubicBezTo>
                    <a:cubicBezTo>
                      <a:pt x="811062" y="816322"/>
                      <a:pt x="1111150" y="1517480"/>
                      <a:pt x="1349547" y="1773450"/>
                    </a:cubicBezTo>
                    <a:cubicBezTo>
                      <a:pt x="1587944" y="2029420"/>
                      <a:pt x="1620251" y="2888219"/>
                      <a:pt x="1703035" y="2580848"/>
                    </a:cubicBezTo>
                    <a:cubicBezTo>
                      <a:pt x="2060397" y="1828800"/>
                      <a:pt x="1874718" y="807098"/>
                      <a:pt x="187658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25DD0E2-1892-4AFA-8F70-E0CFABA6E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89" y="1048608"/>
            <a:ext cx="1003113" cy="10031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DC8050-ACA0-4E8E-B7C7-21E42F7B4B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61" y="1224398"/>
            <a:ext cx="1005840" cy="10058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357F020-62C9-4D0F-BA13-172BE9A30E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24" y="2817884"/>
            <a:ext cx="1005840" cy="10058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662667-9C69-4E45-A0BE-4E19B53687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40" y="2694562"/>
            <a:ext cx="1005840" cy="1005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2EB5634-7903-45C3-BC8D-B85C150333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4" y="236580"/>
            <a:ext cx="1677408" cy="16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C7C7159-693D-483A-AD4C-8F2E06B65E1B}"/>
              </a:ext>
            </a:extLst>
          </p:cNvPr>
          <p:cNvGrpSpPr/>
          <p:nvPr/>
        </p:nvGrpSpPr>
        <p:grpSpPr>
          <a:xfrm>
            <a:off x="2253019" y="2694562"/>
            <a:ext cx="2535116" cy="4163438"/>
            <a:chOff x="2253019" y="2694562"/>
            <a:chExt cx="2535116" cy="4163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82D2A1-41E9-47C6-B129-876AC66D7120}"/>
                </a:ext>
              </a:extLst>
            </p:cNvPr>
            <p:cNvGrpSpPr/>
            <p:nvPr/>
          </p:nvGrpSpPr>
          <p:grpSpPr>
            <a:xfrm>
              <a:off x="2253019" y="2694562"/>
              <a:ext cx="1704621" cy="3076954"/>
              <a:chOff x="3688167" y="3417317"/>
              <a:chExt cx="1152686" cy="2202466"/>
            </a:xfrm>
          </p:grpSpPr>
          <p:sp>
            <p:nvSpPr>
              <p:cNvPr id="9" name="Rounded Rectangle 17">
                <a:extLst>
                  <a:ext uri="{FF2B5EF4-FFF2-40B4-BE49-F238E27FC236}">
                    <a16:creationId xmlns:a16="http://schemas.microsoft.com/office/drawing/2014/main" id="{46CC8A10-7EE2-467D-B9EE-DD92DBF57656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5930096-BA26-4A5D-84E0-AC9BC12A5BCF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5911BEFF-618B-45F7-9D42-6959904B5A56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7BBA0A5-5258-4D33-AC22-845664B8771B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ABDCEF-7D59-4C14-A2A8-A8BAC12CD441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58">
                <a:extLst>
                  <a:ext uri="{FF2B5EF4-FFF2-40B4-BE49-F238E27FC236}">
                    <a16:creationId xmlns:a16="http://schemas.microsoft.com/office/drawing/2014/main" id="{E512D66E-59A6-45D9-86E0-9000419217CD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pic>
          <p:nvPicPr>
            <p:cNvPr id="15" name="Picture 2" descr="Mở ảnh">
              <a:extLst>
                <a:ext uri="{FF2B5EF4-FFF2-40B4-BE49-F238E27FC236}">
                  <a16:creationId xmlns:a16="http://schemas.microsoft.com/office/drawing/2014/main" id="{924AF861-03E2-4C1D-B8C4-B3779163A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943" y="2998528"/>
              <a:ext cx="1531677" cy="238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aphic 21">
              <a:extLst>
                <a:ext uri="{FF2B5EF4-FFF2-40B4-BE49-F238E27FC236}">
                  <a16:creationId xmlns:a16="http://schemas.microsoft.com/office/drawing/2014/main" id="{728DFADC-BF24-4BED-9DAA-EDC827C0D085}"/>
                </a:ext>
              </a:extLst>
            </p:cNvPr>
            <p:cNvGrpSpPr/>
            <p:nvPr/>
          </p:nvGrpSpPr>
          <p:grpSpPr>
            <a:xfrm>
              <a:off x="3146178" y="4084546"/>
              <a:ext cx="1641957" cy="2773454"/>
              <a:chOff x="4170900" y="0"/>
              <a:chExt cx="3835079" cy="685706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E6D5830-5352-4424-8345-745DB3498F9E}"/>
                  </a:ext>
                </a:extLst>
              </p:cNvPr>
              <p:cNvSpPr/>
              <p:nvPr/>
            </p:nvSpPr>
            <p:spPr>
              <a:xfrm>
                <a:off x="4430993" y="974000"/>
                <a:ext cx="846423" cy="721829"/>
              </a:xfrm>
              <a:custGeom>
                <a:avLst/>
                <a:gdLst>
                  <a:gd name="connsiteX0" fmla="*/ 201811 w 867746"/>
                  <a:gd name="connsiteY0" fmla="*/ 15957 h 662473"/>
                  <a:gd name="connsiteX1" fmla="*/ 876414 w 867746"/>
                  <a:gd name="connsiteY1" fmla="*/ 373320 h 662473"/>
                  <a:gd name="connsiteX2" fmla="*/ 105705 w 867746"/>
                  <a:gd name="connsiteY2" fmla="*/ 664435 h 662473"/>
                  <a:gd name="connsiteX3" fmla="*/ 201811 w 867746"/>
                  <a:gd name="connsiteY3" fmla="*/ 15957 h 662473"/>
                  <a:gd name="connsiteX0" fmla="*/ 288539 w 841815"/>
                  <a:gd name="connsiteY0" fmla="*/ 17995 h 626033"/>
                  <a:gd name="connsiteX1" fmla="*/ 841815 w 841815"/>
                  <a:gd name="connsiteY1" fmla="*/ 334917 h 626033"/>
                  <a:gd name="connsiteX2" fmla="*/ 71106 w 841815"/>
                  <a:gd name="connsiteY2" fmla="*/ 626032 h 626033"/>
                  <a:gd name="connsiteX3" fmla="*/ 288539 w 841815"/>
                  <a:gd name="connsiteY3" fmla="*/ 17995 h 626033"/>
                  <a:gd name="connsiteX0" fmla="*/ 288539 w 922701"/>
                  <a:gd name="connsiteY0" fmla="*/ 17995 h 626033"/>
                  <a:gd name="connsiteX1" fmla="*/ 922701 w 922701"/>
                  <a:gd name="connsiteY1" fmla="*/ 334918 h 626033"/>
                  <a:gd name="connsiteX2" fmla="*/ 71106 w 922701"/>
                  <a:gd name="connsiteY2" fmla="*/ 626032 h 626033"/>
                  <a:gd name="connsiteX3" fmla="*/ 288539 w 922701"/>
                  <a:gd name="connsiteY3" fmla="*/ 17995 h 626033"/>
                  <a:gd name="connsiteX0" fmla="*/ 329797 w 913407"/>
                  <a:gd name="connsiteY0" fmla="*/ 14324 h 703246"/>
                  <a:gd name="connsiteX1" fmla="*/ 913407 w 913407"/>
                  <a:gd name="connsiteY1" fmla="*/ 412131 h 703246"/>
                  <a:gd name="connsiteX2" fmla="*/ 61812 w 913407"/>
                  <a:gd name="connsiteY2" fmla="*/ 703245 h 703246"/>
                  <a:gd name="connsiteX3" fmla="*/ 329797 w 913407"/>
                  <a:gd name="connsiteY3" fmla="*/ 14324 h 703246"/>
                  <a:gd name="connsiteX0" fmla="*/ 201810 w 785420"/>
                  <a:gd name="connsiteY0" fmla="*/ 14324 h 662804"/>
                  <a:gd name="connsiteX1" fmla="*/ 785420 w 785420"/>
                  <a:gd name="connsiteY1" fmla="*/ 412131 h 662804"/>
                  <a:gd name="connsiteX2" fmla="*/ 105706 w 785420"/>
                  <a:gd name="connsiteY2" fmla="*/ 662804 h 662804"/>
                  <a:gd name="connsiteX3" fmla="*/ 201810 w 785420"/>
                  <a:gd name="connsiteY3" fmla="*/ 14324 h 662804"/>
                  <a:gd name="connsiteX0" fmla="*/ 167496 w 751106"/>
                  <a:gd name="connsiteY0" fmla="*/ 14324 h 672912"/>
                  <a:gd name="connsiteX1" fmla="*/ 751106 w 751106"/>
                  <a:gd name="connsiteY1" fmla="*/ 412131 h 672912"/>
                  <a:gd name="connsiteX2" fmla="*/ 132056 w 751106"/>
                  <a:gd name="connsiteY2" fmla="*/ 672912 h 672912"/>
                  <a:gd name="connsiteX3" fmla="*/ 167496 w 751106"/>
                  <a:gd name="connsiteY3" fmla="*/ 14324 h 672912"/>
                  <a:gd name="connsiteX0" fmla="*/ 132271 w 796768"/>
                  <a:gd name="connsiteY0" fmla="*/ 12987 h 712016"/>
                  <a:gd name="connsiteX1" fmla="*/ 796768 w 796768"/>
                  <a:gd name="connsiteY1" fmla="*/ 451235 h 712016"/>
                  <a:gd name="connsiteX2" fmla="*/ 177718 w 796768"/>
                  <a:gd name="connsiteY2" fmla="*/ 712016 h 712016"/>
                  <a:gd name="connsiteX3" fmla="*/ 132271 w 796768"/>
                  <a:gd name="connsiteY3" fmla="*/ 12987 h 712016"/>
                  <a:gd name="connsiteX0" fmla="*/ 152924 w 766868"/>
                  <a:gd name="connsiteY0" fmla="*/ 12135 h 741494"/>
                  <a:gd name="connsiteX1" fmla="*/ 766868 w 766868"/>
                  <a:gd name="connsiteY1" fmla="*/ 480713 h 741494"/>
                  <a:gd name="connsiteX2" fmla="*/ 147818 w 766868"/>
                  <a:gd name="connsiteY2" fmla="*/ 741494 h 741494"/>
                  <a:gd name="connsiteX3" fmla="*/ 152924 w 766868"/>
                  <a:gd name="connsiteY3" fmla="*/ 12135 h 741494"/>
                  <a:gd name="connsiteX0" fmla="*/ 172736 w 786680"/>
                  <a:gd name="connsiteY0" fmla="*/ 12135 h 741494"/>
                  <a:gd name="connsiteX1" fmla="*/ 786680 w 786680"/>
                  <a:gd name="connsiteY1" fmla="*/ 480713 h 741494"/>
                  <a:gd name="connsiteX2" fmla="*/ 127187 w 786680"/>
                  <a:gd name="connsiteY2" fmla="*/ 741494 h 741494"/>
                  <a:gd name="connsiteX3" fmla="*/ 172736 w 786680"/>
                  <a:gd name="connsiteY3" fmla="*/ 12135 h 741494"/>
                  <a:gd name="connsiteX0" fmla="*/ 148439 w 812936"/>
                  <a:gd name="connsiteY0" fmla="*/ 12690 h 721827"/>
                  <a:gd name="connsiteX1" fmla="*/ 812936 w 812936"/>
                  <a:gd name="connsiteY1" fmla="*/ 461046 h 721827"/>
                  <a:gd name="connsiteX2" fmla="*/ 153443 w 812936"/>
                  <a:gd name="connsiteY2" fmla="*/ 721827 h 721827"/>
                  <a:gd name="connsiteX3" fmla="*/ 148439 w 812936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22" h="721827">
                    <a:moveTo>
                      <a:pt x="181925" y="12690"/>
                    </a:moveTo>
                    <a:cubicBezTo>
                      <a:pt x="568699" y="-73151"/>
                      <a:pt x="767112" y="298693"/>
                      <a:pt x="846422" y="461046"/>
                    </a:cubicBezTo>
                    <a:cubicBezTo>
                      <a:pt x="676940" y="439722"/>
                      <a:pt x="430013" y="516522"/>
                      <a:pt x="186930" y="721827"/>
                    </a:cubicBezTo>
                    <a:cubicBezTo>
                      <a:pt x="18046" y="360732"/>
                      <a:pt x="-129423" y="90762"/>
                      <a:pt x="181925" y="12690"/>
                    </a:cubicBezTo>
                    <a:close/>
                  </a:path>
                </a:pathLst>
              </a:custGeom>
              <a:solidFill>
                <a:srgbClr val="BFBFBF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5BDC6E-3B85-4DFA-8D3D-75E8C1B5C626}"/>
                  </a:ext>
                </a:extLst>
              </p:cNvPr>
              <p:cNvSpPr/>
              <p:nvPr/>
            </p:nvSpPr>
            <p:spPr>
              <a:xfrm>
                <a:off x="4170900" y="0"/>
                <a:ext cx="3835079" cy="6857067"/>
              </a:xfrm>
              <a:custGeom>
                <a:avLst/>
                <a:gdLst>
                  <a:gd name="connsiteX0" fmla="*/ 1859688 w 3816220"/>
                  <a:gd name="connsiteY0" fmla="*/ 0 h 6848669"/>
                  <a:gd name="connsiteX1" fmla="*/ 2719037 w 3816220"/>
                  <a:gd name="connsiteY1" fmla="*/ 937727 h 6848669"/>
                  <a:gd name="connsiteX2" fmla="*/ 3404837 w 3816220"/>
                  <a:gd name="connsiteY2" fmla="*/ 2455817 h 6848669"/>
                  <a:gd name="connsiteX3" fmla="*/ 3397373 w 3816220"/>
                  <a:gd name="connsiteY3" fmla="*/ 4784738 h 6848669"/>
                  <a:gd name="connsiteX4" fmla="*/ 3818184 w 3816220"/>
                  <a:gd name="connsiteY4" fmla="*/ 6857067 h 6848669"/>
                  <a:gd name="connsiteX5" fmla="*/ 1609628 w 3816220"/>
                  <a:gd name="connsiteY5" fmla="*/ 6857067 h 6848669"/>
                  <a:gd name="connsiteX6" fmla="*/ 1469669 w 3816220"/>
                  <a:gd name="connsiteY6" fmla="*/ 6241247 h 6848669"/>
                  <a:gd name="connsiteX7" fmla="*/ 555269 w 3816220"/>
                  <a:gd name="connsiteY7" fmla="*/ 4011230 h 6848669"/>
                  <a:gd name="connsiteX8" fmla="*/ 316405 w 3816220"/>
                  <a:gd name="connsiteY8" fmla="*/ 2427826 h 6848669"/>
                  <a:gd name="connsiteX9" fmla="*/ 255756 w 3816220"/>
                  <a:gd name="connsiteY9" fmla="*/ 1045029 h 6848669"/>
                  <a:gd name="connsiteX10" fmla="*/ 1686139 w 3816220"/>
                  <a:gd name="connsiteY10" fmla="*/ 2580848 h 6848669"/>
                  <a:gd name="connsiteX11" fmla="*/ 1859688 w 3816220"/>
                  <a:gd name="connsiteY11" fmla="*/ 0 h 6848669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69 w 3818183"/>
                  <a:gd name="connsiteY7" fmla="*/ 4011230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70 w 3818183"/>
                  <a:gd name="connsiteY7" fmla="*/ 4152778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79877 w 3835079"/>
                  <a:gd name="connsiteY10" fmla="*/ 1844225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5079" h="6857067">
                    <a:moveTo>
                      <a:pt x="1876584" y="0"/>
                    </a:moveTo>
                    <a:cubicBezTo>
                      <a:pt x="2380437" y="78377"/>
                      <a:pt x="2558652" y="523447"/>
                      <a:pt x="2735933" y="937727"/>
                    </a:cubicBezTo>
                    <a:cubicBezTo>
                      <a:pt x="2956136" y="1453709"/>
                      <a:pt x="3344289" y="1891315"/>
                      <a:pt x="3421733" y="2455817"/>
                    </a:cubicBezTo>
                    <a:cubicBezTo>
                      <a:pt x="3527169" y="3221860"/>
                      <a:pt x="3383478" y="4014030"/>
                      <a:pt x="3414269" y="4784738"/>
                    </a:cubicBezTo>
                    <a:cubicBezTo>
                      <a:pt x="3443194" y="5498530"/>
                      <a:pt x="3721246" y="6157271"/>
                      <a:pt x="3835080" y="6857067"/>
                    </a:cubicBezTo>
                    <a:lnTo>
                      <a:pt x="1626524" y="6857067"/>
                    </a:lnTo>
                    <a:cubicBezTo>
                      <a:pt x="1579871" y="6623802"/>
                      <a:pt x="1662291" y="6691962"/>
                      <a:pt x="1486565" y="6241247"/>
                    </a:cubicBezTo>
                    <a:cubicBezTo>
                      <a:pt x="1310839" y="5790532"/>
                      <a:pt x="535776" y="4930019"/>
                      <a:pt x="572166" y="4152778"/>
                    </a:cubicBezTo>
                    <a:cubicBezTo>
                      <a:pt x="599224" y="3570548"/>
                      <a:pt x="661157" y="3044425"/>
                      <a:pt x="333301" y="2427826"/>
                    </a:cubicBezTo>
                    <a:cubicBezTo>
                      <a:pt x="160822" y="2079489"/>
                      <a:pt x="-287185" y="1240971"/>
                      <a:pt x="272652" y="1045029"/>
                    </a:cubicBezTo>
                    <a:cubicBezTo>
                      <a:pt x="811062" y="816322"/>
                      <a:pt x="1111150" y="1517480"/>
                      <a:pt x="1349547" y="1773450"/>
                    </a:cubicBezTo>
                    <a:cubicBezTo>
                      <a:pt x="1587944" y="2029420"/>
                      <a:pt x="1620251" y="2888219"/>
                      <a:pt x="1703035" y="2580848"/>
                    </a:cubicBezTo>
                    <a:cubicBezTo>
                      <a:pt x="2060397" y="1828800"/>
                      <a:pt x="1874718" y="807098"/>
                      <a:pt x="187658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8CE50-AF6C-422D-9C69-EF185D05B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4" y="236580"/>
            <a:ext cx="1677408" cy="16774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AF6913-920E-48DC-956B-D7935640BA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71" y="3031614"/>
            <a:ext cx="1987609" cy="198760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B7340EF-7835-4A5A-A9C1-26971ACECE3A}"/>
              </a:ext>
            </a:extLst>
          </p:cNvPr>
          <p:cNvGrpSpPr/>
          <p:nvPr/>
        </p:nvGrpSpPr>
        <p:grpSpPr>
          <a:xfrm>
            <a:off x="5016675" y="3266118"/>
            <a:ext cx="2643835" cy="671502"/>
            <a:chOff x="5016675" y="3266118"/>
            <a:chExt cx="2643835" cy="6715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A9D5F5-7280-4761-8E1C-C9AB3C24FA37}"/>
                </a:ext>
              </a:extLst>
            </p:cNvPr>
            <p:cNvGrpSpPr/>
            <p:nvPr/>
          </p:nvGrpSpPr>
          <p:grpSpPr>
            <a:xfrm>
              <a:off x="5016675" y="3716668"/>
              <a:ext cx="2643835" cy="220952"/>
              <a:chOff x="5003234" y="4323026"/>
              <a:chExt cx="2643835" cy="220952"/>
            </a:xfrm>
            <a:solidFill>
              <a:schemeClr val="bg2">
                <a:lumMod val="75000"/>
              </a:schemeClr>
            </a:solidFill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F1DDFD6-B463-4B61-9CE3-056063CE6AFF}"/>
                  </a:ext>
                </a:extLst>
              </p:cNvPr>
              <p:cNvGrpSpPr/>
              <p:nvPr/>
            </p:nvGrpSpPr>
            <p:grpSpPr>
              <a:xfrm rot="20208423">
                <a:off x="5003234" y="4324108"/>
                <a:ext cx="388446" cy="219870"/>
                <a:chOff x="4492826" y="4118317"/>
                <a:chExt cx="388446" cy="219870"/>
              </a:xfrm>
              <a:grpFill/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967BBFF-9ADA-4B1A-9A40-254D2110E5EB}"/>
                    </a:ext>
                  </a:extLst>
                </p:cNvPr>
                <p:cNvSpPr/>
                <p:nvPr/>
              </p:nvSpPr>
              <p:spPr>
                <a:xfrm rot="17603076" flipH="1">
                  <a:off x="4789832" y="4246747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9607DD6-5FE7-48BA-A299-2ABECFD5EC04}"/>
                    </a:ext>
                  </a:extLst>
                </p:cNvPr>
                <p:cNvSpPr/>
                <p:nvPr/>
              </p:nvSpPr>
              <p:spPr>
                <a:xfrm rot="17603076" flipH="1">
                  <a:off x="4641329" y="4182532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73A54CA-3F89-4436-B5C8-544E7A4B3D7F}"/>
                    </a:ext>
                  </a:extLst>
                </p:cNvPr>
                <p:cNvSpPr/>
                <p:nvPr/>
              </p:nvSpPr>
              <p:spPr>
                <a:xfrm rot="17603076" flipH="1">
                  <a:off x="4492826" y="4118317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FD00074-B587-4325-996A-AAF7EE4A7AFB}"/>
                  </a:ext>
                </a:extLst>
              </p:cNvPr>
              <p:cNvGrpSpPr/>
              <p:nvPr/>
            </p:nvGrpSpPr>
            <p:grpSpPr>
              <a:xfrm rot="20208423">
                <a:off x="7258623" y="4323026"/>
                <a:ext cx="388446" cy="219870"/>
                <a:chOff x="4492826" y="4118317"/>
                <a:chExt cx="388446" cy="219870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8BBE1E4-490C-47BA-8455-B20F0F2D65DE}"/>
                    </a:ext>
                  </a:extLst>
                </p:cNvPr>
                <p:cNvSpPr/>
                <p:nvPr/>
              </p:nvSpPr>
              <p:spPr>
                <a:xfrm rot="17603076" flipH="1">
                  <a:off x="4789832" y="4246747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267C30E-AC96-4C1A-B9E6-B6B1EE24CB49}"/>
                    </a:ext>
                  </a:extLst>
                </p:cNvPr>
                <p:cNvSpPr/>
                <p:nvPr/>
              </p:nvSpPr>
              <p:spPr>
                <a:xfrm rot="17603076" flipH="1">
                  <a:off x="4641329" y="4182532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B1D3DC-2314-4230-A66E-D3D058D648B2}"/>
                    </a:ext>
                  </a:extLst>
                </p:cNvPr>
                <p:cNvSpPr/>
                <p:nvPr/>
              </p:nvSpPr>
              <p:spPr>
                <a:xfrm rot="17603076" flipH="1">
                  <a:off x="4492826" y="4118317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7B4152-AC2A-461E-87E6-75E141C08640}"/>
                  </a:ext>
                </a:extLst>
              </p:cNvPr>
              <p:cNvGrpSpPr/>
              <p:nvPr/>
            </p:nvGrpSpPr>
            <p:grpSpPr>
              <a:xfrm rot="20208423">
                <a:off x="6134280" y="4323567"/>
                <a:ext cx="388446" cy="219870"/>
                <a:chOff x="4492826" y="4118317"/>
                <a:chExt cx="388446" cy="219870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8E54EB0-AB19-4F21-9AFC-58D14FD23CD9}"/>
                    </a:ext>
                  </a:extLst>
                </p:cNvPr>
                <p:cNvSpPr/>
                <p:nvPr/>
              </p:nvSpPr>
              <p:spPr>
                <a:xfrm rot="17603076" flipH="1">
                  <a:off x="4789832" y="4246747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51FF775-2C72-46B5-94A6-A19FFC7F0DE1}"/>
                    </a:ext>
                  </a:extLst>
                </p:cNvPr>
                <p:cNvSpPr/>
                <p:nvPr/>
              </p:nvSpPr>
              <p:spPr>
                <a:xfrm rot="17603076" flipH="1">
                  <a:off x="4641329" y="4182532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B4F1AC8-462E-46F7-B520-531E614FA334}"/>
                    </a:ext>
                  </a:extLst>
                </p:cNvPr>
                <p:cNvSpPr/>
                <p:nvPr/>
              </p:nvSpPr>
              <p:spPr>
                <a:xfrm rot="17603076" flipH="1">
                  <a:off x="4492826" y="4118317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F3AD50-A8A7-4E1E-B00B-D8AA6ED764EF}"/>
                </a:ext>
              </a:extLst>
            </p:cNvPr>
            <p:cNvSpPr txBox="1"/>
            <p:nvPr/>
          </p:nvSpPr>
          <p:spPr>
            <a:xfrm>
              <a:off x="5978054" y="3266118"/>
              <a:ext cx="69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OTP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96E767-EFFD-45BA-A380-A349BAA043A5}"/>
              </a:ext>
            </a:extLst>
          </p:cNvPr>
          <p:cNvGrpSpPr/>
          <p:nvPr/>
        </p:nvGrpSpPr>
        <p:grpSpPr>
          <a:xfrm>
            <a:off x="5003234" y="4323026"/>
            <a:ext cx="2643835" cy="670420"/>
            <a:chOff x="5003234" y="4323026"/>
            <a:chExt cx="2643835" cy="6704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7AAF92-0641-4735-A703-E3E8D3B84E5C}"/>
                </a:ext>
              </a:extLst>
            </p:cNvPr>
            <p:cNvGrpSpPr/>
            <p:nvPr/>
          </p:nvGrpSpPr>
          <p:grpSpPr>
            <a:xfrm>
              <a:off x="5003234" y="4323026"/>
              <a:ext cx="2643835" cy="220952"/>
              <a:chOff x="5003234" y="4323026"/>
              <a:chExt cx="2643835" cy="22095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4207DA6-7279-4DB0-9CB4-285CE96EEB6B}"/>
                  </a:ext>
                </a:extLst>
              </p:cNvPr>
              <p:cNvGrpSpPr/>
              <p:nvPr/>
            </p:nvGrpSpPr>
            <p:grpSpPr>
              <a:xfrm rot="20208423">
                <a:off x="5003234" y="4324108"/>
                <a:ext cx="388446" cy="219870"/>
                <a:chOff x="4492826" y="4118317"/>
                <a:chExt cx="388446" cy="21987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F9607A2-AA30-42B1-A541-32345B0DC6C5}"/>
                    </a:ext>
                  </a:extLst>
                </p:cNvPr>
                <p:cNvSpPr/>
                <p:nvPr/>
              </p:nvSpPr>
              <p:spPr>
                <a:xfrm rot="17603076" flipH="1">
                  <a:off x="4789832" y="4246747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E8DB988-E4FF-4F72-8FC6-55F743DD0CBA}"/>
                    </a:ext>
                  </a:extLst>
                </p:cNvPr>
                <p:cNvSpPr/>
                <p:nvPr/>
              </p:nvSpPr>
              <p:spPr>
                <a:xfrm rot="17603076" flipH="1">
                  <a:off x="4641329" y="4182532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DCEB048-B640-46D8-920B-D028AC2B3B68}"/>
                    </a:ext>
                  </a:extLst>
                </p:cNvPr>
                <p:cNvSpPr/>
                <p:nvPr/>
              </p:nvSpPr>
              <p:spPr>
                <a:xfrm rot="17603076" flipH="1">
                  <a:off x="4492826" y="4118317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1DAE7F0-E962-4B3C-B58E-42C63097BCD2}"/>
                  </a:ext>
                </a:extLst>
              </p:cNvPr>
              <p:cNvGrpSpPr/>
              <p:nvPr/>
            </p:nvGrpSpPr>
            <p:grpSpPr>
              <a:xfrm rot="20208423">
                <a:off x="7258623" y="4323026"/>
                <a:ext cx="388446" cy="219870"/>
                <a:chOff x="4492826" y="4118317"/>
                <a:chExt cx="388446" cy="2198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462653C-57C7-4E3B-88F9-5BDDCAF6AE90}"/>
                    </a:ext>
                  </a:extLst>
                </p:cNvPr>
                <p:cNvSpPr/>
                <p:nvPr/>
              </p:nvSpPr>
              <p:spPr>
                <a:xfrm rot="17603076" flipH="1">
                  <a:off x="4789832" y="4246747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64CB9A3-B6D5-45AC-B66E-65F2469525B5}"/>
                    </a:ext>
                  </a:extLst>
                </p:cNvPr>
                <p:cNvSpPr/>
                <p:nvPr/>
              </p:nvSpPr>
              <p:spPr>
                <a:xfrm rot="17603076" flipH="1">
                  <a:off x="4641329" y="4182532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6FA265C-CE47-4EBC-89A8-CDFEB9B2FF6B}"/>
                    </a:ext>
                  </a:extLst>
                </p:cNvPr>
                <p:cNvSpPr/>
                <p:nvPr/>
              </p:nvSpPr>
              <p:spPr>
                <a:xfrm rot="17603076" flipH="1">
                  <a:off x="4492826" y="4118317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EF39A5C-A8CD-4D02-9A3F-334185B3E60C}"/>
                  </a:ext>
                </a:extLst>
              </p:cNvPr>
              <p:cNvGrpSpPr/>
              <p:nvPr/>
            </p:nvGrpSpPr>
            <p:grpSpPr>
              <a:xfrm rot="20208423">
                <a:off x="6134280" y="4323567"/>
                <a:ext cx="388446" cy="219870"/>
                <a:chOff x="4492826" y="4118317"/>
                <a:chExt cx="388446" cy="21987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A9854A9-E10A-4E27-BE37-7F081E17E8DE}"/>
                    </a:ext>
                  </a:extLst>
                </p:cNvPr>
                <p:cNvSpPr/>
                <p:nvPr/>
              </p:nvSpPr>
              <p:spPr>
                <a:xfrm rot="17603076" flipH="1">
                  <a:off x="4789832" y="4246747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0C0AB00-02F9-4C22-BABD-C115EC831FFE}"/>
                    </a:ext>
                  </a:extLst>
                </p:cNvPr>
                <p:cNvSpPr/>
                <p:nvPr/>
              </p:nvSpPr>
              <p:spPr>
                <a:xfrm rot="17603076" flipH="1">
                  <a:off x="4641329" y="4182532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4F72991-8590-4119-9ECD-067F47B13DA0}"/>
                    </a:ext>
                  </a:extLst>
                </p:cNvPr>
                <p:cNvSpPr/>
                <p:nvPr/>
              </p:nvSpPr>
              <p:spPr>
                <a:xfrm rot="17603076" flipH="1">
                  <a:off x="4492826" y="4118317"/>
                  <a:ext cx="91440" cy="914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9B3130-3E14-4885-B33F-030B17A60206}"/>
                </a:ext>
              </a:extLst>
            </p:cNvPr>
            <p:cNvSpPr txBox="1"/>
            <p:nvPr/>
          </p:nvSpPr>
          <p:spPr>
            <a:xfrm>
              <a:off x="5801182" y="4624114"/>
              <a:ext cx="1054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PHONE</a:t>
              </a:r>
            </a:p>
          </p:txBody>
        </p:sp>
      </p:grp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B0274965-378B-4699-A153-B536F0CBF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4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158752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172A9DA-4C21-4A57-B0A5-23781B959636}"/>
              </a:ext>
            </a:extLst>
          </p:cNvPr>
          <p:cNvGrpSpPr/>
          <p:nvPr/>
        </p:nvGrpSpPr>
        <p:grpSpPr>
          <a:xfrm>
            <a:off x="1599130" y="2334638"/>
            <a:ext cx="2704290" cy="4523362"/>
            <a:chOff x="1599130" y="2334638"/>
            <a:chExt cx="2704290" cy="45233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00DCE0-3495-464F-9E30-C9AAFBFA09E7}"/>
                </a:ext>
              </a:extLst>
            </p:cNvPr>
            <p:cNvGrpSpPr/>
            <p:nvPr/>
          </p:nvGrpSpPr>
          <p:grpSpPr>
            <a:xfrm flipH="1">
              <a:off x="2485045" y="2334638"/>
              <a:ext cx="1818375" cy="3342952"/>
              <a:chOff x="3688167" y="3417317"/>
              <a:chExt cx="1152686" cy="2202466"/>
            </a:xfrm>
          </p:grpSpPr>
          <p:sp>
            <p:nvSpPr>
              <p:cNvPr id="21" name="Rounded Rectangle 17">
                <a:extLst>
                  <a:ext uri="{FF2B5EF4-FFF2-40B4-BE49-F238E27FC236}">
                    <a16:creationId xmlns:a16="http://schemas.microsoft.com/office/drawing/2014/main" id="{221045FC-6A77-49F3-A385-D25AB1F56237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89BFD9-B7DB-454B-A0EE-2A74BDAB4873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20">
                <a:extLst>
                  <a:ext uri="{FF2B5EF4-FFF2-40B4-BE49-F238E27FC236}">
                    <a16:creationId xmlns:a16="http://schemas.microsoft.com/office/drawing/2014/main" id="{F0CF94EC-E9B8-43B3-A345-9BEDDA45E271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764DC7-1A5B-4F81-96D2-DBE415D98130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32EE8D6-DBEF-4B98-9C24-006CE9427E15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ectangle 58">
                <a:extLst>
                  <a:ext uri="{FF2B5EF4-FFF2-40B4-BE49-F238E27FC236}">
                    <a16:creationId xmlns:a16="http://schemas.microsoft.com/office/drawing/2014/main" id="{1729D345-8BC2-4E7F-9AD2-8F9137F4137C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AFD6A645-44CC-4ABA-9ADF-BC9823382E56}"/>
                </a:ext>
              </a:extLst>
            </p:cNvPr>
            <p:cNvSpPr/>
            <p:nvPr/>
          </p:nvSpPr>
          <p:spPr>
            <a:xfrm>
              <a:off x="2629979" y="5017994"/>
              <a:ext cx="1188720" cy="210114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21">
              <a:extLst>
                <a:ext uri="{FF2B5EF4-FFF2-40B4-BE49-F238E27FC236}">
                  <a16:creationId xmlns:a16="http://schemas.microsoft.com/office/drawing/2014/main" id="{EC68B5D6-F008-4D38-A201-11B4F667458C}"/>
                </a:ext>
              </a:extLst>
            </p:cNvPr>
            <p:cNvGrpSpPr/>
            <p:nvPr/>
          </p:nvGrpSpPr>
          <p:grpSpPr>
            <a:xfrm flipH="1">
              <a:off x="1599130" y="3844785"/>
              <a:ext cx="1751529" cy="3013215"/>
              <a:chOff x="4170900" y="0"/>
              <a:chExt cx="3835079" cy="6857067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4240261-7B24-441E-B3B3-73C4E93FA0A2}"/>
                  </a:ext>
                </a:extLst>
              </p:cNvPr>
              <p:cNvSpPr/>
              <p:nvPr/>
            </p:nvSpPr>
            <p:spPr>
              <a:xfrm>
                <a:off x="4170900" y="0"/>
                <a:ext cx="3835079" cy="6857067"/>
              </a:xfrm>
              <a:custGeom>
                <a:avLst/>
                <a:gdLst>
                  <a:gd name="connsiteX0" fmla="*/ 1859688 w 3816220"/>
                  <a:gd name="connsiteY0" fmla="*/ 0 h 6848669"/>
                  <a:gd name="connsiteX1" fmla="*/ 2719037 w 3816220"/>
                  <a:gd name="connsiteY1" fmla="*/ 937727 h 6848669"/>
                  <a:gd name="connsiteX2" fmla="*/ 3404837 w 3816220"/>
                  <a:gd name="connsiteY2" fmla="*/ 2455817 h 6848669"/>
                  <a:gd name="connsiteX3" fmla="*/ 3397373 w 3816220"/>
                  <a:gd name="connsiteY3" fmla="*/ 4784738 h 6848669"/>
                  <a:gd name="connsiteX4" fmla="*/ 3818184 w 3816220"/>
                  <a:gd name="connsiteY4" fmla="*/ 6857067 h 6848669"/>
                  <a:gd name="connsiteX5" fmla="*/ 1609628 w 3816220"/>
                  <a:gd name="connsiteY5" fmla="*/ 6857067 h 6848669"/>
                  <a:gd name="connsiteX6" fmla="*/ 1469669 w 3816220"/>
                  <a:gd name="connsiteY6" fmla="*/ 6241247 h 6848669"/>
                  <a:gd name="connsiteX7" fmla="*/ 555269 w 3816220"/>
                  <a:gd name="connsiteY7" fmla="*/ 4011230 h 6848669"/>
                  <a:gd name="connsiteX8" fmla="*/ 316405 w 3816220"/>
                  <a:gd name="connsiteY8" fmla="*/ 2427826 h 6848669"/>
                  <a:gd name="connsiteX9" fmla="*/ 255756 w 3816220"/>
                  <a:gd name="connsiteY9" fmla="*/ 1045029 h 6848669"/>
                  <a:gd name="connsiteX10" fmla="*/ 1686139 w 3816220"/>
                  <a:gd name="connsiteY10" fmla="*/ 2580848 h 6848669"/>
                  <a:gd name="connsiteX11" fmla="*/ 1859688 w 3816220"/>
                  <a:gd name="connsiteY11" fmla="*/ 0 h 6848669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69 w 3818183"/>
                  <a:gd name="connsiteY7" fmla="*/ 4011230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70 w 3818183"/>
                  <a:gd name="connsiteY7" fmla="*/ 4152778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79877 w 3835079"/>
                  <a:gd name="connsiteY10" fmla="*/ 1844225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5079" h="6857067">
                    <a:moveTo>
                      <a:pt x="1876584" y="0"/>
                    </a:moveTo>
                    <a:cubicBezTo>
                      <a:pt x="2380437" y="78377"/>
                      <a:pt x="2558652" y="523447"/>
                      <a:pt x="2735933" y="937727"/>
                    </a:cubicBezTo>
                    <a:cubicBezTo>
                      <a:pt x="2956136" y="1453709"/>
                      <a:pt x="3344289" y="1891315"/>
                      <a:pt x="3421733" y="2455817"/>
                    </a:cubicBezTo>
                    <a:cubicBezTo>
                      <a:pt x="3527169" y="3221860"/>
                      <a:pt x="3383478" y="4014030"/>
                      <a:pt x="3414269" y="4784738"/>
                    </a:cubicBezTo>
                    <a:cubicBezTo>
                      <a:pt x="3443194" y="5498530"/>
                      <a:pt x="3721246" y="6157271"/>
                      <a:pt x="3835080" y="6857067"/>
                    </a:cubicBezTo>
                    <a:lnTo>
                      <a:pt x="1626524" y="6857067"/>
                    </a:lnTo>
                    <a:cubicBezTo>
                      <a:pt x="1579871" y="6623802"/>
                      <a:pt x="1662291" y="6691962"/>
                      <a:pt x="1486565" y="6241247"/>
                    </a:cubicBezTo>
                    <a:cubicBezTo>
                      <a:pt x="1310839" y="5790532"/>
                      <a:pt x="535776" y="4930019"/>
                      <a:pt x="572166" y="4152778"/>
                    </a:cubicBezTo>
                    <a:cubicBezTo>
                      <a:pt x="599224" y="3570548"/>
                      <a:pt x="661157" y="3044425"/>
                      <a:pt x="333301" y="2427826"/>
                    </a:cubicBezTo>
                    <a:cubicBezTo>
                      <a:pt x="160822" y="2079489"/>
                      <a:pt x="-287185" y="1240971"/>
                      <a:pt x="272652" y="1045029"/>
                    </a:cubicBezTo>
                    <a:cubicBezTo>
                      <a:pt x="811062" y="816322"/>
                      <a:pt x="1111150" y="1517480"/>
                      <a:pt x="1349547" y="1773450"/>
                    </a:cubicBezTo>
                    <a:cubicBezTo>
                      <a:pt x="1587944" y="2029420"/>
                      <a:pt x="1620251" y="2888219"/>
                      <a:pt x="1703035" y="2580848"/>
                    </a:cubicBezTo>
                    <a:cubicBezTo>
                      <a:pt x="2060397" y="1828800"/>
                      <a:pt x="1874718" y="807098"/>
                      <a:pt x="187658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631E4E6-D15E-4505-A28F-278194C91BB4}"/>
                  </a:ext>
                </a:extLst>
              </p:cNvPr>
              <p:cNvSpPr/>
              <p:nvPr/>
            </p:nvSpPr>
            <p:spPr>
              <a:xfrm>
                <a:off x="4430993" y="974000"/>
                <a:ext cx="846423" cy="721829"/>
              </a:xfrm>
              <a:custGeom>
                <a:avLst/>
                <a:gdLst>
                  <a:gd name="connsiteX0" fmla="*/ 201811 w 867746"/>
                  <a:gd name="connsiteY0" fmla="*/ 15957 h 662473"/>
                  <a:gd name="connsiteX1" fmla="*/ 876414 w 867746"/>
                  <a:gd name="connsiteY1" fmla="*/ 373320 h 662473"/>
                  <a:gd name="connsiteX2" fmla="*/ 105705 w 867746"/>
                  <a:gd name="connsiteY2" fmla="*/ 664435 h 662473"/>
                  <a:gd name="connsiteX3" fmla="*/ 201811 w 867746"/>
                  <a:gd name="connsiteY3" fmla="*/ 15957 h 662473"/>
                  <a:gd name="connsiteX0" fmla="*/ 288539 w 841815"/>
                  <a:gd name="connsiteY0" fmla="*/ 17995 h 626033"/>
                  <a:gd name="connsiteX1" fmla="*/ 841815 w 841815"/>
                  <a:gd name="connsiteY1" fmla="*/ 334917 h 626033"/>
                  <a:gd name="connsiteX2" fmla="*/ 71106 w 841815"/>
                  <a:gd name="connsiteY2" fmla="*/ 626032 h 626033"/>
                  <a:gd name="connsiteX3" fmla="*/ 288539 w 841815"/>
                  <a:gd name="connsiteY3" fmla="*/ 17995 h 626033"/>
                  <a:gd name="connsiteX0" fmla="*/ 288539 w 922701"/>
                  <a:gd name="connsiteY0" fmla="*/ 17995 h 626033"/>
                  <a:gd name="connsiteX1" fmla="*/ 922701 w 922701"/>
                  <a:gd name="connsiteY1" fmla="*/ 334918 h 626033"/>
                  <a:gd name="connsiteX2" fmla="*/ 71106 w 922701"/>
                  <a:gd name="connsiteY2" fmla="*/ 626032 h 626033"/>
                  <a:gd name="connsiteX3" fmla="*/ 288539 w 922701"/>
                  <a:gd name="connsiteY3" fmla="*/ 17995 h 626033"/>
                  <a:gd name="connsiteX0" fmla="*/ 329797 w 913407"/>
                  <a:gd name="connsiteY0" fmla="*/ 14324 h 703246"/>
                  <a:gd name="connsiteX1" fmla="*/ 913407 w 913407"/>
                  <a:gd name="connsiteY1" fmla="*/ 412131 h 703246"/>
                  <a:gd name="connsiteX2" fmla="*/ 61812 w 913407"/>
                  <a:gd name="connsiteY2" fmla="*/ 703245 h 703246"/>
                  <a:gd name="connsiteX3" fmla="*/ 329797 w 913407"/>
                  <a:gd name="connsiteY3" fmla="*/ 14324 h 703246"/>
                  <a:gd name="connsiteX0" fmla="*/ 201810 w 785420"/>
                  <a:gd name="connsiteY0" fmla="*/ 14324 h 662804"/>
                  <a:gd name="connsiteX1" fmla="*/ 785420 w 785420"/>
                  <a:gd name="connsiteY1" fmla="*/ 412131 h 662804"/>
                  <a:gd name="connsiteX2" fmla="*/ 105706 w 785420"/>
                  <a:gd name="connsiteY2" fmla="*/ 662804 h 662804"/>
                  <a:gd name="connsiteX3" fmla="*/ 201810 w 785420"/>
                  <a:gd name="connsiteY3" fmla="*/ 14324 h 662804"/>
                  <a:gd name="connsiteX0" fmla="*/ 167496 w 751106"/>
                  <a:gd name="connsiteY0" fmla="*/ 14324 h 672912"/>
                  <a:gd name="connsiteX1" fmla="*/ 751106 w 751106"/>
                  <a:gd name="connsiteY1" fmla="*/ 412131 h 672912"/>
                  <a:gd name="connsiteX2" fmla="*/ 132056 w 751106"/>
                  <a:gd name="connsiteY2" fmla="*/ 672912 h 672912"/>
                  <a:gd name="connsiteX3" fmla="*/ 167496 w 751106"/>
                  <a:gd name="connsiteY3" fmla="*/ 14324 h 672912"/>
                  <a:gd name="connsiteX0" fmla="*/ 132271 w 796768"/>
                  <a:gd name="connsiteY0" fmla="*/ 12987 h 712016"/>
                  <a:gd name="connsiteX1" fmla="*/ 796768 w 796768"/>
                  <a:gd name="connsiteY1" fmla="*/ 451235 h 712016"/>
                  <a:gd name="connsiteX2" fmla="*/ 177718 w 796768"/>
                  <a:gd name="connsiteY2" fmla="*/ 712016 h 712016"/>
                  <a:gd name="connsiteX3" fmla="*/ 132271 w 796768"/>
                  <a:gd name="connsiteY3" fmla="*/ 12987 h 712016"/>
                  <a:gd name="connsiteX0" fmla="*/ 152924 w 766868"/>
                  <a:gd name="connsiteY0" fmla="*/ 12135 h 741494"/>
                  <a:gd name="connsiteX1" fmla="*/ 766868 w 766868"/>
                  <a:gd name="connsiteY1" fmla="*/ 480713 h 741494"/>
                  <a:gd name="connsiteX2" fmla="*/ 147818 w 766868"/>
                  <a:gd name="connsiteY2" fmla="*/ 741494 h 741494"/>
                  <a:gd name="connsiteX3" fmla="*/ 152924 w 766868"/>
                  <a:gd name="connsiteY3" fmla="*/ 12135 h 741494"/>
                  <a:gd name="connsiteX0" fmla="*/ 172736 w 786680"/>
                  <a:gd name="connsiteY0" fmla="*/ 12135 h 741494"/>
                  <a:gd name="connsiteX1" fmla="*/ 786680 w 786680"/>
                  <a:gd name="connsiteY1" fmla="*/ 480713 h 741494"/>
                  <a:gd name="connsiteX2" fmla="*/ 127187 w 786680"/>
                  <a:gd name="connsiteY2" fmla="*/ 741494 h 741494"/>
                  <a:gd name="connsiteX3" fmla="*/ 172736 w 786680"/>
                  <a:gd name="connsiteY3" fmla="*/ 12135 h 741494"/>
                  <a:gd name="connsiteX0" fmla="*/ 148439 w 812936"/>
                  <a:gd name="connsiteY0" fmla="*/ 12690 h 721827"/>
                  <a:gd name="connsiteX1" fmla="*/ 812936 w 812936"/>
                  <a:gd name="connsiteY1" fmla="*/ 461046 h 721827"/>
                  <a:gd name="connsiteX2" fmla="*/ 153443 w 812936"/>
                  <a:gd name="connsiteY2" fmla="*/ 721827 h 721827"/>
                  <a:gd name="connsiteX3" fmla="*/ 148439 w 812936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22" h="721827">
                    <a:moveTo>
                      <a:pt x="181925" y="12690"/>
                    </a:moveTo>
                    <a:cubicBezTo>
                      <a:pt x="568699" y="-73151"/>
                      <a:pt x="767112" y="298693"/>
                      <a:pt x="846422" y="461046"/>
                    </a:cubicBezTo>
                    <a:cubicBezTo>
                      <a:pt x="676940" y="439722"/>
                      <a:pt x="430013" y="516522"/>
                      <a:pt x="186930" y="721827"/>
                    </a:cubicBezTo>
                    <a:cubicBezTo>
                      <a:pt x="18046" y="360732"/>
                      <a:pt x="-129423" y="90762"/>
                      <a:pt x="181925" y="12690"/>
                    </a:cubicBezTo>
                    <a:close/>
                  </a:path>
                </a:pathLst>
              </a:custGeom>
              <a:solidFill>
                <a:srgbClr val="BFBFBF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886924-1BB6-4A76-91F5-A9D6B3784C09}"/>
                </a:ext>
              </a:extLst>
            </p:cNvPr>
            <p:cNvSpPr/>
            <p:nvPr/>
          </p:nvSpPr>
          <p:spPr>
            <a:xfrm>
              <a:off x="3906193" y="5017796"/>
              <a:ext cx="210312" cy="210312"/>
            </a:xfrm>
            <a:prstGeom prst="ellipse">
              <a:avLst/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8A02DA0-9B69-4BEC-B340-B486A9F3D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92" y="5072680"/>
              <a:ext cx="91440" cy="91440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079FF75C-332E-4994-B021-0D47C4D7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39" y="2402364"/>
            <a:ext cx="2593178" cy="2593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43E7D-895C-4380-AE05-27A0B6A3CC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4" y="236580"/>
            <a:ext cx="1677408" cy="167740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8D18288-75CF-4644-8042-9A65BF3B5749}"/>
              </a:ext>
            </a:extLst>
          </p:cNvPr>
          <p:cNvGrpSpPr/>
          <p:nvPr/>
        </p:nvGrpSpPr>
        <p:grpSpPr>
          <a:xfrm>
            <a:off x="8005863" y="2334638"/>
            <a:ext cx="2704290" cy="4523362"/>
            <a:chOff x="8005863" y="2334638"/>
            <a:chExt cx="2704290" cy="45233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45352D-9320-4082-8A23-F52D2BBDEE92}"/>
                </a:ext>
              </a:extLst>
            </p:cNvPr>
            <p:cNvGrpSpPr/>
            <p:nvPr/>
          </p:nvGrpSpPr>
          <p:grpSpPr>
            <a:xfrm>
              <a:off x="8005863" y="2334638"/>
              <a:ext cx="1818375" cy="3342952"/>
              <a:chOff x="3688167" y="3417317"/>
              <a:chExt cx="1152686" cy="2202466"/>
            </a:xfrm>
          </p:grpSpPr>
          <p:sp>
            <p:nvSpPr>
              <p:cNvPr id="10" name="Rounded Rectangle 17">
                <a:extLst>
                  <a:ext uri="{FF2B5EF4-FFF2-40B4-BE49-F238E27FC236}">
                    <a16:creationId xmlns:a16="http://schemas.microsoft.com/office/drawing/2014/main" id="{3973C658-7D9C-492E-90BE-06F3F2BB08C3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F75381-93E7-494A-B4E1-387D8219D45D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20">
                <a:extLst>
                  <a:ext uri="{FF2B5EF4-FFF2-40B4-BE49-F238E27FC236}">
                    <a16:creationId xmlns:a16="http://schemas.microsoft.com/office/drawing/2014/main" id="{705A8925-F5EE-4AD3-ADBA-069112E286DD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5C00195-DCEE-472E-AD98-4189320340F5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550837-A422-4F68-B78B-746CA827F10D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58">
                <a:extLst>
                  <a:ext uri="{FF2B5EF4-FFF2-40B4-BE49-F238E27FC236}">
                    <a16:creationId xmlns:a16="http://schemas.microsoft.com/office/drawing/2014/main" id="{74D570D6-4DBE-4919-A215-D8B9B772631C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00251FFD-9563-4E12-A92A-6EBAC337A16E}"/>
                </a:ext>
              </a:extLst>
            </p:cNvPr>
            <p:cNvSpPr/>
            <p:nvPr/>
          </p:nvSpPr>
          <p:spPr>
            <a:xfrm>
              <a:off x="8164372" y="5028115"/>
              <a:ext cx="1188720" cy="210114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aphic 21">
              <a:extLst>
                <a:ext uri="{FF2B5EF4-FFF2-40B4-BE49-F238E27FC236}">
                  <a16:creationId xmlns:a16="http://schemas.microsoft.com/office/drawing/2014/main" id="{2CE6C4B8-8D31-4675-8B9C-08747CEA0D16}"/>
                </a:ext>
              </a:extLst>
            </p:cNvPr>
            <p:cNvGrpSpPr/>
            <p:nvPr/>
          </p:nvGrpSpPr>
          <p:grpSpPr>
            <a:xfrm>
              <a:off x="8958624" y="3844785"/>
              <a:ext cx="1751529" cy="3013215"/>
              <a:chOff x="4170900" y="0"/>
              <a:chExt cx="3835079" cy="6857067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CAE18C-414C-4620-A417-5516B7AD205E}"/>
                  </a:ext>
                </a:extLst>
              </p:cNvPr>
              <p:cNvSpPr/>
              <p:nvPr/>
            </p:nvSpPr>
            <p:spPr>
              <a:xfrm>
                <a:off x="4170900" y="0"/>
                <a:ext cx="3835079" cy="6857067"/>
              </a:xfrm>
              <a:custGeom>
                <a:avLst/>
                <a:gdLst>
                  <a:gd name="connsiteX0" fmla="*/ 1859688 w 3816220"/>
                  <a:gd name="connsiteY0" fmla="*/ 0 h 6848669"/>
                  <a:gd name="connsiteX1" fmla="*/ 2719037 w 3816220"/>
                  <a:gd name="connsiteY1" fmla="*/ 937727 h 6848669"/>
                  <a:gd name="connsiteX2" fmla="*/ 3404837 w 3816220"/>
                  <a:gd name="connsiteY2" fmla="*/ 2455817 h 6848669"/>
                  <a:gd name="connsiteX3" fmla="*/ 3397373 w 3816220"/>
                  <a:gd name="connsiteY3" fmla="*/ 4784738 h 6848669"/>
                  <a:gd name="connsiteX4" fmla="*/ 3818184 w 3816220"/>
                  <a:gd name="connsiteY4" fmla="*/ 6857067 h 6848669"/>
                  <a:gd name="connsiteX5" fmla="*/ 1609628 w 3816220"/>
                  <a:gd name="connsiteY5" fmla="*/ 6857067 h 6848669"/>
                  <a:gd name="connsiteX6" fmla="*/ 1469669 w 3816220"/>
                  <a:gd name="connsiteY6" fmla="*/ 6241247 h 6848669"/>
                  <a:gd name="connsiteX7" fmla="*/ 555269 w 3816220"/>
                  <a:gd name="connsiteY7" fmla="*/ 4011230 h 6848669"/>
                  <a:gd name="connsiteX8" fmla="*/ 316405 w 3816220"/>
                  <a:gd name="connsiteY8" fmla="*/ 2427826 h 6848669"/>
                  <a:gd name="connsiteX9" fmla="*/ 255756 w 3816220"/>
                  <a:gd name="connsiteY9" fmla="*/ 1045029 h 6848669"/>
                  <a:gd name="connsiteX10" fmla="*/ 1686139 w 3816220"/>
                  <a:gd name="connsiteY10" fmla="*/ 2580848 h 6848669"/>
                  <a:gd name="connsiteX11" fmla="*/ 1859688 w 3816220"/>
                  <a:gd name="connsiteY11" fmla="*/ 0 h 6848669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69 w 3818183"/>
                  <a:gd name="connsiteY7" fmla="*/ 4011230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70 w 3818183"/>
                  <a:gd name="connsiteY7" fmla="*/ 4152778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79877 w 3835079"/>
                  <a:gd name="connsiteY10" fmla="*/ 1844225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5079" h="6857067">
                    <a:moveTo>
                      <a:pt x="1876584" y="0"/>
                    </a:moveTo>
                    <a:cubicBezTo>
                      <a:pt x="2380437" y="78377"/>
                      <a:pt x="2558652" y="523447"/>
                      <a:pt x="2735933" y="937727"/>
                    </a:cubicBezTo>
                    <a:cubicBezTo>
                      <a:pt x="2956136" y="1453709"/>
                      <a:pt x="3344289" y="1891315"/>
                      <a:pt x="3421733" y="2455817"/>
                    </a:cubicBezTo>
                    <a:cubicBezTo>
                      <a:pt x="3527169" y="3221860"/>
                      <a:pt x="3383478" y="4014030"/>
                      <a:pt x="3414269" y="4784738"/>
                    </a:cubicBezTo>
                    <a:cubicBezTo>
                      <a:pt x="3443194" y="5498530"/>
                      <a:pt x="3721246" y="6157271"/>
                      <a:pt x="3835080" y="6857067"/>
                    </a:cubicBezTo>
                    <a:lnTo>
                      <a:pt x="1626524" y="6857067"/>
                    </a:lnTo>
                    <a:cubicBezTo>
                      <a:pt x="1579871" y="6623802"/>
                      <a:pt x="1662291" y="6691962"/>
                      <a:pt x="1486565" y="6241247"/>
                    </a:cubicBezTo>
                    <a:cubicBezTo>
                      <a:pt x="1310839" y="5790532"/>
                      <a:pt x="535776" y="4930019"/>
                      <a:pt x="572166" y="4152778"/>
                    </a:cubicBezTo>
                    <a:cubicBezTo>
                      <a:pt x="599224" y="3570548"/>
                      <a:pt x="661157" y="3044425"/>
                      <a:pt x="333301" y="2427826"/>
                    </a:cubicBezTo>
                    <a:cubicBezTo>
                      <a:pt x="160822" y="2079489"/>
                      <a:pt x="-287185" y="1240971"/>
                      <a:pt x="272652" y="1045029"/>
                    </a:cubicBezTo>
                    <a:cubicBezTo>
                      <a:pt x="811062" y="816322"/>
                      <a:pt x="1111150" y="1517480"/>
                      <a:pt x="1349547" y="1773450"/>
                    </a:cubicBezTo>
                    <a:cubicBezTo>
                      <a:pt x="1587944" y="2029420"/>
                      <a:pt x="1620251" y="2888219"/>
                      <a:pt x="1703035" y="2580848"/>
                    </a:cubicBezTo>
                    <a:cubicBezTo>
                      <a:pt x="2060397" y="1828800"/>
                      <a:pt x="1874718" y="807098"/>
                      <a:pt x="187658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DAE0B6D-5A15-4B6F-A1CD-67E3D96EDD95}"/>
                  </a:ext>
                </a:extLst>
              </p:cNvPr>
              <p:cNvSpPr/>
              <p:nvPr/>
            </p:nvSpPr>
            <p:spPr>
              <a:xfrm>
                <a:off x="4430993" y="974000"/>
                <a:ext cx="846423" cy="721829"/>
              </a:xfrm>
              <a:custGeom>
                <a:avLst/>
                <a:gdLst>
                  <a:gd name="connsiteX0" fmla="*/ 201811 w 867746"/>
                  <a:gd name="connsiteY0" fmla="*/ 15957 h 662473"/>
                  <a:gd name="connsiteX1" fmla="*/ 876414 w 867746"/>
                  <a:gd name="connsiteY1" fmla="*/ 373320 h 662473"/>
                  <a:gd name="connsiteX2" fmla="*/ 105705 w 867746"/>
                  <a:gd name="connsiteY2" fmla="*/ 664435 h 662473"/>
                  <a:gd name="connsiteX3" fmla="*/ 201811 w 867746"/>
                  <a:gd name="connsiteY3" fmla="*/ 15957 h 662473"/>
                  <a:gd name="connsiteX0" fmla="*/ 288539 w 841815"/>
                  <a:gd name="connsiteY0" fmla="*/ 17995 h 626033"/>
                  <a:gd name="connsiteX1" fmla="*/ 841815 w 841815"/>
                  <a:gd name="connsiteY1" fmla="*/ 334917 h 626033"/>
                  <a:gd name="connsiteX2" fmla="*/ 71106 w 841815"/>
                  <a:gd name="connsiteY2" fmla="*/ 626032 h 626033"/>
                  <a:gd name="connsiteX3" fmla="*/ 288539 w 841815"/>
                  <a:gd name="connsiteY3" fmla="*/ 17995 h 626033"/>
                  <a:gd name="connsiteX0" fmla="*/ 288539 w 922701"/>
                  <a:gd name="connsiteY0" fmla="*/ 17995 h 626033"/>
                  <a:gd name="connsiteX1" fmla="*/ 922701 w 922701"/>
                  <a:gd name="connsiteY1" fmla="*/ 334918 h 626033"/>
                  <a:gd name="connsiteX2" fmla="*/ 71106 w 922701"/>
                  <a:gd name="connsiteY2" fmla="*/ 626032 h 626033"/>
                  <a:gd name="connsiteX3" fmla="*/ 288539 w 922701"/>
                  <a:gd name="connsiteY3" fmla="*/ 17995 h 626033"/>
                  <a:gd name="connsiteX0" fmla="*/ 329797 w 913407"/>
                  <a:gd name="connsiteY0" fmla="*/ 14324 h 703246"/>
                  <a:gd name="connsiteX1" fmla="*/ 913407 w 913407"/>
                  <a:gd name="connsiteY1" fmla="*/ 412131 h 703246"/>
                  <a:gd name="connsiteX2" fmla="*/ 61812 w 913407"/>
                  <a:gd name="connsiteY2" fmla="*/ 703245 h 703246"/>
                  <a:gd name="connsiteX3" fmla="*/ 329797 w 913407"/>
                  <a:gd name="connsiteY3" fmla="*/ 14324 h 703246"/>
                  <a:gd name="connsiteX0" fmla="*/ 201810 w 785420"/>
                  <a:gd name="connsiteY0" fmla="*/ 14324 h 662804"/>
                  <a:gd name="connsiteX1" fmla="*/ 785420 w 785420"/>
                  <a:gd name="connsiteY1" fmla="*/ 412131 h 662804"/>
                  <a:gd name="connsiteX2" fmla="*/ 105706 w 785420"/>
                  <a:gd name="connsiteY2" fmla="*/ 662804 h 662804"/>
                  <a:gd name="connsiteX3" fmla="*/ 201810 w 785420"/>
                  <a:gd name="connsiteY3" fmla="*/ 14324 h 662804"/>
                  <a:gd name="connsiteX0" fmla="*/ 167496 w 751106"/>
                  <a:gd name="connsiteY0" fmla="*/ 14324 h 672912"/>
                  <a:gd name="connsiteX1" fmla="*/ 751106 w 751106"/>
                  <a:gd name="connsiteY1" fmla="*/ 412131 h 672912"/>
                  <a:gd name="connsiteX2" fmla="*/ 132056 w 751106"/>
                  <a:gd name="connsiteY2" fmla="*/ 672912 h 672912"/>
                  <a:gd name="connsiteX3" fmla="*/ 167496 w 751106"/>
                  <a:gd name="connsiteY3" fmla="*/ 14324 h 672912"/>
                  <a:gd name="connsiteX0" fmla="*/ 132271 w 796768"/>
                  <a:gd name="connsiteY0" fmla="*/ 12987 h 712016"/>
                  <a:gd name="connsiteX1" fmla="*/ 796768 w 796768"/>
                  <a:gd name="connsiteY1" fmla="*/ 451235 h 712016"/>
                  <a:gd name="connsiteX2" fmla="*/ 177718 w 796768"/>
                  <a:gd name="connsiteY2" fmla="*/ 712016 h 712016"/>
                  <a:gd name="connsiteX3" fmla="*/ 132271 w 796768"/>
                  <a:gd name="connsiteY3" fmla="*/ 12987 h 712016"/>
                  <a:gd name="connsiteX0" fmla="*/ 152924 w 766868"/>
                  <a:gd name="connsiteY0" fmla="*/ 12135 h 741494"/>
                  <a:gd name="connsiteX1" fmla="*/ 766868 w 766868"/>
                  <a:gd name="connsiteY1" fmla="*/ 480713 h 741494"/>
                  <a:gd name="connsiteX2" fmla="*/ 147818 w 766868"/>
                  <a:gd name="connsiteY2" fmla="*/ 741494 h 741494"/>
                  <a:gd name="connsiteX3" fmla="*/ 152924 w 766868"/>
                  <a:gd name="connsiteY3" fmla="*/ 12135 h 741494"/>
                  <a:gd name="connsiteX0" fmla="*/ 172736 w 786680"/>
                  <a:gd name="connsiteY0" fmla="*/ 12135 h 741494"/>
                  <a:gd name="connsiteX1" fmla="*/ 786680 w 786680"/>
                  <a:gd name="connsiteY1" fmla="*/ 480713 h 741494"/>
                  <a:gd name="connsiteX2" fmla="*/ 127187 w 786680"/>
                  <a:gd name="connsiteY2" fmla="*/ 741494 h 741494"/>
                  <a:gd name="connsiteX3" fmla="*/ 172736 w 786680"/>
                  <a:gd name="connsiteY3" fmla="*/ 12135 h 741494"/>
                  <a:gd name="connsiteX0" fmla="*/ 148439 w 812936"/>
                  <a:gd name="connsiteY0" fmla="*/ 12690 h 721827"/>
                  <a:gd name="connsiteX1" fmla="*/ 812936 w 812936"/>
                  <a:gd name="connsiteY1" fmla="*/ 461046 h 721827"/>
                  <a:gd name="connsiteX2" fmla="*/ 153443 w 812936"/>
                  <a:gd name="connsiteY2" fmla="*/ 721827 h 721827"/>
                  <a:gd name="connsiteX3" fmla="*/ 148439 w 812936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22" h="721827">
                    <a:moveTo>
                      <a:pt x="181925" y="12690"/>
                    </a:moveTo>
                    <a:cubicBezTo>
                      <a:pt x="568699" y="-73151"/>
                      <a:pt x="767112" y="298693"/>
                      <a:pt x="846422" y="461046"/>
                    </a:cubicBezTo>
                    <a:cubicBezTo>
                      <a:pt x="676940" y="439722"/>
                      <a:pt x="430013" y="516522"/>
                      <a:pt x="186930" y="721827"/>
                    </a:cubicBezTo>
                    <a:cubicBezTo>
                      <a:pt x="18046" y="360732"/>
                      <a:pt x="-129423" y="90762"/>
                      <a:pt x="181925" y="12690"/>
                    </a:cubicBezTo>
                    <a:close/>
                  </a:path>
                </a:pathLst>
              </a:custGeom>
              <a:solidFill>
                <a:srgbClr val="BFBFBF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D3FB313E-7A11-4228-96E8-9FBA0788E083}"/>
              </a:ext>
            </a:extLst>
          </p:cNvPr>
          <p:cNvSpPr/>
          <p:nvPr/>
        </p:nvSpPr>
        <p:spPr>
          <a:xfrm flipH="1">
            <a:off x="3435300" y="3172536"/>
            <a:ext cx="731520" cy="293678"/>
          </a:xfrm>
          <a:prstGeom prst="wedgeRoundRectCallou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774EB627-8755-43D5-8679-1C8A9C3ECF0C}"/>
              </a:ext>
            </a:extLst>
          </p:cNvPr>
          <p:cNvSpPr/>
          <p:nvPr/>
        </p:nvSpPr>
        <p:spPr>
          <a:xfrm>
            <a:off x="8164372" y="3146561"/>
            <a:ext cx="731520" cy="293678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Hi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18487B-F429-4071-8ECB-6FB96FF6B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88" y="3964328"/>
            <a:ext cx="799236" cy="7992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0CD539-1328-4F43-A7CB-323B610D1D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88" y="2523847"/>
            <a:ext cx="795528" cy="795528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90137D0-46B5-493B-8E2D-42A1636D5EFD}"/>
              </a:ext>
            </a:extLst>
          </p:cNvPr>
          <p:cNvGrpSpPr/>
          <p:nvPr/>
        </p:nvGrpSpPr>
        <p:grpSpPr>
          <a:xfrm>
            <a:off x="8153158" y="2674644"/>
            <a:ext cx="1533589" cy="319796"/>
            <a:chOff x="8153158" y="2674644"/>
            <a:chExt cx="1533589" cy="31979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392E04C-CA29-4F7C-BF84-5501DE17CAA0}"/>
                </a:ext>
              </a:extLst>
            </p:cNvPr>
            <p:cNvSpPr/>
            <p:nvPr/>
          </p:nvSpPr>
          <p:spPr>
            <a:xfrm>
              <a:off x="8153158" y="2674644"/>
              <a:ext cx="1533589" cy="3197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Notification</a:t>
              </a:r>
            </a:p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Lily: Hi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1AC661C-14A2-4411-A554-AF61E7AF0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3500" y="2782538"/>
              <a:ext cx="139073" cy="139073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5C2DD0D-CEE5-43AA-B379-AC7E394FC1CA}"/>
              </a:ext>
            </a:extLst>
          </p:cNvPr>
          <p:cNvGrpSpPr/>
          <p:nvPr/>
        </p:nvGrpSpPr>
        <p:grpSpPr>
          <a:xfrm>
            <a:off x="4492826" y="4118317"/>
            <a:ext cx="1072543" cy="369385"/>
            <a:chOff x="4492826" y="4118317"/>
            <a:chExt cx="1072543" cy="36938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1B666C-D224-4EE4-B48D-1A138A59771F}"/>
                </a:ext>
              </a:extLst>
            </p:cNvPr>
            <p:cNvSpPr/>
            <p:nvPr/>
          </p:nvSpPr>
          <p:spPr>
            <a:xfrm rot="17603076" flipH="1">
              <a:off x="4789832" y="4246747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3EB908B-AE06-462A-B8E3-3F7C18E65A73}"/>
                </a:ext>
              </a:extLst>
            </p:cNvPr>
            <p:cNvSpPr/>
            <p:nvPr/>
          </p:nvSpPr>
          <p:spPr>
            <a:xfrm rot="17603076" flipH="1">
              <a:off x="4641329" y="4182532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B21276-3BE5-44C9-87CF-FBE9F790FF41}"/>
                </a:ext>
              </a:extLst>
            </p:cNvPr>
            <p:cNvSpPr/>
            <p:nvPr/>
          </p:nvSpPr>
          <p:spPr>
            <a:xfrm rot="17603076" flipH="1">
              <a:off x="4492826" y="4118317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8E3EBC-2277-476B-AB68-3D3D37918A27}"/>
                </a:ext>
              </a:extLst>
            </p:cNvPr>
            <p:cNvSpPr/>
            <p:nvPr/>
          </p:nvSpPr>
          <p:spPr>
            <a:xfrm rot="16883330" flipH="1">
              <a:off x="5473929" y="4396262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92E85C2-EA93-495D-A5F4-51B8301AC52F}"/>
                </a:ext>
              </a:extLst>
            </p:cNvPr>
            <p:cNvSpPr/>
            <p:nvPr/>
          </p:nvSpPr>
          <p:spPr>
            <a:xfrm rot="16883330" flipH="1">
              <a:off x="5315323" y="4364314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B5139B8-3C6F-4510-908F-A103E02C2C41}"/>
                </a:ext>
              </a:extLst>
            </p:cNvPr>
            <p:cNvSpPr/>
            <p:nvPr/>
          </p:nvSpPr>
          <p:spPr>
            <a:xfrm rot="16883330" flipH="1">
              <a:off x="5156717" y="4332366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E4B0B3E-B654-4E6A-8158-7A5BB3C218B5}"/>
              </a:ext>
            </a:extLst>
          </p:cNvPr>
          <p:cNvGrpSpPr/>
          <p:nvPr/>
        </p:nvGrpSpPr>
        <p:grpSpPr>
          <a:xfrm>
            <a:off x="6692063" y="4160995"/>
            <a:ext cx="1076696" cy="354280"/>
            <a:chOff x="6692063" y="4160995"/>
            <a:chExt cx="1076696" cy="3542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DA04BED-F279-4F3D-AF12-F1A5024381A4}"/>
                </a:ext>
              </a:extLst>
            </p:cNvPr>
            <p:cNvSpPr/>
            <p:nvPr/>
          </p:nvSpPr>
          <p:spPr>
            <a:xfrm rot="15757809" flipH="1">
              <a:off x="7012973" y="4382327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3B0069A-9890-45EF-ABE4-C63A0B92F540}"/>
                </a:ext>
              </a:extLst>
            </p:cNvPr>
            <p:cNvSpPr/>
            <p:nvPr/>
          </p:nvSpPr>
          <p:spPr>
            <a:xfrm rot="15757809" flipH="1">
              <a:off x="6852518" y="4403081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2469DE-92D2-47D5-9B8F-E9568B57FE80}"/>
                </a:ext>
              </a:extLst>
            </p:cNvPr>
            <p:cNvSpPr/>
            <p:nvPr/>
          </p:nvSpPr>
          <p:spPr>
            <a:xfrm rot="15757809" flipH="1">
              <a:off x="6692063" y="4423835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7EAFC3B-AE46-49CE-B7BD-DF2F82B217BC}"/>
                </a:ext>
              </a:extLst>
            </p:cNvPr>
            <p:cNvSpPr/>
            <p:nvPr/>
          </p:nvSpPr>
          <p:spPr>
            <a:xfrm rot="15038063" flipH="1">
              <a:off x="7677319" y="4160995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0DC79A5-9A9E-46CA-A4E6-AE434EAD7CCA}"/>
                </a:ext>
              </a:extLst>
            </p:cNvPr>
            <p:cNvSpPr/>
            <p:nvPr/>
          </p:nvSpPr>
          <p:spPr>
            <a:xfrm rot="15038063" flipH="1">
              <a:off x="7524681" y="4214644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6EDE5A-2719-4020-BD7C-93F2D2BE2503}"/>
                </a:ext>
              </a:extLst>
            </p:cNvPr>
            <p:cNvSpPr/>
            <p:nvPr/>
          </p:nvSpPr>
          <p:spPr>
            <a:xfrm rot="15038063" flipH="1">
              <a:off x="7372043" y="4268293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5B8E24D-9FBC-435D-B07D-E6E6E578CE82}"/>
              </a:ext>
            </a:extLst>
          </p:cNvPr>
          <p:cNvGrpSpPr/>
          <p:nvPr/>
        </p:nvGrpSpPr>
        <p:grpSpPr>
          <a:xfrm>
            <a:off x="4527078" y="2879848"/>
            <a:ext cx="1074331" cy="363673"/>
            <a:chOff x="4527078" y="2879848"/>
            <a:chExt cx="1074331" cy="3636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7AED2D6-A584-4C9D-A42F-15EF31A9FFE9}"/>
                </a:ext>
              </a:extLst>
            </p:cNvPr>
            <p:cNvSpPr/>
            <p:nvPr/>
          </p:nvSpPr>
          <p:spPr>
            <a:xfrm rot="3996924" flipH="1" flipV="1">
              <a:off x="4824084" y="3023651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17C6290-2180-4C55-A162-6E2215279D7B}"/>
                </a:ext>
              </a:extLst>
            </p:cNvPr>
            <p:cNvSpPr/>
            <p:nvPr/>
          </p:nvSpPr>
          <p:spPr>
            <a:xfrm rot="3996924" flipH="1" flipV="1">
              <a:off x="4675581" y="3087866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E384BF-3A5A-4812-BF70-E2EAA456AA7A}"/>
                </a:ext>
              </a:extLst>
            </p:cNvPr>
            <p:cNvSpPr/>
            <p:nvPr/>
          </p:nvSpPr>
          <p:spPr>
            <a:xfrm rot="3996924" flipH="1" flipV="1">
              <a:off x="4527078" y="3152081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95EE8D9-D716-4125-9896-CBC73BA30D9D}"/>
                </a:ext>
              </a:extLst>
            </p:cNvPr>
            <p:cNvSpPr/>
            <p:nvPr/>
          </p:nvSpPr>
          <p:spPr>
            <a:xfrm rot="4716670" flipH="1" flipV="1">
              <a:off x="5509969" y="2879848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934F6D-ECD2-4FF0-87E6-56847B75A92F}"/>
                </a:ext>
              </a:extLst>
            </p:cNvPr>
            <p:cNvSpPr/>
            <p:nvPr/>
          </p:nvSpPr>
          <p:spPr>
            <a:xfrm rot="4716670" flipH="1" flipV="1">
              <a:off x="5351363" y="2911796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099D20-0B82-402E-9AE6-E7A9E45E3E2F}"/>
                </a:ext>
              </a:extLst>
            </p:cNvPr>
            <p:cNvSpPr/>
            <p:nvPr/>
          </p:nvSpPr>
          <p:spPr>
            <a:xfrm rot="4716670" flipH="1" flipV="1">
              <a:off x="5192757" y="2943744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FA1C130-2075-4485-B661-C6B60CA4238C}"/>
              </a:ext>
            </a:extLst>
          </p:cNvPr>
          <p:cNvGrpSpPr/>
          <p:nvPr/>
        </p:nvGrpSpPr>
        <p:grpSpPr>
          <a:xfrm>
            <a:off x="6730895" y="2889734"/>
            <a:ext cx="1075312" cy="360102"/>
            <a:chOff x="6730895" y="2889734"/>
            <a:chExt cx="1075312" cy="3601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EAF347C-4A19-4143-9493-09E29BCE9680}"/>
                </a:ext>
              </a:extLst>
            </p:cNvPr>
            <p:cNvSpPr/>
            <p:nvPr/>
          </p:nvSpPr>
          <p:spPr>
            <a:xfrm rot="5842191" flipH="1" flipV="1">
              <a:off x="7051805" y="2931242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A11955B-BB1F-4D7B-A67B-D6212658B3CD}"/>
                </a:ext>
              </a:extLst>
            </p:cNvPr>
            <p:cNvSpPr/>
            <p:nvPr/>
          </p:nvSpPr>
          <p:spPr>
            <a:xfrm rot="5842191" flipH="1" flipV="1">
              <a:off x="6891350" y="2910488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1DE1ED6-B40E-433A-B31E-66F625898DCF}"/>
                </a:ext>
              </a:extLst>
            </p:cNvPr>
            <p:cNvSpPr/>
            <p:nvPr/>
          </p:nvSpPr>
          <p:spPr>
            <a:xfrm rot="5842191" flipH="1" flipV="1">
              <a:off x="6730895" y="2889734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683ECFC-B6B4-4F84-8BDD-8B667043E7F0}"/>
                </a:ext>
              </a:extLst>
            </p:cNvPr>
            <p:cNvSpPr/>
            <p:nvPr/>
          </p:nvSpPr>
          <p:spPr>
            <a:xfrm rot="6561937" flipH="1" flipV="1">
              <a:off x="7714767" y="3158396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1D1E236-C396-4B5E-8EA3-787C8A5570C0}"/>
                </a:ext>
              </a:extLst>
            </p:cNvPr>
            <p:cNvSpPr/>
            <p:nvPr/>
          </p:nvSpPr>
          <p:spPr>
            <a:xfrm rot="6561937" flipH="1" flipV="1">
              <a:off x="7562129" y="3104747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744CF8E-AD36-4720-B22B-C34165105098}"/>
                </a:ext>
              </a:extLst>
            </p:cNvPr>
            <p:cNvSpPr/>
            <p:nvPr/>
          </p:nvSpPr>
          <p:spPr>
            <a:xfrm rot="6561937" flipH="1" flipV="1">
              <a:off x="7409491" y="3051098"/>
              <a:ext cx="91440" cy="91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Text Placeholder 1">
            <a:extLst>
              <a:ext uri="{FF2B5EF4-FFF2-40B4-BE49-F238E27FC236}">
                <a16:creationId xmlns:a16="http://schemas.microsoft.com/office/drawing/2014/main" id="{CC261CCA-E69A-40E2-A427-5D3FE6C88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02601"/>
            <a:ext cx="11573197" cy="1802629"/>
          </a:xfrm>
        </p:spPr>
        <p:txBody>
          <a:bodyPr/>
          <a:lstStyle/>
          <a:p>
            <a:r>
              <a:rPr lang="en-US" sz="4400" dirty="0"/>
              <a:t>Clouding and Real-time</a:t>
            </a:r>
          </a:p>
          <a:p>
            <a:r>
              <a:rPr lang="en-US" sz="44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89815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92C4330A-AD72-444F-A370-16DED76F9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400" dirty="0"/>
              <a:t>Remote config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6EF7A0-6FDB-45E2-B7BB-EABA13620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4" y="236580"/>
            <a:ext cx="1677408" cy="1677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D13100-02C5-48D7-ABC2-00E66934E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9" y="2879448"/>
            <a:ext cx="1830134" cy="18301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1C3D44-0293-42B1-9E0D-42518C87B6E8}"/>
              </a:ext>
            </a:extLst>
          </p:cNvPr>
          <p:cNvGrpSpPr/>
          <p:nvPr/>
        </p:nvGrpSpPr>
        <p:grpSpPr>
          <a:xfrm>
            <a:off x="6866730" y="1809345"/>
            <a:ext cx="2036778" cy="3731166"/>
            <a:chOff x="3688167" y="3417317"/>
            <a:chExt cx="1152686" cy="2202466"/>
          </a:xfrm>
        </p:grpSpPr>
        <p:sp>
          <p:nvSpPr>
            <p:cNvPr id="9" name="Rounded Rectangle 17">
              <a:extLst>
                <a:ext uri="{FF2B5EF4-FFF2-40B4-BE49-F238E27FC236}">
                  <a16:creationId xmlns:a16="http://schemas.microsoft.com/office/drawing/2014/main" id="{FFE6A538-509C-4519-8BEA-DD0546D43466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7FA8B9-4DF5-4DDA-A908-70A91BF0B72C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0">
              <a:extLst>
                <a:ext uri="{FF2B5EF4-FFF2-40B4-BE49-F238E27FC236}">
                  <a16:creationId xmlns:a16="http://schemas.microsoft.com/office/drawing/2014/main" id="{ED4FBBE4-B0BE-4D18-B3D1-48B14D839FB3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4D838B-275B-499E-82B5-D39C956D9C46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BA6582-755B-4532-A115-C20639E4C0A4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58">
              <a:extLst>
                <a:ext uri="{FF2B5EF4-FFF2-40B4-BE49-F238E27FC236}">
                  <a16:creationId xmlns:a16="http://schemas.microsoft.com/office/drawing/2014/main" id="{0C6DDA18-4277-47EB-9502-F17C04E9E982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9D4B79-81F2-42F9-8A06-E93D16DBF6AE}"/>
              </a:ext>
            </a:extLst>
          </p:cNvPr>
          <p:cNvGrpSpPr/>
          <p:nvPr/>
        </p:nvGrpSpPr>
        <p:grpSpPr>
          <a:xfrm>
            <a:off x="3539545" y="3208048"/>
            <a:ext cx="2643835" cy="220952"/>
            <a:chOff x="5003234" y="4323026"/>
            <a:chExt cx="2643835" cy="2209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81ECB2-7640-4CE5-936B-2CDAC26490EB}"/>
                </a:ext>
              </a:extLst>
            </p:cNvPr>
            <p:cNvGrpSpPr/>
            <p:nvPr/>
          </p:nvGrpSpPr>
          <p:grpSpPr>
            <a:xfrm rot="20208423">
              <a:off x="5003234" y="4324108"/>
              <a:ext cx="388446" cy="219870"/>
              <a:chOff x="4492826" y="4118317"/>
              <a:chExt cx="388446" cy="21987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88B6B4-59A3-43E4-96E0-7A5E3498B8E2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C03C429-211A-446F-AFD9-31FEE99F47B5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B03160-E0E0-45F7-8D00-D2D9E19001E7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08DE95-6D30-49A1-8FDE-00EF7E2B0DC5}"/>
                </a:ext>
              </a:extLst>
            </p:cNvPr>
            <p:cNvGrpSpPr/>
            <p:nvPr/>
          </p:nvGrpSpPr>
          <p:grpSpPr>
            <a:xfrm rot="20208423">
              <a:off x="7258623" y="4323026"/>
              <a:ext cx="388446" cy="219870"/>
              <a:chOff x="4492826" y="4118317"/>
              <a:chExt cx="388446" cy="21987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5E8D02-B908-4677-8005-86B0A5D55BC6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C4CB5E-4468-41E7-B63A-C99ACE717899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711F0C-5BAB-45D8-9182-8238A6CCD192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04C0C0A-B9FD-4B0D-81AD-328CB8EC6568}"/>
                </a:ext>
              </a:extLst>
            </p:cNvPr>
            <p:cNvGrpSpPr/>
            <p:nvPr/>
          </p:nvGrpSpPr>
          <p:grpSpPr>
            <a:xfrm rot="20208423">
              <a:off x="6134280" y="4323567"/>
              <a:ext cx="388446" cy="219870"/>
              <a:chOff x="4492826" y="4118317"/>
              <a:chExt cx="388446" cy="21987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C90374D-13CC-40E5-AAD4-D0773A6100B5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D7B6C1-8827-4528-B600-3D3961B9DB61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14AECFF-13A8-43DC-9A68-DE14720A07A3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838AC-9236-48F3-9EA2-FA3903AD49F8}"/>
              </a:ext>
            </a:extLst>
          </p:cNvPr>
          <p:cNvGrpSpPr/>
          <p:nvPr/>
        </p:nvGrpSpPr>
        <p:grpSpPr>
          <a:xfrm>
            <a:off x="3553778" y="3886169"/>
            <a:ext cx="2643835" cy="220952"/>
            <a:chOff x="5003234" y="4323026"/>
            <a:chExt cx="2643835" cy="2209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B4E138-FBCC-415A-B324-137E0D5EBF68}"/>
                </a:ext>
              </a:extLst>
            </p:cNvPr>
            <p:cNvGrpSpPr/>
            <p:nvPr/>
          </p:nvGrpSpPr>
          <p:grpSpPr>
            <a:xfrm rot="20208423">
              <a:off x="5003234" y="4324108"/>
              <a:ext cx="388446" cy="219870"/>
              <a:chOff x="4492826" y="4118317"/>
              <a:chExt cx="388446" cy="21987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155A6C3-CB88-48D0-9A36-432CED8654F2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D98CE3-87D9-4484-971F-8E632954FA71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BD422B1-052A-4A21-829B-F230C9D46E9B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D3F0AE-28CE-4B7D-969E-9B1C1B3BE23F}"/>
                </a:ext>
              </a:extLst>
            </p:cNvPr>
            <p:cNvGrpSpPr/>
            <p:nvPr/>
          </p:nvGrpSpPr>
          <p:grpSpPr>
            <a:xfrm rot="20208423">
              <a:off x="7258623" y="4323026"/>
              <a:ext cx="388446" cy="219870"/>
              <a:chOff x="4492826" y="4118317"/>
              <a:chExt cx="388446" cy="2198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8504A17-F090-4E56-B04B-16EB17D47F6F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1B5753F-DB29-4E08-A19E-CC709AABE8E3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C9E2CD8-D5BC-46B2-8DB0-24B62DF10EF6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BCD0B8-DE8B-42B8-B547-6F48791C9C92}"/>
                </a:ext>
              </a:extLst>
            </p:cNvPr>
            <p:cNvGrpSpPr/>
            <p:nvPr/>
          </p:nvGrpSpPr>
          <p:grpSpPr>
            <a:xfrm rot="20208423">
              <a:off x="6134280" y="4323567"/>
              <a:ext cx="388446" cy="219870"/>
              <a:chOff x="4492826" y="4118317"/>
              <a:chExt cx="388446" cy="21987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62D8502-2C19-4143-BE2F-32C7A7F97B64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A185493-2DAB-4C6C-A39D-B7F1CB7303B9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EA93B39-5F95-4FE5-9340-13CD9133F375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DE473-C385-492A-8C79-1AA51D567C83}"/>
              </a:ext>
            </a:extLst>
          </p:cNvPr>
          <p:cNvGrpSpPr/>
          <p:nvPr/>
        </p:nvGrpSpPr>
        <p:grpSpPr>
          <a:xfrm>
            <a:off x="3529417" y="4566454"/>
            <a:ext cx="2643835" cy="220952"/>
            <a:chOff x="5003234" y="4323026"/>
            <a:chExt cx="2643835" cy="22095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93DBF2E-31E2-4DDE-ADC4-ED84AB592969}"/>
                </a:ext>
              </a:extLst>
            </p:cNvPr>
            <p:cNvGrpSpPr/>
            <p:nvPr/>
          </p:nvGrpSpPr>
          <p:grpSpPr>
            <a:xfrm rot="20208423">
              <a:off x="5003234" y="4324108"/>
              <a:ext cx="388446" cy="219870"/>
              <a:chOff x="4492826" y="4118317"/>
              <a:chExt cx="388446" cy="2198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7CA37FB-7156-4952-8E10-28E299F175C4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15242E-4D97-4686-95D4-DA15A2A0ABCE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CB2537B-B315-4C4D-A308-AD6432492D14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A52E5D-BAD5-4436-BC5E-47548019FC09}"/>
                </a:ext>
              </a:extLst>
            </p:cNvPr>
            <p:cNvGrpSpPr/>
            <p:nvPr/>
          </p:nvGrpSpPr>
          <p:grpSpPr>
            <a:xfrm rot="20208423">
              <a:off x="7258623" y="4323026"/>
              <a:ext cx="388446" cy="219870"/>
              <a:chOff x="4492826" y="4118317"/>
              <a:chExt cx="388446" cy="2198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6532634-854D-435D-A5B4-1321EFBF2ADF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270F13A-6C34-4CD9-9280-6DA6A8B5D337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D5423AF-021E-4F81-8519-CF1BDFB3B538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93CF10A-82FE-4DAB-A039-5C2A99819EB8}"/>
                </a:ext>
              </a:extLst>
            </p:cNvPr>
            <p:cNvGrpSpPr/>
            <p:nvPr/>
          </p:nvGrpSpPr>
          <p:grpSpPr>
            <a:xfrm rot="20208423">
              <a:off x="6134280" y="4323567"/>
              <a:ext cx="388446" cy="219870"/>
              <a:chOff x="4492826" y="4118317"/>
              <a:chExt cx="388446" cy="21987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BFA74F1-0A50-4F10-8B1C-F6AC20259AE1}"/>
                  </a:ext>
                </a:extLst>
              </p:cNvPr>
              <p:cNvSpPr/>
              <p:nvPr/>
            </p:nvSpPr>
            <p:spPr>
              <a:xfrm rot="17603076" flipH="1">
                <a:off x="4789832" y="424674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F482345-643C-47D1-B68D-66FFC1AC5730}"/>
                  </a:ext>
                </a:extLst>
              </p:cNvPr>
              <p:cNvSpPr/>
              <p:nvPr/>
            </p:nvSpPr>
            <p:spPr>
              <a:xfrm rot="17603076" flipH="1">
                <a:off x="4641329" y="4182532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F457D36-83C8-4355-8BB2-8D728B699803}"/>
                  </a:ext>
                </a:extLst>
              </p:cNvPr>
              <p:cNvSpPr/>
              <p:nvPr/>
            </p:nvSpPr>
            <p:spPr>
              <a:xfrm rot="17603076" flipH="1">
                <a:off x="4492826" y="4118317"/>
                <a:ext cx="91440" cy="914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2" name="Round Same Side Corner Rectangle 19">
            <a:extLst>
              <a:ext uri="{FF2B5EF4-FFF2-40B4-BE49-F238E27FC236}">
                <a16:creationId xmlns:a16="http://schemas.microsoft.com/office/drawing/2014/main" id="{157B953B-CF55-469D-AA1C-CB21F530B0C9}"/>
              </a:ext>
            </a:extLst>
          </p:cNvPr>
          <p:cNvSpPr/>
          <p:nvPr/>
        </p:nvSpPr>
        <p:spPr>
          <a:xfrm>
            <a:off x="2465693" y="3017231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Oval 47">
            <a:extLst>
              <a:ext uri="{FF2B5EF4-FFF2-40B4-BE49-F238E27FC236}">
                <a16:creationId xmlns:a16="http://schemas.microsoft.com/office/drawing/2014/main" id="{E40963C3-40A6-4679-A629-D165DD12985F}"/>
              </a:ext>
            </a:extLst>
          </p:cNvPr>
          <p:cNvSpPr>
            <a:spLocks noChangeAspect="1"/>
          </p:cNvSpPr>
          <p:nvPr/>
        </p:nvSpPr>
        <p:spPr>
          <a:xfrm rot="2694752">
            <a:off x="2401014" y="3716542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43E7CE67-2E26-4736-9D04-963B6055EBEF}"/>
              </a:ext>
            </a:extLst>
          </p:cNvPr>
          <p:cNvSpPr>
            <a:spLocks noChangeAspect="1"/>
          </p:cNvSpPr>
          <p:nvPr/>
        </p:nvSpPr>
        <p:spPr>
          <a:xfrm>
            <a:off x="2413891" y="4419242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ounded Rectangle 5">
            <a:extLst>
              <a:ext uri="{FF2B5EF4-FFF2-40B4-BE49-F238E27FC236}">
                <a16:creationId xmlns:a16="http://schemas.microsoft.com/office/drawing/2014/main" id="{8DE92E34-0B28-4695-8317-E8C0BB91B3FC}"/>
              </a:ext>
            </a:extLst>
          </p:cNvPr>
          <p:cNvSpPr/>
          <p:nvPr/>
        </p:nvSpPr>
        <p:spPr>
          <a:xfrm flipH="1">
            <a:off x="9078912" y="188228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098" name="Picture 2" descr="Mở ảnh">
            <a:extLst>
              <a:ext uri="{FF2B5EF4-FFF2-40B4-BE49-F238E27FC236}">
                <a16:creationId xmlns:a16="http://schemas.microsoft.com/office/drawing/2014/main" id="{A202AB33-E460-4338-BE8C-980C5103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89" y="2182462"/>
            <a:ext cx="1831016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ở ảnh">
            <a:extLst>
              <a:ext uri="{FF2B5EF4-FFF2-40B4-BE49-F238E27FC236}">
                <a16:creationId xmlns:a16="http://schemas.microsoft.com/office/drawing/2014/main" id="{C5328620-76D9-43E5-9F62-E5EA78F5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71" y="2182462"/>
            <a:ext cx="1830134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aphic 21">
            <a:extLst>
              <a:ext uri="{FF2B5EF4-FFF2-40B4-BE49-F238E27FC236}">
                <a16:creationId xmlns:a16="http://schemas.microsoft.com/office/drawing/2014/main" id="{8ACBA18F-2B59-4C3E-A69A-75BDB83039EE}"/>
              </a:ext>
            </a:extLst>
          </p:cNvPr>
          <p:cNvGrpSpPr/>
          <p:nvPr/>
        </p:nvGrpSpPr>
        <p:grpSpPr>
          <a:xfrm>
            <a:off x="7933927" y="3494863"/>
            <a:ext cx="1961903" cy="3363137"/>
            <a:chOff x="4170900" y="0"/>
            <a:chExt cx="3835079" cy="68570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866F52-ABA6-461E-95E7-65769BA21EAF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25CA33B-D6D5-4CA0-8474-0C3E87D9A2A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5" name="Smiley Face 12">
            <a:extLst>
              <a:ext uri="{FF2B5EF4-FFF2-40B4-BE49-F238E27FC236}">
                <a16:creationId xmlns:a16="http://schemas.microsoft.com/office/drawing/2014/main" id="{1058A53B-2F83-4C32-A988-3C610A8AC14A}"/>
              </a:ext>
            </a:extLst>
          </p:cNvPr>
          <p:cNvSpPr/>
          <p:nvPr/>
        </p:nvSpPr>
        <p:spPr>
          <a:xfrm>
            <a:off x="7674194" y="331629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76971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6" grpId="0" animBg="1"/>
      <p:bldP spid="66" grpId="1" animBg="1"/>
      <p:bldP spid="65" grpId="0" animBg="1"/>
      <p:bldP spid="65" grpId="1" animBg="1"/>
      <p:bldP spid="65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6867524" y="3712799"/>
            <a:ext cx="53244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watching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Giới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thiệu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320086"/>
            <a:ext cx="6095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Tổng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quan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Whatsapp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D193A4-AEFA-4116-9FD6-9717C1EDD942}"/>
              </a:ext>
            </a:extLst>
          </p:cNvPr>
          <p:cNvGrpSpPr/>
          <p:nvPr/>
        </p:nvGrpSpPr>
        <p:grpSpPr>
          <a:xfrm rot="20177420">
            <a:off x="3925938" y="801013"/>
            <a:ext cx="2440617" cy="3233370"/>
            <a:chOff x="4070856" y="1685903"/>
            <a:chExt cx="1785679" cy="2523400"/>
          </a:xfrm>
        </p:grpSpPr>
        <p:sp>
          <p:nvSpPr>
            <p:cNvPr id="17" name="Graphic 57">
              <a:extLst>
                <a:ext uri="{FF2B5EF4-FFF2-40B4-BE49-F238E27FC236}">
                  <a16:creationId xmlns:a16="http://schemas.microsoft.com/office/drawing/2014/main" id="{C7C5617A-002E-459A-9C32-F76CC820E7FA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1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71">
              <a:extLst>
                <a:ext uri="{FF2B5EF4-FFF2-40B4-BE49-F238E27FC236}">
                  <a16:creationId xmlns:a16="http://schemas.microsoft.com/office/drawing/2014/main" id="{89D9BBC1-0DC0-4002-A0DD-EF12AFF5272D}"/>
                </a:ext>
              </a:extLst>
            </p:cNvPr>
            <p:cNvSpPr/>
            <p:nvPr/>
          </p:nvSpPr>
          <p:spPr>
            <a:xfrm>
              <a:off x="4498463" y="3087461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2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85">
              <a:extLst>
                <a:ext uri="{FF2B5EF4-FFF2-40B4-BE49-F238E27FC236}">
                  <a16:creationId xmlns:a16="http://schemas.microsoft.com/office/drawing/2014/main" id="{6FCE8067-C5B2-4E55-A76C-2F2811C72FCB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1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AACF6-F3B0-4EB2-86FB-0B68FD325315}"/>
              </a:ext>
            </a:extLst>
          </p:cNvPr>
          <p:cNvGrpSpPr/>
          <p:nvPr/>
        </p:nvGrpSpPr>
        <p:grpSpPr>
          <a:xfrm rot="17400000">
            <a:off x="2714645" y="1854380"/>
            <a:ext cx="2288088" cy="3448914"/>
            <a:chOff x="4070856" y="1685903"/>
            <a:chExt cx="1785679" cy="2523400"/>
          </a:xfrm>
        </p:grpSpPr>
        <p:sp>
          <p:nvSpPr>
            <p:cNvPr id="14" name="Graphic 57">
              <a:extLst>
                <a:ext uri="{FF2B5EF4-FFF2-40B4-BE49-F238E27FC236}">
                  <a16:creationId xmlns:a16="http://schemas.microsoft.com/office/drawing/2014/main" id="{C564A3B1-D74E-4471-9824-81BFC90936B3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2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71">
              <a:extLst>
                <a:ext uri="{FF2B5EF4-FFF2-40B4-BE49-F238E27FC236}">
                  <a16:creationId xmlns:a16="http://schemas.microsoft.com/office/drawing/2014/main" id="{8FF39860-6A3B-4DF2-9396-5AD9A99E026E}"/>
                </a:ext>
              </a:extLst>
            </p:cNvPr>
            <p:cNvSpPr/>
            <p:nvPr/>
          </p:nvSpPr>
          <p:spPr>
            <a:xfrm>
              <a:off x="4498463" y="3087460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1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85">
              <a:extLst>
                <a:ext uri="{FF2B5EF4-FFF2-40B4-BE49-F238E27FC236}">
                  <a16:creationId xmlns:a16="http://schemas.microsoft.com/office/drawing/2014/main" id="{1A9173D4-9A56-42BC-852E-82547844E7AE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2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D11C2-F987-420E-87FC-C4B51F94E203}"/>
              </a:ext>
            </a:extLst>
          </p:cNvPr>
          <p:cNvGrpSpPr/>
          <p:nvPr/>
        </p:nvGrpSpPr>
        <p:grpSpPr>
          <a:xfrm rot="1422580" flipH="1">
            <a:off x="5823338" y="759413"/>
            <a:ext cx="2440617" cy="3233370"/>
            <a:chOff x="4070856" y="1685903"/>
            <a:chExt cx="1785679" cy="2523400"/>
          </a:xfrm>
        </p:grpSpPr>
        <p:sp>
          <p:nvSpPr>
            <p:cNvPr id="11" name="Graphic 57">
              <a:extLst>
                <a:ext uri="{FF2B5EF4-FFF2-40B4-BE49-F238E27FC236}">
                  <a16:creationId xmlns:a16="http://schemas.microsoft.com/office/drawing/2014/main" id="{5E205C06-359F-4517-859C-43BCDD549A2A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2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71">
              <a:extLst>
                <a:ext uri="{FF2B5EF4-FFF2-40B4-BE49-F238E27FC236}">
                  <a16:creationId xmlns:a16="http://schemas.microsoft.com/office/drawing/2014/main" id="{416290DF-4285-47D3-8055-6B4647A0B460}"/>
                </a:ext>
              </a:extLst>
            </p:cNvPr>
            <p:cNvSpPr/>
            <p:nvPr/>
          </p:nvSpPr>
          <p:spPr>
            <a:xfrm>
              <a:off x="4498463" y="3087461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1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85">
              <a:extLst>
                <a:ext uri="{FF2B5EF4-FFF2-40B4-BE49-F238E27FC236}">
                  <a16:creationId xmlns:a16="http://schemas.microsoft.com/office/drawing/2014/main" id="{8BCFC207-D025-4730-92C9-2C73B626A6A5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2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38AD8-8050-4713-8297-1DF6A4B1BCA3}"/>
              </a:ext>
            </a:extLst>
          </p:cNvPr>
          <p:cNvGrpSpPr/>
          <p:nvPr/>
        </p:nvGrpSpPr>
        <p:grpSpPr>
          <a:xfrm rot="4200000" flipH="1">
            <a:off x="7189264" y="1854380"/>
            <a:ext cx="2288088" cy="3448914"/>
            <a:chOff x="4070856" y="1685903"/>
            <a:chExt cx="1785679" cy="2523400"/>
          </a:xfrm>
        </p:grpSpPr>
        <p:sp>
          <p:nvSpPr>
            <p:cNvPr id="8" name="Graphic 57">
              <a:extLst>
                <a:ext uri="{FF2B5EF4-FFF2-40B4-BE49-F238E27FC236}">
                  <a16:creationId xmlns:a16="http://schemas.microsoft.com/office/drawing/2014/main" id="{0902A5FD-A280-415B-ACFD-97FD0D4A6962}"/>
                </a:ext>
              </a:extLst>
            </p:cNvPr>
            <p:cNvSpPr/>
            <p:nvPr/>
          </p:nvSpPr>
          <p:spPr>
            <a:xfrm>
              <a:off x="4070856" y="1685903"/>
              <a:ext cx="1785679" cy="1346483"/>
            </a:xfrm>
            <a:custGeom>
              <a:avLst/>
              <a:gdLst>
                <a:gd name="connsiteX0" fmla="*/ 1508250 w 1785679"/>
                <a:gd name="connsiteY0" fmla="*/ 43240 h 1346483"/>
                <a:gd name="connsiteX1" fmla="*/ 895687 w 1785679"/>
                <a:gd name="connsiteY1" fmla="*/ 476 h 1346483"/>
                <a:gd name="connsiteX2" fmla="*/ 283124 w 1785679"/>
                <a:gd name="connsiteY2" fmla="*/ 43240 h 1346483"/>
                <a:gd name="connsiteX3" fmla="*/ 5736 w 1785679"/>
                <a:gd name="connsiteY3" fmla="*/ 378416 h 1346483"/>
                <a:gd name="connsiteX4" fmla="*/ 236892 w 1785679"/>
                <a:gd name="connsiteY4" fmla="*/ 1094999 h 1346483"/>
                <a:gd name="connsiteX5" fmla="*/ 580737 w 1785679"/>
                <a:gd name="connsiteY5" fmla="*/ 1346381 h 1346483"/>
                <a:gd name="connsiteX6" fmla="*/ 895687 w 1785679"/>
                <a:gd name="connsiteY6" fmla="*/ 1340602 h 1346483"/>
                <a:gd name="connsiteX7" fmla="*/ 1210637 w 1785679"/>
                <a:gd name="connsiteY7" fmla="*/ 1346381 h 1346483"/>
                <a:gd name="connsiteX8" fmla="*/ 1554481 w 1785679"/>
                <a:gd name="connsiteY8" fmla="*/ 1094999 h 1346483"/>
                <a:gd name="connsiteX9" fmla="*/ 1785637 w 1785679"/>
                <a:gd name="connsiteY9" fmla="*/ 378416 h 1346483"/>
                <a:gd name="connsiteX10" fmla="*/ 1508250 w 1785679"/>
                <a:gd name="connsiteY10" fmla="*/ 43240 h 13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679" h="1346483">
                  <a:moveTo>
                    <a:pt x="1508250" y="43240"/>
                  </a:moveTo>
                  <a:cubicBezTo>
                    <a:pt x="1353375" y="12612"/>
                    <a:pt x="1122797" y="-2991"/>
                    <a:pt x="895687" y="476"/>
                  </a:cubicBezTo>
                  <a:cubicBezTo>
                    <a:pt x="668576" y="-2991"/>
                    <a:pt x="437998" y="12612"/>
                    <a:pt x="283124" y="43240"/>
                  </a:cubicBezTo>
                  <a:cubicBezTo>
                    <a:pt x="121314" y="75024"/>
                    <a:pt x="-31826" y="245501"/>
                    <a:pt x="5736" y="378416"/>
                  </a:cubicBezTo>
                  <a:lnTo>
                    <a:pt x="236892" y="1094999"/>
                  </a:lnTo>
                  <a:cubicBezTo>
                    <a:pt x="288325" y="1263743"/>
                    <a:pt x="337445" y="1363718"/>
                    <a:pt x="580737" y="1346381"/>
                  </a:cubicBezTo>
                  <a:cubicBezTo>
                    <a:pt x="680134" y="1339446"/>
                    <a:pt x="791666" y="1338291"/>
                    <a:pt x="895687" y="1340602"/>
                  </a:cubicBezTo>
                  <a:cubicBezTo>
                    <a:pt x="999707" y="1338868"/>
                    <a:pt x="1111240" y="1339446"/>
                    <a:pt x="1210637" y="1346381"/>
                  </a:cubicBezTo>
                  <a:cubicBezTo>
                    <a:pt x="1453928" y="1363718"/>
                    <a:pt x="1503049" y="1263743"/>
                    <a:pt x="1554481" y="1094999"/>
                  </a:cubicBezTo>
                  <a:lnTo>
                    <a:pt x="1785637" y="378416"/>
                  </a:lnTo>
                  <a:cubicBezTo>
                    <a:pt x="1823200" y="245501"/>
                    <a:pt x="1670059" y="75024"/>
                    <a:pt x="1508250" y="43240"/>
                  </a:cubicBezTo>
                  <a:close/>
                </a:path>
              </a:pathLst>
            </a:custGeom>
            <a:solidFill>
              <a:schemeClr val="accent1"/>
            </a:solidFill>
            <a:ln w="5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71">
              <a:extLst>
                <a:ext uri="{FF2B5EF4-FFF2-40B4-BE49-F238E27FC236}">
                  <a16:creationId xmlns:a16="http://schemas.microsoft.com/office/drawing/2014/main" id="{8E2528BE-9A93-4F39-9488-EC6227524297}"/>
                </a:ext>
              </a:extLst>
            </p:cNvPr>
            <p:cNvSpPr/>
            <p:nvPr/>
          </p:nvSpPr>
          <p:spPr>
            <a:xfrm>
              <a:off x="4498463" y="3087460"/>
              <a:ext cx="930466" cy="701613"/>
            </a:xfrm>
            <a:custGeom>
              <a:avLst/>
              <a:gdLst>
                <a:gd name="connsiteX0" fmla="*/ 785905 w 930465"/>
                <a:gd name="connsiteY0" fmla="*/ 22531 h 701613"/>
                <a:gd name="connsiteX1" fmla="*/ 466716 w 930465"/>
                <a:gd name="connsiteY1" fmla="*/ 248 h 701613"/>
                <a:gd name="connsiteX2" fmla="*/ 147528 w 930465"/>
                <a:gd name="connsiteY2" fmla="*/ 22531 h 701613"/>
                <a:gd name="connsiteX3" fmla="*/ 2989 w 930465"/>
                <a:gd name="connsiteY3" fmla="*/ 197181 h 701613"/>
                <a:gd name="connsiteX4" fmla="*/ 123438 w 930465"/>
                <a:gd name="connsiteY4" fmla="*/ 570572 h 701613"/>
                <a:gd name="connsiteX5" fmla="*/ 302605 w 930465"/>
                <a:gd name="connsiteY5" fmla="*/ 701560 h 701613"/>
                <a:gd name="connsiteX6" fmla="*/ 466716 w 930465"/>
                <a:gd name="connsiteY6" fmla="*/ 698549 h 701613"/>
                <a:gd name="connsiteX7" fmla="*/ 630828 w 930465"/>
                <a:gd name="connsiteY7" fmla="*/ 701560 h 701613"/>
                <a:gd name="connsiteX8" fmla="*/ 809995 w 930465"/>
                <a:gd name="connsiteY8" fmla="*/ 570572 h 701613"/>
                <a:gd name="connsiteX9" fmla="*/ 930444 w 930465"/>
                <a:gd name="connsiteY9" fmla="*/ 197181 h 701613"/>
                <a:gd name="connsiteX10" fmla="*/ 785905 w 930465"/>
                <a:gd name="connsiteY10" fmla="*/ 22531 h 7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465" h="701613">
                  <a:moveTo>
                    <a:pt x="785905" y="22531"/>
                  </a:moveTo>
                  <a:cubicBezTo>
                    <a:pt x="705205" y="6572"/>
                    <a:pt x="585057" y="-1559"/>
                    <a:pt x="466716" y="248"/>
                  </a:cubicBezTo>
                  <a:cubicBezTo>
                    <a:pt x="348376" y="-1559"/>
                    <a:pt x="228228" y="6572"/>
                    <a:pt x="147528" y="22531"/>
                  </a:cubicBezTo>
                  <a:cubicBezTo>
                    <a:pt x="63213" y="39093"/>
                    <a:pt x="-16584" y="127923"/>
                    <a:pt x="2989" y="197181"/>
                  </a:cubicBezTo>
                  <a:lnTo>
                    <a:pt x="123438" y="570572"/>
                  </a:lnTo>
                  <a:cubicBezTo>
                    <a:pt x="150238" y="658500"/>
                    <a:pt x="175833" y="710594"/>
                    <a:pt x="302605" y="701560"/>
                  </a:cubicBezTo>
                  <a:cubicBezTo>
                    <a:pt x="354398" y="697946"/>
                    <a:pt x="412515" y="697344"/>
                    <a:pt x="466716" y="698549"/>
                  </a:cubicBezTo>
                  <a:cubicBezTo>
                    <a:pt x="520918" y="697645"/>
                    <a:pt x="579035" y="697946"/>
                    <a:pt x="630828" y="701560"/>
                  </a:cubicBezTo>
                  <a:cubicBezTo>
                    <a:pt x="757600" y="710594"/>
                    <a:pt x="783195" y="658500"/>
                    <a:pt x="809995" y="570572"/>
                  </a:cubicBezTo>
                  <a:lnTo>
                    <a:pt x="930444" y="197181"/>
                  </a:lnTo>
                  <a:cubicBezTo>
                    <a:pt x="950017" y="127923"/>
                    <a:pt x="870219" y="39093"/>
                    <a:pt x="785905" y="22531"/>
                  </a:cubicBezTo>
                  <a:close/>
                </a:path>
              </a:pathLst>
            </a:custGeom>
            <a:solidFill>
              <a:schemeClr val="accent2"/>
            </a:solidFill>
            <a:ln w="3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85">
              <a:extLst>
                <a:ext uri="{FF2B5EF4-FFF2-40B4-BE49-F238E27FC236}">
                  <a16:creationId xmlns:a16="http://schemas.microsoft.com/office/drawing/2014/main" id="{2C1C4657-141A-41C3-A145-5AAF9B553EE9}"/>
                </a:ext>
              </a:extLst>
            </p:cNvPr>
            <p:cNvSpPr/>
            <p:nvPr/>
          </p:nvSpPr>
          <p:spPr>
            <a:xfrm>
              <a:off x="4721566" y="3844149"/>
              <a:ext cx="484260" cy="365154"/>
            </a:xfrm>
            <a:custGeom>
              <a:avLst/>
              <a:gdLst>
                <a:gd name="connsiteX0" fmla="*/ 409024 w 484259"/>
                <a:gd name="connsiteY0" fmla="*/ 11726 h 365154"/>
                <a:gd name="connsiteX1" fmla="*/ 242902 w 484259"/>
                <a:gd name="connsiteY1" fmla="*/ 129 h 365154"/>
                <a:gd name="connsiteX2" fmla="*/ 76781 w 484259"/>
                <a:gd name="connsiteY2" fmla="*/ 11726 h 365154"/>
                <a:gd name="connsiteX3" fmla="*/ 1556 w 484259"/>
                <a:gd name="connsiteY3" fmla="*/ 102623 h 365154"/>
                <a:gd name="connsiteX4" fmla="*/ 64243 w 484259"/>
                <a:gd name="connsiteY4" fmla="*/ 296954 h 365154"/>
                <a:gd name="connsiteX5" fmla="*/ 157490 w 484259"/>
                <a:gd name="connsiteY5" fmla="*/ 365126 h 365154"/>
                <a:gd name="connsiteX6" fmla="*/ 242902 w 484259"/>
                <a:gd name="connsiteY6" fmla="*/ 363559 h 365154"/>
                <a:gd name="connsiteX7" fmla="*/ 328314 w 484259"/>
                <a:gd name="connsiteY7" fmla="*/ 365126 h 365154"/>
                <a:gd name="connsiteX8" fmla="*/ 421561 w 484259"/>
                <a:gd name="connsiteY8" fmla="*/ 296954 h 365154"/>
                <a:gd name="connsiteX9" fmla="*/ 484248 w 484259"/>
                <a:gd name="connsiteY9" fmla="*/ 102623 h 365154"/>
                <a:gd name="connsiteX10" fmla="*/ 409024 w 484259"/>
                <a:gd name="connsiteY10" fmla="*/ 11726 h 36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259" h="365154">
                  <a:moveTo>
                    <a:pt x="409024" y="11726"/>
                  </a:moveTo>
                  <a:cubicBezTo>
                    <a:pt x="367023" y="3420"/>
                    <a:pt x="304492" y="-811"/>
                    <a:pt x="242902" y="129"/>
                  </a:cubicBezTo>
                  <a:cubicBezTo>
                    <a:pt x="181312" y="-811"/>
                    <a:pt x="118781" y="3420"/>
                    <a:pt x="76781" y="11726"/>
                  </a:cubicBezTo>
                  <a:cubicBezTo>
                    <a:pt x="32899" y="20346"/>
                    <a:pt x="-8631" y="66578"/>
                    <a:pt x="1556" y="102623"/>
                  </a:cubicBezTo>
                  <a:lnTo>
                    <a:pt x="64243" y="296954"/>
                  </a:lnTo>
                  <a:cubicBezTo>
                    <a:pt x="78191" y="342716"/>
                    <a:pt x="91512" y="369828"/>
                    <a:pt x="157490" y="365126"/>
                  </a:cubicBezTo>
                  <a:cubicBezTo>
                    <a:pt x="184446" y="363246"/>
                    <a:pt x="214693" y="362932"/>
                    <a:pt x="242902" y="363559"/>
                  </a:cubicBezTo>
                  <a:cubicBezTo>
                    <a:pt x="271111" y="363089"/>
                    <a:pt x="301358" y="363246"/>
                    <a:pt x="328314" y="365126"/>
                  </a:cubicBezTo>
                  <a:cubicBezTo>
                    <a:pt x="394292" y="369828"/>
                    <a:pt x="407613" y="342716"/>
                    <a:pt x="421561" y="296954"/>
                  </a:cubicBezTo>
                  <a:lnTo>
                    <a:pt x="484248" y="102623"/>
                  </a:lnTo>
                  <a:cubicBezTo>
                    <a:pt x="494435" y="66578"/>
                    <a:pt x="452905" y="20346"/>
                    <a:pt x="409024" y="11726"/>
                  </a:cubicBezTo>
                  <a:close/>
                </a:path>
              </a:pathLst>
            </a:custGeom>
            <a:solidFill>
              <a:schemeClr val="accent1"/>
            </a:solidFill>
            <a:ln w="1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1330CCC-A31D-43B7-B8D3-FBB94634A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23" y="2641665"/>
            <a:ext cx="1371600" cy="1371600"/>
          </a:xfrm>
          <a:prstGeom prst="rect">
            <a:avLst/>
          </a:prstGeom>
        </p:spPr>
      </p:pic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4D586F72-9BE0-4347-B910-8BC2C628D288}"/>
              </a:ext>
            </a:extLst>
          </p:cNvPr>
          <p:cNvSpPr/>
          <p:nvPr/>
        </p:nvSpPr>
        <p:spPr>
          <a:xfrm>
            <a:off x="5187090" y="4214842"/>
            <a:ext cx="1977326" cy="2483739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40970F-1DFE-4B75-9995-C02E3845A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47" y="1056155"/>
            <a:ext cx="137160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761604-3925-4F42-BC15-00EB84027B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61" y="2674035"/>
            <a:ext cx="137160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7C66A-0EF6-4088-9BE6-9B4AB02B1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87" y="944292"/>
            <a:ext cx="1371600" cy="1371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AB9266-9313-41C9-BB37-FAAE55FAA6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68" y="2761236"/>
            <a:ext cx="2589723" cy="25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D2E670B-189E-445D-8C5E-D1D1ED34C58B}"/>
              </a:ext>
            </a:extLst>
          </p:cNvPr>
          <p:cNvSpPr/>
          <p:nvPr/>
        </p:nvSpPr>
        <p:spPr>
          <a:xfrm>
            <a:off x="2713358" y="3456997"/>
            <a:ext cx="1834763" cy="156913"/>
          </a:xfrm>
          <a:prstGeom prst="rect">
            <a:avLst/>
          </a:prstGeom>
          <a:solidFill>
            <a:srgbClr val="720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5F4504-5790-485B-9894-112A2D4032C1}"/>
              </a:ext>
            </a:extLst>
          </p:cNvPr>
          <p:cNvGrpSpPr/>
          <p:nvPr/>
        </p:nvGrpSpPr>
        <p:grpSpPr>
          <a:xfrm>
            <a:off x="704153" y="858798"/>
            <a:ext cx="2905414" cy="3495463"/>
            <a:chOff x="704153" y="858798"/>
            <a:chExt cx="2905414" cy="34954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4326312-5EFF-4206-9B53-7DD87321843D}"/>
                </a:ext>
              </a:extLst>
            </p:cNvPr>
            <p:cNvGrpSpPr/>
            <p:nvPr/>
          </p:nvGrpSpPr>
          <p:grpSpPr>
            <a:xfrm>
              <a:off x="1140274" y="858798"/>
              <a:ext cx="1227597" cy="1323969"/>
              <a:chOff x="7505528" y="4464029"/>
              <a:chExt cx="2031890" cy="2191402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5AE6B8-ED4C-43D6-AB34-C019BDD53845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F12DA56-664F-4D2D-8FC2-DA98A2626F58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CC4D625-8A4F-4983-836F-6540670D95A2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A0DA522-85F3-4F5B-9397-419A1C44E83B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E54E7F-01C1-4137-9BB8-AA79592050B2}"/>
                </a:ext>
              </a:extLst>
            </p:cNvPr>
            <p:cNvGrpSpPr/>
            <p:nvPr/>
          </p:nvGrpSpPr>
          <p:grpSpPr>
            <a:xfrm>
              <a:off x="1912890" y="946669"/>
              <a:ext cx="1314964" cy="1353690"/>
              <a:chOff x="6162914" y="3415961"/>
              <a:chExt cx="1193376" cy="1228522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209D8EC-0DBF-46B9-9060-0367120FB623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E1FE69-72D4-4A53-B454-CC8B8F162757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E1A725-276A-45E2-B8B0-C508F2AB5114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07B077-D2DD-4AA1-88BD-FD21C5920782}"/>
                </a:ext>
              </a:extLst>
            </p:cNvPr>
            <p:cNvGrpSpPr/>
            <p:nvPr/>
          </p:nvGrpSpPr>
          <p:grpSpPr>
            <a:xfrm>
              <a:off x="704153" y="1553699"/>
              <a:ext cx="1066422" cy="1258136"/>
              <a:chOff x="2188248" y="2034620"/>
              <a:chExt cx="1577994" cy="1861674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FF6B0A-7898-4059-AD15-5748E3F171DA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15F6DD8-54DA-4840-A3E0-6477B1491AAF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620317-25D2-4841-A72F-E405783DEB79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3759F68-96B5-4E47-9D0A-0206C2A99229}"/>
                </a:ext>
              </a:extLst>
            </p:cNvPr>
            <p:cNvGrpSpPr/>
            <p:nvPr/>
          </p:nvGrpSpPr>
          <p:grpSpPr>
            <a:xfrm>
              <a:off x="2554606" y="1457901"/>
              <a:ext cx="1054961" cy="1369007"/>
              <a:chOff x="2392394" y="4513768"/>
              <a:chExt cx="1651276" cy="2142834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65C941C-BCFE-4D27-A99C-2C16B1E935FD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D70151F-DC56-498B-B584-5F8C97C3EB22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B06E1ED-F878-4D2E-8980-2E465A9F9FCD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B0F1168-A179-444E-8660-0DEDEF5E667B}"/>
                  </a:ext>
                </a:extLst>
              </p:cNvPr>
              <p:cNvSpPr/>
              <p:nvPr/>
            </p:nvSpPr>
            <p:spPr>
              <a:xfrm>
                <a:off x="2646451" y="5237206"/>
                <a:ext cx="1235529" cy="1317507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F3DC578-B63C-42A1-B7E8-D0D07A3C7108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01B770-F0EE-4031-BFBD-632F5F1634C6}"/>
                </a:ext>
              </a:extLst>
            </p:cNvPr>
            <p:cNvGrpSpPr/>
            <p:nvPr/>
          </p:nvGrpSpPr>
          <p:grpSpPr>
            <a:xfrm>
              <a:off x="1567364" y="1779019"/>
              <a:ext cx="1086122" cy="1239402"/>
              <a:chOff x="10255665" y="4623530"/>
              <a:chExt cx="1780099" cy="203131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68E672A-3534-45F1-9A27-5EF2C34AA660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6C5813-D453-4D70-BD7A-A9AD1C2CD80C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D8BA94-F1FB-4D2C-AD4F-7431E0B83EF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6440E2-9D12-466F-962A-6DAD6930121D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E4D7AA-512A-4136-A509-4D63CAA01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89" y="2644955"/>
              <a:ext cx="1709306" cy="170930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C666541-0BA1-4DF0-8BFC-2E44BAFEF9B4}"/>
              </a:ext>
            </a:extLst>
          </p:cNvPr>
          <p:cNvSpPr txBox="1"/>
          <p:nvPr/>
        </p:nvSpPr>
        <p:spPr>
          <a:xfrm>
            <a:off x="1278375" y="4558223"/>
            <a:ext cx="185328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cs typeface="Arial" pitchFamily="34" charset="0"/>
              </a:rPr>
              <a:t>2009</a:t>
            </a:r>
            <a:endParaRPr lang="ko-KR" altLang="en-US" sz="4400" dirty="0"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7FD355-6321-4DE4-A162-6FABDF5DBCBF}"/>
              </a:ext>
            </a:extLst>
          </p:cNvPr>
          <p:cNvGrpSpPr/>
          <p:nvPr/>
        </p:nvGrpSpPr>
        <p:grpSpPr>
          <a:xfrm>
            <a:off x="8264397" y="671448"/>
            <a:ext cx="3339005" cy="3723523"/>
            <a:chOff x="8264397" y="671448"/>
            <a:chExt cx="3339005" cy="372352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C0AEA5B-F666-4280-B41A-8C4D18373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397" y="671448"/>
              <a:ext cx="3339005" cy="333900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2C05F9C-CEED-4145-ADF6-07E9965F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936" y="2685043"/>
              <a:ext cx="1709928" cy="170992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4A2991D-63AE-49C6-B9C2-17B4C9C9D21B}"/>
              </a:ext>
            </a:extLst>
          </p:cNvPr>
          <p:cNvSpPr txBox="1"/>
          <p:nvPr/>
        </p:nvSpPr>
        <p:spPr>
          <a:xfrm>
            <a:off x="8469138" y="4599065"/>
            <a:ext cx="33390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cs typeface="Arial" pitchFamily="34" charset="0"/>
              </a:rPr>
              <a:t>2014 - Now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A90ADF-E6A0-4F18-9653-CFBB20BED48B}"/>
              </a:ext>
            </a:extLst>
          </p:cNvPr>
          <p:cNvSpPr/>
          <p:nvPr/>
        </p:nvSpPr>
        <p:spPr>
          <a:xfrm>
            <a:off x="6591827" y="3435291"/>
            <a:ext cx="2560320" cy="156913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141A2-0A05-4877-94D9-54F135D05BE1}"/>
              </a:ext>
            </a:extLst>
          </p:cNvPr>
          <p:cNvGrpSpPr/>
          <p:nvPr/>
        </p:nvGrpSpPr>
        <p:grpSpPr>
          <a:xfrm>
            <a:off x="4548121" y="1579111"/>
            <a:ext cx="3095758" cy="5304301"/>
            <a:chOff x="8591850" y="3249752"/>
            <a:chExt cx="2036171" cy="35397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190EF4-F4C1-485B-8B9B-35FBD92E64DC}"/>
                </a:ext>
              </a:extLst>
            </p:cNvPr>
            <p:cNvGrpSpPr/>
            <p:nvPr/>
          </p:nvGrpSpPr>
          <p:grpSpPr>
            <a:xfrm>
              <a:off x="8591850" y="3249752"/>
              <a:ext cx="1369129" cy="2616029"/>
              <a:chOff x="3688167" y="3417317"/>
              <a:chExt cx="1152686" cy="2202466"/>
            </a:xfrm>
          </p:grpSpPr>
          <p:sp>
            <p:nvSpPr>
              <p:cNvPr id="11" name="Rounded Rectangle 17">
                <a:extLst>
                  <a:ext uri="{FF2B5EF4-FFF2-40B4-BE49-F238E27FC236}">
                    <a16:creationId xmlns:a16="http://schemas.microsoft.com/office/drawing/2014/main" id="{1C2BB0A2-3E5F-4329-970C-9E7761AA29DB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CB89C5-6C27-490E-8AB0-167C78428207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20">
                <a:extLst>
                  <a:ext uri="{FF2B5EF4-FFF2-40B4-BE49-F238E27FC236}">
                    <a16:creationId xmlns:a16="http://schemas.microsoft.com/office/drawing/2014/main" id="{8C3E6016-21F2-4164-9A05-37ED46445C18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9B5282-F3DC-4120-9B34-B0D906625EE6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B49C41-62B0-4A42-BF80-49AA25D6BBA0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65228C52-AD20-4947-BACD-7924287D918A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aphic 21">
              <a:extLst>
                <a:ext uri="{FF2B5EF4-FFF2-40B4-BE49-F238E27FC236}">
                  <a16:creationId xmlns:a16="http://schemas.microsoft.com/office/drawing/2014/main" id="{9E2CDD44-E124-4F0F-9C9A-2855FFF428AA}"/>
                </a:ext>
              </a:extLst>
            </p:cNvPr>
            <p:cNvGrpSpPr/>
            <p:nvPr/>
          </p:nvGrpSpPr>
          <p:grpSpPr>
            <a:xfrm>
              <a:off x="9309223" y="4431518"/>
              <a:ext cx="1318798" cy="2357993"/>
              <a:chOff x="4170900" y="0"/>
              <a:chExt cx="3835079" cy="685706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A915E88-E701-4400-BBB8-F1DCA4A65BD3}"/>
                  </a:ext>
                </a:extLst>
              </p:cNvPr>
              <p:cNvSpPr/>
              <p:nvPr/>
            </p:nvSpPr>
            <p:spPr>
              <a:xfrm>
                <a:off x="4430993" y="974000"/>
                <a:ext cx="846423" cy="721829"/>
              </a:xfrm>
              <a:custGeom>
                <a:avLst/>
                <a:gdLst>
                  <a:gd name="connsiteX0" fmla="*/ 201811 w 867746"/>
                  <a:gd name="connsiteY0" fmla="*/ 15957 h 662473"/>
                  <a:gd name="connsiteX1" fmla="*/ 876414 w 867746"/>
                  <a:gd name="connsiteY1" fmla="*/ 373320 h 662473"/>
                  <a:gd name="connsiteX2" fmla="*/ 105705 w 867746"/>
                  <a:gd name="connsiteY2" fmla="*/ 664435 h 662473"/>
                  <a:gd name="connsiteX3" fmla="*/ 201811 w 867746"/>
                  <a:gd name="connsiteY3" fmla="*/ 15957 h 662473"/>
                  <a:gd name="connsiteX0" fmla="*/ 288539 w 841815"/>
                  <a:gd name="connsiteY0" fmla="*/ 17995 h 626033"/>
                  <a:gd name="connsiteX1" fmla="*/ 841815 w 841815"/>
                  <a:gd name="connsiteY1" fmla="*/ 334917 h 626033"/>
                  <a:gd name="connsiteX2" fmla="*/ 71106 w 841815"/>
                  <a:gd name="connsiteY2" fmla="*/ 626032 h 626033"/>
                  <a:gd name="connsiteX3" fmla="*/ 288539 w 841815"/>
                  <a:gd name="connsiteY3" fmla="*/ 17995 h 626033"/>
                  <a:gd name="connsiteX0" fmla="*/ 288539 w 922701"/>
                  <a:gd name="connsiteY0" fmla="*/ 17995 h 626033"/>
                  <a:gd name="connsiteX1" fmla="*/ 922701 w 922701"/>
                  <a:gd name="connsiteY1" fmla="*/ 334918 h 626033"/>
                  <a:gd name="connsiteX2" fmla="*/ 71106 w 922701"/>
                  <a:gd name="connsiteY2" fmla="*/ 626032 h 626033"/>
                  <a:gd name="connsiteX3" fmla="*/ 288539 w 922701"/>
                  <a:gd name="connsiteY3" fmla="*/ 17995 h 626033"/>
                  <a:gd name="connsiteX0" fmla="*/ 329797 w 913407"/>
                  <a:gd name="connsiteY0" fmla="*/ 14324 h 703246"/>
                  <a:gd name="connsiteX1" fmla="*/ 913407 w 913407"/>
                  <a:gd name="connsiteY1" fmla="*/ 412131 h 703246"/>
                  <a:gd name="connsiteX2" fmla="*/ 61812 w 913407"/>
                  <a:gd name="connsiteY2" fmla="*/ 703245 h 703246"/>
                  <a:gd name="connsiteX3" fmla="*/ 329797 w 913407"/>
                  <a:gd name="connsiteY3" fmla="*/ 14324 h 703246"/>
                  <a:gd name="connsiteX0" fmla="*/ 201810 w 785420"/>
                  <a:gd name="connsiteY0" fmla="*/ 14324 h 662804"/>
                  <a:gd name="connsiteX1" fmla="*/ 785420 w 785420"/>
                  <a:gd name="connsiteY1" fmla="*/ 412131 h 662804"/>
                  <a:gd name="connsiteX2" fmla="*/ 105706 w 785420"/>
                  <a:gd name="connsiteY2" fmla="*/ 662804 h 662804"/>
                  <a:gd name="connsiteX3" fmla="*/ 201810 w 785420"/>
                  <a:gd name="connsiteY3" fmla="*/ 14324 h 662804"/>
                  <a:gd name="connsiteX0" fmla="*/ 167496 w 751106"/>
                  <a:gd name="connsiteY0" fmla="*/ 14324 h 672912"/>
                  <a:gd name="connsiteX1" fmla="*/ 751106 w 751106"/>
                  <a:gd name="connsiteY1" fmla="*/ 412131 h 672912"/>
                  <a:gd name="connsiteX2" fmla="*/ 132056 w 751106"/>
                  <a:gd name="connsiteY2" fmla="*/ 672912 h 672912"/>
                  <a:gd name="connsiteX3" fmla="*/ 167496 w 751106"/>
                  <a:gd name="connsiteY3" fmla="*/ 14324 h 672912"/>
                  <a:gd name="connsiteX0" fmla="*/ 132271 w 796768"/>
                  <a:gd name="connsiteY0" fmla="*/ 12987 h 712016"/>
                  <a:gd name="connsiteX1" fmla="*/ 796768 w 796768"/>
                  <a:gd name="connsiteY1" fmla="*/ 451235 h 712016"/>
                  <a:gd name="connsiteX2" fmla="*/ 177718 w 796768"/>
                  <a:gd name="connsiteY2" fmla="*/ 712016 h 712016"/>
                  <a:gd name="connsiteX3" fmla="*/ 132271 w 796768"/>
                  <a:gd name="connsiteY3" fmla="*/ 12987 h 712016"/>
                  <a:gd name="connsiteX0" fmla="*/ 152924 w 766868"/>
                  <a:gd name="connsiteY0" fmla="*/ 12135 h 741494"/>
                  <a:gd name="connsiteX1" fmla="*/ 766868 w 766868"/>
                  <a:gd name="connsiteY1" fmla="*/ 480713 h 741494"/>
                  <a:gd name="connsiteX2" fmla="*/ 147818 w 766868"/>
                  <a:gd name="connsiteY2" fmla="*/ 741494 h 741494"/>
                  <a:gd name="connsiteX3" fmla="*/ 152924 w 766868"/>
                  <a:gd name="connsiteY3" fmla="*/ 12135 h 741494"/>
                  <a:gd name="connsiteX0" fmla="*/ 172736 w 786680"/>
                  <a:gd name="connsiteY0" fmla="*/ 12135 h 741494"/>
                  <a:gd name="connsiteX1" fmla="*/ 786680 w 786680"/>
                  <a:gd name="connsiteY1" fmla="*/ 480713 h 741494"/>
                  <a:gd name="connsiteX2" fmla="*/ 127187 w 786680"/>
                  <a:gd name="connsiteY2" fmla="*/ 741494 h 741494"/>
                  <a:gd name="connsiteX3" fmla="*/ 172736 w 786680"/>
                  <a:gd name="connsiteY3" fmla="*/ 12135 h 741494"/>
                  <a:gd name="connsiteX0" fmla="*/ 148439 w 812936"/>
                  <a:gd name="connsiteY0" fmla="*/ 12690 h 721827"/>
                  <a:gd name="connsiteX1" fmla="*/ 812936 w 812936"/>
                  <a:gd name="connsiteY1" fmla="*/ 461046 h 721827"/>
                  <a:gd name="connsiteX2" fmla="*/ 153443 w 812936"/>
                  <a:gd name="connsiteY2" fmla="*/ 721827 h 721827"/>
                  <a:gd name="connsiteX3" fmla="*/ 148439 w 812936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29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  <a:gd name="connsiteX0" fmla="*/ 181925 w 846422"/>
                  <a:gd name="connsiteY0" fmla="*/ 12690 h 721827"/>
                  <a:gd name="connsiteX1" fmla="*/ 846422 w 846422"/>
                  <a:gd name="connsiteY1" fmla="*/ 461046 h 721827"/>
                  <a:gd name="connsiteX2" fmla="*/ 186930 w 846422"/>
                  <a:gd name="connsiteY2" fmla="*/ 721827 h 721827"/>
                  <a:gd name="connsiteX3" fmla="*/ 181925 w 846422"/>
                  <a:gd name="connsiteY3" fmla="*/ 12690 h 72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22" h="721827">
                    <a:moveTo>
                      <a:pt x="181925" y="12690"/>
                    </a:moveTo>
                    <a:cubicBezTo>
                      <a:pt x="568699" y="-73151"/>
                      <a:pt x="767112" y="298693"/>
                      <a:pt x="846422" y="461046"/>
                    </a:cubicBezTo>
                    <a:cubicBezTo>
                      <a:pt x="676940" y="439722"/>
                      <a:pt x="430013" y="516522"/>
                      <a:pt x="186930" y="721827"/>
                    </a:cubicBezTo>
                    <a:cubicBezTo>
                      <a:pt x="18046" y="360732"/>
                      <a:pt x="-129423" y="90762"/>
                      <a:pt x="181925" y="12690"/>
                    </a:cubicBezTo>
                    <a:close/>
                  </a:path>
                </a:pathLst>
              </a:custGeom>
              <a:solidFill>
                <a:srgbClr val="BFBFBF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6C35503-A12F-42CE-B4B5-3D22F200C956}"/>
                  </a:ext>
                </a:extLst>
              </p:cNvPr>
              <p:cNvSpPr/>
              <p:nvPr/>
            </p:nvSpPr>
            <p:spPr>
              <a:xfrm>
                <a:off x="4170900" y="0"/>
                <a:ext cx="3835079" cy="6857067"/>
              </a:xfrm>
              <a:custGeom>
                <a:avLst/>
                <a:gdLst>
                  <a:gd name="connsiteX0" fmla="*/ 1859688 w 3816220"/>
                  <a:gd name="connsiteY0" fmla="*/ 0 h 6848669"/>
                  <a:gd name="connsiteX1" fmla="*/ 2719037 w 3816220"/>
                  <a:gd name="connsiteY1" fmla="*/ 937727 h 6848669"/>
                  <a:gd name="connsiteX2" fmla="*/ 3404837 w 3816220"/>
                  <a:gd name="connsiteY2" fmla="*/ 2455817 h 6848669"/>
                  <a:gd name="connsiteX3" fmla="*/ 3397373 w 3816220"/>
                  <a:gd name="connsiteY3" fmla="*/ 4784738 h 6848669"/>
                  <a:gd name="connsiteX4" fmla="*/ 3818184 w 3816220"/>
                  <a:gd name="connsiteY4" fmla="*/ 6857067 h 6848669"/>
                  <a:gd name="connsiteX5" fmla="*/ 1609628 w 3816220"/>
                  <a:gd name="connsiteY5" fmla="*/ 6857067 h 6848669"/>
                  <a:gd name="connsiteX6" fmla="*/ 1469669 w 3816220"/>
                  <a:gd name="connsiteY6" fmla="*/ 6241247 h 6848669"/>
                  <a:gd name="connsiteX7" fmla="*/ 555269 w 3816220"/>
                  <a:gd name="connsiteY7" fmla="*/ 4011230 h 6848669"/>
                  <a:gd name="connsiteX8" fmla="*/ 316405 w 3816220"/>
                  <a:gd name="connsiteY8" fmla="*/ 2427826 h 6848669"/>
                  <a:gd name="connsiteX9" fmla="*/ 255756 w 3816220"/>
                  <a:gd name="connsiteY9" fmla="*/ 1045029 h 6848669"/>
                  <a:gd name="connsiteX10" fmla="*/ 1686139 w 3816220"/>
                  <a:gd name="connsiteY10" fmla="*/ 2580848 h 6848669"/>
                  <a:gd name="connsiteX11" fmla="*/ 1859688 w 3816220"/>
                  <a:gd name="connsiteY11" fmla="*/ 0 h 6848669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69 w 3818183"/>
                  <a:gd name="connsiteY7" fmla="*/ 4011230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59688 w 3818183"/>
                  <a:gd name="connsiteY0" fmla="*/ 0 h 6857067"/>
                  <a:gd name="connsiteX1" fmla="*/ 2719037 w 3818183"/>
                  <a:gd name="connsiteY1" fmla="*/ 937727 h 6857067"/>
                  <a:gd name="connsiteX2" fmla="*/ 3404837 w 3818183"/>
                  <a:gd name="connsiteY2" fmla="*/ 2455817 h 6857067"/>
                  <a:gd name="connsiteX3" fmla="*/ 3397373 w 3818183"/>
                  <a:gd name="connsiteY3" fmla="*/ 4784738 h 6857067"/>
                  <a:gd name="connsiteX4" fmla="*/ 3818184 w 3818183"/>
                  <a:gd name="connsiteY4" fmla="*/ 6857067 h 6857067"/>
                  <a:gd name="connsiteX5" fmla="*/ 1609628 w 3818183"/>
                  <a:gd name="connsiteY5" fmla="*/ 6857067 h 6857067"/>
                  <a:gd name="connsiteX6" fmla="*/ 1469669 w 3818183"/>
                  <a:gd name="connsiteY6" fmla="*/ 6241247 h 6857067"/>
                  <a:gd name="connsiteX7" fmla="*/ 555270 w 3818183"/>
                  <a:gd name="connsiteY7" fmla="*/ 4152778 h 6857067"/>
                  <a:gd name="connsiteX8" fmla="*/ 316405 w 3818183"/>
                  <a:gd name="connsiteY8" fmla="*/ 2427826 h 6857067"/>
                  <a:gd name="connsiteX9" fmla="*/ 255756 w 3818183"/>
                  <a:gd name="connsiteY9" fmla="*/ 1045029 h 6857067"/>
                  <a:gd name="connsiteX10" fmla="*/ 1686139 w 3818183"/>
                  <a:gd name="connsiteY10" fmla="*/ 2580848 h 6857067"/>
                  <a:gd name="connsiteX11" fmla="*/ 1859688 w 3818183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703035 w 3835079"/>
                  <a:gd name="connsiteY10" fmla="*/ 2580848 h 6857067"/>
                  <a:gd name="connsiteX11" fmla="*/ 1876584 w 3835079"/>
                  <a:gd name="connsiteY11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79877 w 3835079"/>
                  <a:gd name="connsiteY10" fmla="*/ 1844225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  <a:gd name="connsiteX0" fmla="*/ 1876584 w 3835079"/>
                  <a:gd name="connsiteY0" fmla="*/ 0 h 6857067"/>
                  <a:gd name="connsiteX1" fmla="*/ 2735933 w 3835079"/>
                  <a:gd name="connsiteY1" fmla="*/ 937727 h 6857067"/>
                  <a:gd name="connsiteX2" fmla="*/ 3421733 w 3835079"/>
                  <a:gd name="connsiteY2" fmla="*/ 2455817 h 6857067"/>
                  <a:gd name="connsiteX3" fmla="*/ 3414269 w 3835079"/>
                  <a:gd name="connsiteY3" fmla="*/ 4784738 h 6857067"/>
                  <a:gd name="connsiteX4" fmla="*/ 3835080 w 3835079"/>
                  <a:gd name="connsiteY4" fmla="*/ 6857067 h 6857067"/>
                  <a:gd name="connsiteX5" fmla="*/ 1626524 w 3835079"/>
                  <a:gd name="connsiteY5" fmla="*/ 6857067 h 6857067"/>
                  <a:gd name="connsiteX6" fmla="*/ 1486565 w 3835079"/>
                  <a:gd name="connsiteY6" fmla="*/ 6241247 h 6857067"/>
                  <a:gd name="connsiteX7" fmla="*/ 572166 w 3835079"/>
                  <a:gd name="connsiteY7" fmla="*/ 4152778 h 6857067"/>
                  <a:gd name="connsiteX8" fmla="*/ 333301 w 3835079"/>
                  <a:gd name="connsiteY8" fmla="*/ 2427826 h 6857067"/>
                  <a:gd name="connsiteX9" fmla="*/ 272652 w 3835079"/>
                  <a:gd name="connsiteY9" fmla="*/ 1045029 h 6857067"/>
                  <a:gd name="connsiteX10" fmla="*/ 1349547 w 3835079"/>
                  <a:gd name="connsiteY10" fmla="*/ 1773450 h 6857067"/>
                  <a:gd name="connsiteX11" fmla="*/ 1703035 w 3835079"/>
                  <a:gd name="connsiteY11" fmla="*/ 2580848 h 6857067"/>
                  <a:gd name="connsiteX12" fmla="*/ 1876584 w 3835079"/>
                  <a:gd name="connsiteY12" fmla="*/ 0 h 685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5079" h="6857067">
                    <a:moveTo>
                      <a:pt x="1876584" y="0"/>
                    </a:moveTo>
                    <a:cubicBezTo>
                      <a:pt x="2380437" y="78377"/>
                      <a:pt x="2558652" y="523447"/>
                      <a:pt x="2735933" y="937727"/>
                    </a:cubicBezTo>
                    <a:cubicBezTo>
                      <a:pt x="2956136" y="1453709"/>
                      <a:pt x="3344289" y="1891315"/>
                      <a:pt x="3421733" y="2455817"/>
                    </a:cubicBezTo>
                    <a:cubicBezTo>
                      <a:pt x="3527169" y="3221860"/>
                      <a:pt x="3383478" y="4014030"/>
                      <a:pt x="3414269" y="4784738"/>
                    </a:cubicBezTo>
                    <a:cubicBezTo>
                      <a:pt x="3443194" y="5498530"/>
                      <a:pt x="3721246" y="6157271"/>
                      <a:pt x="3835080" y="6857067"/>
                    </a:cubicBezTo>
                    <a:lnTo>
                      <a:pt x="1626524" y="6857067"/>
                    </a:lnTo>
                    <a:cubicBezTo>
                      <a:pt x="1579871" y="6623802"/>
                      <a:pt x="1662291" y="6691962"/>
                      <a:pt x="1486565" y="6241247"/>
                    </a:cubicBezTo>
                    <a:cubicBezTo>
                      <a:pt x="1310839" y="5790532"/>
                      <a:pt x="535776" y="4930019"/>
                      <a:pt x="572166" y="4152778"/>
                    </a:cubicBezTo>
                    <a:cubicBezTo>
                      <a:pt x="599224" y="3570548"/>
                      <a:pt x="661157" y="3044425"/>
                      <a:pt x="333301" y="2427826"/>
                    </a:cubicBezTo>
                    <a:cubicBezTo>
                      <a:pt x="160822" y="2079489"/>
                      <a:pt x="-287185" y="1240971"/>
                      <a:pt x="272652" y="1045029"/>
                    </a:cubicBezTo>
                    <a:cubicBezTo>
                      <a:pt x="811062" y="816322"/>
                      <a:pt x="1111150" y="1517480"/>
                      <a:pt x="1349547" y="1773450"/>
                    </a:cubicBezTo>
                    <a:cubicBezTo>
                      <a:pt x="1587944" y="2029420"/>
                      <a:pt x="1620251" y="2888219"/>
                      <a:pt x="1703035" y="2580848"/>
                    </a:cubicBezTo>
                    <a:cubicBezTo>
                      <a:pt x="2060397" y="1828800"/>
                      <a:pt x="1874718" y="807098"/>
                      <a:pt x="187658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3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7D817FE-898D-49F6-911F-473BABEC0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03" y="2537801"/>
            <a:ext cx="1060797" cy="1060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0349D2-2C26-4C81-8025-E6989A12CF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37" y="2526500"/>
            <a:ext cx="1060704" cy="10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2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/>
      <p:bldP spid="54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B68767-B2B6-42FF-8974-9A0BEADA13BF}"/>
              </a:ext>
            </a:extLst>
          </p:cNvPr>
          <p:cNvSpPr>
            <a:spLocks/>
          </p:cNvSpPr>
          <p:nvPr/>
        </p:nvSpPr>
        <p:spPr bwMode="auto">
          <a:xfrm rot="470941">
            <a:off x="4636903" y="1934110"/>
            <a:ext cx="3093908" cy="2557868"/>
          </a:xfrm>
          <a:custGeom>
            <a:avLst/>
            <a:gdLst>
              <a:gd name="connsiteX0" fmla="*/ 1380104 w 3093908"/>
              <a:gd name="connsiteY0" fmla="*/ 960640 h 2557868"/>
              <a:gd name="connsiteX1" fmla="*/ 1404926 w 3093908"/>
              <a:gd name="connsiteY1" fmla="*/ 974839 h 2557868"/>
              <a:gd name="connsiteX2" fmla="*/ 1419110 w 3093908"/>
              <a:gd name="connsiteY2" fmla="*/ 987262 h 2557868"/>
              <a:gd name="connsiteX3" fmla="*/ 1426202 w 3093908"/>
              <a:gd name="connsiteY3" fmla="*/ 994361 h 2557868"/>
              <a:gd name="connsiteX4" fmla="*/ 1426202 w 3093908"/>
              <a:gd name="connsiteY4" fmla="*/ 997911 h 2557868"/>
              <a:gd name="connsiteX5" fmla="*/ 1419110 w 3093908"/>
              <a:gd name="connsiteY5" fmla="*/ 1026307 h 2557868"/>
              <a:gd name="connsiteX6" fmla="*/ 1417337 w 3093908"/>
              <a:gd name="connsiteY6" fmla="*/ 1045830 h 2557868"/>
              <a:gd name="connsiteX7" fmla="*/ 1413791 w 3093908"/>
              <a:gd name="connsiteY7" fmla="*/ 1058253 h 2557868"/>
              <a:gd name="connsiteX8" fmla="*/ 1413791 w 3093908"/>
              <a:gd name="connsiteY8" fmla="*/ 1065352 h 2557868"/>
              <a:gd name="connsiteX9" fmla="*/ 1413791 w 3093908"/>
              <a:gd name="connsiteY9" fmla="*/ 1067128 h 2557868"/>
              <a:gd name="connsiteX10" fmla="*/ 1420883 w 3093908"/>
              <a:gd name="connsiteY10" fmla="*/ 1090200 h 2557868"/>
              <a:gd name="connsiteX11" fmla="*/ 1427975 w 3093908"/>
              <a:gd name="connsiteY11" fmla="*/ 1120371 h 2557868"/>
              <a:gd name="connsiteX12" fmla="*/ 1442159 w 3093908"/>
              <a:gd name="connsiteY12" fmla="*/ 1143443 h 2557868"/>
              <a:gd name="connsiteX13" fmla="*/ 1452797 w 3093908"/>
              <a:gd name="connsiteY13" fmla="*/ 1161191 h 2557868"/>
              <a:gd name="connsiteX14" fmla="*/ 1461662 w 3093908"/>
              <a:gd name="connsiteY14" fmla="*/ 1175389 h 2557868"/>
              <a:gd name="connsiteX15" fmla="*/ 1466982 w 3093908"/>
              <a:gd name="connsiteY15" fmla="*/ 1177164 h 2557868"/>
              <a:gd name="connsiteX16" fmla="*/ 1491804 w 3093908"/>
              <a:gd name="connsiteY16" fmla="*/ 1205561 h 2557868"/>
              <a:gd name="connsiteX17" fmla="*/ 1507761 w 3093908"/>
              <a:gd name="connsiteY17" fmla="*/ 1223308 h 2557868"/>
              <a:gd name="connsiteX18" fmla="*/ 1518399 w 3093908"/>
              <a:gd name="connsiteY18" fmla="*/ 1237507 h 2557868"/>
              <a:gd name="connsiteX19" fmla="*/ 1520172 w 3093908"/>
              <a:gd name="connsiteY19" fmla="*/ 1241056 h 2557868"/>
              <a:gd name="connsiteX20" fmla="*/ 1543221 w 3093908"/>
              <a:gd name="connsiteY20" fmla="*/ 1290751 h 2557868"/>
              <a:gd name="connsiteX21" fmla="*/ 1566271 w 3093908"/>
              <a:gd name="connsiteY21" fmla="*/ 1342219 h 2557868"/>
              <a:gd name="connsiteX22" fmla="*/ 1589320 w 3093908"/>
              <a:gd name="connsiteY22" fmla="*/ 1395463 h 2557868"/>
              <a:gd name="connsiteX23" fmla="*/ 1608823 w 3093908"/>
              <a:gd name="connsiteY23" fmla="*/ 1448707 h 2557868"/>
              <a:gd name="connsiteX24" fmla="*/ 1628326 w 3093908"/>
              <a:gd name="connsiteY24" fmla="*/ 1501950 h 2557868"/>
              <a:gd name="connsiteX25" fmla="*/ 1646057 w 3093908"/>
              <a:gd name="connsiteY25" fmla="*/ 1551644 h 2557868"/>
              <a:gd name="connsiteX26" fmla="*/ 1662014 w 3093908"/>
              <a:gd name="connsiteY26" fmla="*/ 1597789 h 2557868"/>
              <a:gd name="connsiteX27" fmla="*/ 1676198 w 3093908"/>
              <a:gd name="connsiteY27" fmla="*/ 1638609 h 2557868"/>
              <a:gd name="connsiteX28" fmla="*/ 1685063 w 3093908"/>
              <a:gd name="connsiteY28" fmla="*/ 1674105 h 2557868"/>
              <a:gd name="connsiteX29" fmla="*/ 1693928 w 3093908"/>
              <a:gd name="connsiteY29" fmla="*/ 1698952 h 2557868"/>
              <a:gd name="connsiteX30" fmla="*/ 1699247 w 3093908"/>
              <a:gd name="connsiteY30" fmla="*/ 1714925 h 2557868"/>
              <a:gd name="connsiteX31" fmla="*/ 1701020 w 3093908"/>
              <a:gd name="connsiteY31" fmla="*/ 1722024 h 2557868"/>
              <a:gd name="connsiteX32" fmla="*/ 1715204 w 3093908"/>
              <a:gd name="connsiteY32" fmla="*/ 1762844 h 2557868"/>
              <a:gd name="connsiteX33" fmla="*/ 1725842 w 3093908"/>
              <a:gd name="connsiteY33" fmla="*/ 1814313 h 2557868"/>
              <a:gd name="connsiteX34" fmla="*/ 1740026 w 3093908"/>
              <a:gd name="connsiteY34" fmla="*/ 1871106 h 2557868"/>
              <a:gd name="connsiteX35" fmla="*/ 1752438 w 3093908"/>
              <a:gd name="connsiteY35" fmla="*/ 1933224 h 2557868"/>
              <a:gd name="connsiteX36" fmla="*/ 1763076 w 3093908"/>
              <a:gd name="connsiteY36" fmla="*/ 2000666 h 2557868"/>
              <a:gd name="connsiteX37" fmla="*/ 1775487 w 3093908"/>
              <a:gd name="connsiteY37" fmla="*/ 2066333 h 2557868"/>
              <a:gd name="connsiteX38" fmla="*/ 1784352 w 3093908"/>
              <a:gd name="connsiteY38" fmla="*/ 2135550 h 2557868"/>
              <a:gd name="connsiteX39" fmla="*/ 1793217 w 3093908"/>
              <a:gd name="connsiteY39" fmla="*/ 2199442 h 2557868"/>
              <a:gd name="connsiteX40" fmla="*/ 1802082 w 3093908"/>
              <a:gd name="connsiteY40" fmla="*/ 2265109 h 2557868"/>
              <a:gd name="connsiteX41" fmla="*/ 1810947 w 3093908"/>
              <a:gd name="connsiteY41" fmla="*/ 2321902 h 2557868"/>
              <a:gd name="connsiteX42" fmla="*/ 1816266 w 3093908"/>
              <a:gd name="connsiteY42" fmla="*/ 2371596 h 2557868"/>
              <a:gd name="connsiteX43" fmla="*/ 1822384 w 3093908"/>
              <a:gd name="connsiteY43" fmla="*/ 2409869 h 2557868"/>
              <a:gd name="connsiteX44" fmla="*/ 1568614 w 3093908"/>
              <a:gd name="connsiteY44" fmla="*/ 2444853 h 2557868"/>
              <a:gd name="connsiteX45" fmla="*/ 1560952 w 3093908"/>
              <a:gd name="connsiteY45" fmla="*/ 2376921 h 2557868"/>
              <a:gd name="connsiteX46" fmla="*/ 1550313 w 3093908"/>
              <a:gd name="connsiteY46" fmla="*/ 2218965 h 2557868"/>
              <a:gd name="connsiteX47" fmla="*/ 1544994 w 3093908"/>
              <a:gd name="connsiteY47" fmla="*/ 2146198 h 2557868"/>
              <a:gd name="connsiteX48" fmla="*/ 1537902 w 3093908"/>
              <a:gd name="connsiteY48" fmla="*/ 2078757 h 2557868"/>
              <a:gd name="connsiteX49" fmla="*/ 1534356 w 3093908"/>
              <a:gd name="connsiteY49" fmla="*/ 2018414 h 2557868"/>
              <a:gd name="connsiteX50" fmla="*/ 1527264 w 3093908"/>
              <a:gd name="connsiteY50" fmla="*/ 1963395 h 2557868"/>
              <a:gd name="connsiteX51" fmla="*/ 1521945 w 3093908"/>
              <a:gd name="connsiteY51" fmla="*/ 1919025 h 2557868"/>
              <a:gd name="connsiteX52" fmla="*/ 1518399 w 3093908"/>
              <a:gd name="connsiteY52" fmla="*/ 1885305 h 2557868"/>
              <a:gd name="connsiteX53" fmla="*/ 1514853 w 3093908"/>
              <a:gd name="connsiteY53" fmla="*/ 1864007 h 2557868"/>
              <a:gd name="connsiteX54" fmla="*/ 1514853 w 3093908"/>
              <a:gd name="connsiteY54" fmla="*/ 1855133 h 2557868"/>
              <a:gd name="connsiteX55" fmla="*/ 1507761 w 3093908"/>
              <a:gd name="connsiteY55" fmla="*/ 1817863 h 2557868"/>
              <a:gd name="connsiteX56" fmla="*/ 1500669 w 3093908"/>
              <a:gd name="connsiteY56" fmla="*/ 1778817 h 2557868"/>
              <a:gd name="connsiteX57" fmla="*/ 1491804 w 3093908"/>
              <a:gd name="connsiteY57" fmla="*/ 1739772 h 2557868"/>
              <a:gd name="connsiteX58" fmla="*/ 1482939 w 3093908"/>
              <a:gd name="connsiteY58" fmla="*/ 1706051 h 2557868"/>
              <a:gd name="connsiteX59" fmla="*/ 1474074 w 3093908"/>
              <a:gd name="connsiteY59" fmla="*/ 1674105 h 2557868"/>
              <a:gd name="connsiteX60" fmla="*/ 1466982 w 3093908"/>
              <a:gd name="connsiteY60" fmla="*/ 1651033 h 2557868"/>
              <a:gd name="connsiteX61" fmla="*/ 1461662 w 3093908"/>
              <a:gd name="connsiteY61" fmla="*/ 1635059 h 2557868"/>
              <a:gd name="connsiteX62" fmla="*/ 1461662 w 3093908"/>
              <a:gd name="connsiteY62" fmla="*/ 1627960 h 2557868"/>
              <a:gd name="connsiteX63" fmla="*/ 1410245 w 3093908"/>
              <a:gd name="connsiteY63" fmla="*/ 1471779 h 2557868"/>
              <a:gd name="connsiteX64" fmla="*/ 1360601 w 3093908"/>
              <a:gd name="connsiteY64" fmla="*/ 1331571 h 2557868"/>
              <a:gd name="connsiteX65" fmla="*/ 1349962 w 3093908"/>
              <a:gd name="connsiteY65" fmla="*/ 1297850 h 2557868"/>
              <a:gd name="connsiteX66" fmla="*/ 1342870 w 3093908"/>
              <a:gd name="connsiteY66" fmla="*/ 1260579 h 2557868"/>
              <a:gd name="connsiteX67" fmla="*/ 1341097 w 3093908"/>
              <a:gd name="connsiteY67" fmla="*/ 1223309 h 2557868"/>
              <a:gd name="connsiteX68" fmla="*/ 1339324 w 3093908"/>
              <a:gd name="connsiteY68" fmla="*/ 1189588 h 2557868"/>
              <a:gd name="connsiteX69" fmla="*/ 1341097 w 3093908"/>
              <a:gd name="connsiteY69" fmla="*/ 1157641 h 2557868"/>
              <a:gd name="connsiteX70" fmla="*/ 1342870 w 3093908"/>
              <a:gd name="connsiteY70" fmla="*/ 1131020 h 2557868"/>
              <a:gd name="connsiteX71" fmla="*/ 1342870 w 3093908"/>
              <a:gd name="connsiteY71" fmla="*/ 1115047 h 2557868"/>
              <a:gd name="connsiteX72" fmla="*/ 1344643 w 3093908"/>
              <a:gd name="connsiteY72" fmla="*/ 1107948 h 2557868"/>
              <a:gd name="connsiteX73" fmla="*/ 1325140 w 3093908"/>
              <a:gd name="connsiteY73" fmla="*/ 1090200 h 2557868"/>
              <a:gd name="connsiteX74" fmla="*/ 1303864 w 3093908"/>
              <a:gd name="connsiteY74" fmla="*/ 1072451 h 2557868"/>
              <a:gd name="connsiteX75" fmla="*/ 1286134 w 3093908"/>
              <a:gd name="connsiteY75" fmla="*/ 1052929 h 2557868"/>
              <a:gd name="connsiteX76" fmla="*/ 1271949 w 3093908"/>
              <a:gd name="connsiteY76" fmla="*/ 1040506 h 2557868"/>
              <a:gd name="connsiteX77" fmla="*/ 1261312 w 3093908"/>
              <a:gd name="connsiteY77" fmla="*/ 1029857 h 2557868"/>
              <a:gd name="connsiteX78" fmla="*/ 1257765 w 3093908"/>
              <a:gd name="connsiteY78" fmla="*/ 1026307 h 2557868"/>
              <a:gd name="connsiteX79" fmla="*/ 1273723 w 3093908"/>
              <a:gd name="connsiteY79" fmla="*/ 1003235 h 2557868"/>
              <a:gd name="connsiteX80" fmla="*/ 1287907 w 3093908"/>
              <a:gd name="connsiteY80" fmla="*/ 983712 h 2557868"/>
              <a:gd name="connsiteX81" fmla="*/ 1294999 w 3093908"/>
              <a:gd name="connsiteY81" fmla="*/ 978388 h 2557868"/>
              <a:gd name="connsiteX82" fmla="*/ 1300318 w 3093908"/>
              <a:gd name="connsiteY82" fmla="*/ 973064 h 2557868"/>
              <a:gd name="connsiteX83" fmla="*/ 1328686 w 3093908"/>
              <a:gd name="connsiteY83" fmla="*/ 974838 h 2557868"/>
              <a:gd name="connsiteX84" fmla="*/ 1351735 w 3093908"/>
              <a:gd name="connsiteY84" fmla="*/ 973063 h 2557868"/>
              <a:gd name="connsiteX85" fmla="*/ 1365920 w 3093908"/>
              <a:gd name="connsiteY85" fmla="*/ 971289 h 2557868"/>
              <a:gd name="connsiteX86" fmla="*/ 1374785 w 3093908"/>
              <a:gd name="connsiteY86" fmla="*/ 965965 h 2557868"/>
              <a:gd name="connsiteX87" fmla="*/ 1380104 w 3093908"/>
              <a:gd name="connsiteY87" fmla="*/ 964190 h 2557868"/>
              <a:gd name="connsiteX88" fmla="*/ 992526 w 3093908"/>
              <a:gd name="connsiteY88" fmla="*/ 897010 h 2557868"/>
              <a:gd name="connsiteX89" fmla="*/ 1002426 w 3093908"/>
              <a:gd name="connsiteY89" fmla="*/ 933418 h 2557868"/>
              <a:gd name="connsiteX90" fmla="*/ 1019133 w 3093908"/>
              <a:gd name="connsiteY90" fmla="*/ 967943 h 2557868"/>
              <a:gd name="connsiteX91" fmla="*/ 1040791 w 3093908"/>
              <a:gd name="connsiteY91" fmla="*/ 999329 h 2557868"/>
              <a:gd name="connsiteX92" fmla="*/ 1062139 w 3093908"/>
              <a:gd name="connsiteY92" fmla="*/ 1031343 h 2557868"/>
              <a:gd name="connsiteX93" fmla="*/ 1080393 w 3093908"/>
              <a:gd name="connsiteY93" fmla="*/ 1060846 h 2557868"/>
              <a:gd name="connsiteX94" fmla="*/ 1116901 w 3093908"/>
              <a:gd name="connsiteY94" fmla="*/ 1130523 h 2557868"/>
              <a:gd name="connsiteX95" fmla="*/ 1150006 w 3093908"/>
              <a:gd name="connsiteY95" fmla="*/ 1206478 h 2557868"/>
              <a:gd name="connsiteX96" fmla="*/ 1180017 w 3093908"/>
              <a:gd name="connsiteY96" fmla="*/ 1283061 h 2557868"/>
              <a:gd name="connsiteX97" fmla="*/ 1218072 w 3093908"/>
              <a:gd name="connsiteY97" fmla="*/ 1407351 h 2557868"/>
              <a:gd name="connsiteX98" fmla="*/ 1252723 w 3093908"/>
              <a:gd name="connsiteY98" fmla="*/ 1536662 h 2557868"/>
              <a:gd name="connsiteX99" fmla="*/ 1280878 w 3093908"/>
              <a:gd name="connsiteY99" fmla="*/ 1665346 h 2557868"/>
              <a:gd name="connsiteX100" fmla="*/ 1305939 w 3093908"/>
              <a:gd name="connsiteY100" fmla="*/ 1798424 h 2557868"/>
              <a:gd name="connsiteX101" fmla="*/ 1334093 w 3093908"/>
              <a:gd name="connsiteY101" fmla="*/ 1935896 h 2557868"/>
              <a:gd name="connsiteX102" fmla="*/ 1363795 w 3093908"/>
              <a:gd name="connsiteY102" fmla="*/ 2074623 h 2557868"/>
              <a:gd name="connsiteX103" fmla="*/ 1383596 w 3093908"/>
              <a:gd name="connsiteY103" fmla="*/ 2157482 h 2557868"/>
              <a:gd name="connsiteX104" fmla="*/ 1403706 w 3093908"/>
              <a:gd name="connsiteY104" fmla="*/ 2242225 h 2557868"/>
              <a:gd name="connsiteX105" fmla="*/ 1418557 w 3093908"/>
              <a:gd name="connsiteY105" fmla="*/ 2328224 h 2557868"/>
              <a:gd name="connsiteX106" fmla="*/ 1431861 w 3093908"/>
              <a:gd name="connsiteY106" fmla="*/ 2416106 h 2557868"/>
              <a:gd name="connsiteX107" fmla="*/ 1436794 w 3093908"/>
              <a:gd name="connsiteY107" fmla="*/ 2463025 h 2557868"/>
              <a:gd name="connsiteX108" fmla="*/ 748798 w 3093908"/>
              <a:gd name="connsiteY108" fmla="*/ 2557868 h 2557868"/>
              <a:gd name="connsiteX109" fmla="*/ 745632 w 3093908"/>
              <a:gd name="connsiteY109" fmla="*/ 2527213 h 2557868"/>
              <a:gd name="connsiteX110" fmla="*/ 749035 w 3093908"/>
              <a:gd name="connsiteY110" fmla="*/ 2460674 h 2557868"/>
              <a:gd name="connsiteX111" fmla="*/ 752438 w 3093908"/>
              <a:gd name="connsiteY111" fmla="*/ 2387858 h 2557868"/>
              <a:gd name="connsiteX112" fmla="*/ 757389 w 3093908"/>
              <a:gd name="connsiteY112" fmla="*/ 2313159 h 2557868"/>
              <a:gd name="connsiteX113" fmla="*/ 758936 w 3093908"/>
              <a:gd name="connsiteY113" fmla="*/ 2235321 h 2557868"/>
              <a:gd name="connsiteX114" fmla="*/ 757389 w 3093908"/>
              <a:gd name="connsiteY114" fmla="*/ 2162505 h 2557868"/>
              <a:gd name="connsiteX115" fmla="*/ 749035 w 3093908"/>
              <a:gd name="connsiteY115" fmla="*/ 2096593 h 2557868"/>
              <a:gd name="connsiteX116" fmla="*/ 730781 w 3093908"/>
              <a:gd name="connsiteY116" fmla="*/ 1899487 h 2557868"/>
              <a:gd name="connsiteX117" fmla="*/ 727378 w 3093908"/>
              <a:gd name="connsiteY117" fmla="*/ 1930873 h 2557868"/>
              <a:gd name="connsiteX118" fmla="*/ 715930 w 3093908"/>
              <a:gd name="connsiteY118" fmla="*/ 1954099 h 2557868"/>
              <a:gd name="connsiteX119" fmla="*/ 706030 w 3093908"/>
              <a:gd name="connsiteY119" fmla="*/ 1973559 h 2557868"/>
              <a:gd name="connsiteX120" fmla="*/ 697676 w 3093908"/>
              <a:gd name="connsiteY120" fmla="*/ 1990507 h 2557868"/>
              <a:gd name="connsiteX121" fmla="*/ 692726 w 3093908"/>
              <a:gd name="connsiteY121" fmla="*/ 2008711 h 2557868"/>
              <a:gd name="connsiteX122" fmla="*/ 691798 w 3093908"/>
              <a:gd name="connsiteY122" fmla="*/ 2025032 h 2557868"/>
              <a:gd name="connsiteX123" fmla="*/ 685920 w 3093908"/>
              <a:gd name="connsiteY123" fmla="*/ 2036959 h 2557868"/>
              <a:gd name="connsiteX124" fmla="*/ 676019 w 3093908"/>
              <a:gd name="connsiteY124" fmla="*/ 2058302 h 2557868"/>
              <a:gd name="connsiteX125" fmla="*/ 664571 w 3093908"/>
              <a:gd name="connsiteY125" fmla="*/ 2083411 h 2557868"/>
              <a:gd name="connsiteX126" fmla="*/ 657765 w 3093908"/>
              <a:gd name="connsiteY126" fmla="*/ 2111031 h 2557868"/>
              <a:gd name="connsiteX127" fmla="*/ 651268 w 3093908"/>
              <a:gd name="connsiteY127" fmla="*/ 2141161 h 2557868"/>
              <a:gd name="connsiteX128" fmla="*/ 647864 w 3093908"/>
              <a:gd name="connsiteY128" fmla="*/ 2164388 h 2557868"/>
              <a:gd name="connsiteX129" fmla="*/ 646317 w 3093908"/>
              <a:gd name="connsiteY129" fmla="*/ 2182592 h 2557868"/>
              <a:gd name="connsiteX130" fmla="*/ 642914 w 3093908"/>
              <a:gd name="connsiteY130" fmla="*/ 2188869 h 2557868"/>
              <a:gd name="connsiteX131" fmla="*/ 609809 w 3093908"/>
              <a:gd name="connsiteY131" fmla="*/ 2220883 h 2557868"/>
              <a:gd name="connsiteX132" fmla="*/ 578251 w 3093908"/>
              <a:gd name="connsiteY132" fmla="*/ 2247247 h 2557868"/>
              <a:gd name="connsiteX133" fmla="*/ 548550 w 3093908"/>
              <a:gd name="connsiteY133" fmla="*/ 2271729 h 2557868"/>
              <a:gd name="connsiteX134" fmla="*/ 518539 w 3093908"/>
              <a:gd name="connsiteY134" fmla="*/ 2293699 h 2557868"/>
              <a:gd name="connsiteX135" fmla="*/ 482340 w 3093908"/>
              <a:gd name="connsiteY135" fmla="*/ 2313158 h 2557868"/>
              <a:gd name="connsiteX136" fmla="*/ 437479 w 3093908"/>
              <a:gd name="connsiteY136" fmla="*/ 2330107 h 2557868"/>
              <a:gd name="connsiteX137" fmla="*/ 400971 w 3093908"/>
              <a:gd name="connsiteY137" fmla="*/ 2336384 h 2557868"/>
              <a:gd name="connsiteX138" fmla="*/ 369413 w 3093908"/>
              <a:gd name="connsiteY138" fmla="*/ 2331362 h 2557868"/>
              <a:gd name="connsiteX139" fmla="*/ 338164 w 3093908"/>
              <a:gd name="connsiteY139" fmla="*/ 2321947 h 2557868"/>
              <a:gd name="connsiteX140" fmla="*/ 311557 w 3093908"/>
              <a:gd name="connsiteY140" fmla="*/ 2301859 h 2557868"/>
              <a:gd name="connsiteX141" fmla="*/ 284949 w 3093908"/>
              <a:gd name="connsiteY141" fmla="*/ 2280517 h 2557868"/>
              <a:gd name="connsiteX142" fmla="*/ 261745 w 3093908"/>
              <a:gd name="connsiteY142" fmla="*/ 2255408 h 2557868"/>
              <a:gd name="connsiteX143" fmla="*/ 240397 w 3093908"/>
              <a:gd name="connsiteY143" fmla="*/ 2227160 h 2557868"/>
              <a:gd name="connsiteX144" fmla="*/ 222143 w 3093908"/>
              <a:gd name="connsiteY144" fmla="*/ 2200796 h 2557868"/>
              <a:gd name="connsiteX145" fmla="*/ 205435 w 3093908"/>
              <a:gd name="connsiteY145" fmla="*/ 2177570 h 2557868"/>
              <a:gd name="connsiteX146" fmla="*/ 192132 w 3093908"/>
              <a:gd name="connsiteY146" fmla="*/ 2157482 h 2557868"/>
              <a:gd name="connsiteX147" fmla="*/ 180684 w 3093908"/>
              <a:gd name="connsiteY147" fmla="*/ 2146183 h 2557868"/>
              <a:gd name="connsiteX148" fmla="*/ 147579 w 3093908"/>
              <a:gd name="connsiteY148" fmla="*/ 2106009 h 2557868"/>
              <a:gd name="connsiteX149" fmla="*/ 119425 w 3093908"/>
              <a:gd name="connsiteY149" fmla="*/ 2060185 h 2557868"/>
              <a:gd name="connsiteX150" fmla="*/ 96220 w 3093908"/>
              <a:gd name="connsiteY150" fmla="*/ 2003690 h 2557868"/>
              <a:gd name="connsiteX151" fmla="*/ 79513 w 3093908"/>
              <a:gd name="connsiteY151" fmla="*/ 1944056 h 2557868"/>
              <a:gd name="connsiteX152" fmla="*/ 66210 w 3093908"/>
              <a:gd name="connsiteY152" fmla="*/ 1877517 h 2557868"/>
              <a:gd name="connsiteX153" fmla="*/ 61259 w 3093908"/>
              <a:gd name="connsiteY153" fmla="*/ 1807839 h 2557868"/>
              <a:gd name="connsiteX154" fmla="*/ 61259 w 3093908"/>
              <a:gd name="connsiteY154" fmla="*/ 1740045 h 2557868"/>
              <a:gd name="connsiteX155" fmla="*/ 69613 w 3093908"/>
              <a:gd name="connsiteY155" fmla="*/ 1672250 h 2557868"/>
              <a:gd name="connsiteX156" fmla="*/ 74563 w 3093908"/>
              <a:gd name="connsiteY156" fmla="*/ 1640864 h 2557868"/>
              <a:gd name="connsiteX157" fmla="*/ 73016 w 3093908"/>
              <a:gd name="connsiteY157" fmla="*/ 1610733 h 2557868"/>
              <a:gd name="connsiteX158" fmla="*/ 73016 w 3093908"/>
              <a:gd name="connsiteY158" fmla="*/ 1581230 h 2557868"/>
              <a:gd name="connsiteX159" fmla="*/ 73016 w 3093908"/>
              <a:gd name="connsiteY159" fmla="*/ 1552983 h 2557868"/>
              <a:gd name="connsiteX160" fmla="*/ 76110 w 3093908"/>
              <a:gd name="connsiteY160" fmla="*/ 1529757 h 2557868"/>
              <a:gd name="connsiteX161" fmla="*/ 59713 w 3093908"/>
              <a:gd name="connsiteY161" fmla="*/ 1478283 h 2557868"/>
              <a:gd name="connsiteX162" fmla="*/ 39911 w 3093908"/>
              <a:gd name="connsiteY162" fmla="*/ 1421788 h 2557868"/>
              <a:gd name="connsiteX163" fmla="*/ 23204 w 3093908"/>
              <a:gd name="connsiteY163" fmla="*/ 1364038 h 2557868"/>
              <a:gd name="connsiteX164" fmla="*/ 8354 w 3093908"/>
              <a:gd name="connsiteY164" fmla="*/ 1307542 h 2557868"/>
              <a:gd name="connsiteX165" fmla="*/ 0 w 3093908"/>
              <a:gd name="connsiteY165" fmla="*/ 1251675 h 2557868"/>
              <a:gd name="connsiteX166" fmla="*/ 33105 w 3093908"/>
              <a:gd name="connsiteY166" fmla="*/ 1218405 h 2557868"/>
              <a:gd name="connsiteX167" fmla="*/ 79513 w 3093908"/>
              <a:gd name="connsiteY167" fmla="*/ 1192040 h 2557868"/>
              <a:gd name="connsiteX168" fmla="*/ 127469 w 3093908"/>
              <a:gd name="connsiteY168" fmla="*/ 1170070 h 2557868"/>
              <a:gd name="connsiteX169" fmla="*/ 184088 w 3093908"/>
              <a:gd name="connsiteY169" fmla="*/ 1155632 h 2557868"/>
              <a:gd name="connsiteX170" fmla="*/ 240397 w 3093908"/>
              <a:gd name="connsiteY170" fmla="*/ 1148727 h 2557868"/>
              <a:gd name="connsiteX171" fmla="*/ 255247 w 3093908"/>
              <a:gd name="connsiteY171" fmla="*/ 1158771 h 2557868"/>
              <a:gd name="connsiteX172" fmla="*/ 271645 w 3093908"/>
              <a:gd name="connsiteY172" fmla="*/ 1165048 h 2557868"/>
              <a:gd name="connsiteX173" fmla="*/ 289899 w 3093908"/>
              <a:gd name="connsiteY173" fmla="*/ 1170070 h 2557868"/>
              <a:gd name="connsiteX174" fmla="*/ 306606 w 3093908"/>
              <a:gd name="connsiteY174" fmla="*/ 1178231 h 2557868"/>
              <a:gd name="connsiteX175" fmla="*/ 321457 w 3093908"/>
              <a:gd name="connsiteY175" fmla="*/ 1192040 h 2557868"/>
              <a:gd name="connsiteX176" fmla="*/ 338164 w 3093908"/>
              <a:gd name="connsiteY176" fmla="*/ 1216522 h 2557868"/>
              <a:gd name="connsiteX177" fmla="*/ 349612 w 3093908"/>
              <a:gd name="connsiteY177" fmla="*/ 1244770 h 2557868"/>
              <a:gd name="connsiteX178" fmla="*/ 336308 w 3093908"/>
              <a:gd name="connsiteY178" fmla="*/ 1266112 h 2557868"/>
              <a:gd name="connsiteX179" fmla="*/ 331358 w 3093908"/>
              <a:gd name="connsiteY179" fmla="*/ 1288083 h 2557868"/>
              <a:gd name="connsiteX180" fmla="*/ 336308 w 3093908"/>
              <a:gd name="connsiteY180" fmla="*/ 1309425 h 2557868"/>
              <a:gd name="connsiteX181" fmla="*/ 341258 w 3093908"/>
              <a:gd name="connsiteY181" fmla="*/ 1330768 h 2557868"/>
              <a:gd name="connsiteX182" fmla="*/ 344661 w 3093908"/>
              <a:gd name="connsiteY182" fmla="*/ 1353994 h 2557868"/>
              <a:gd name="connsiteX183" fmla="*/ 343114 w 3093908"/>
              <a:gd name="connsiteY183" fmla="*/ 1377220 h 2557868"/>
              <a:gd name="connsiteX184" fmla="*/ 331358 w 3093908"/>
              <a:gd name="connsiteY184" fmla="*/ 1403584 h 2557868"/>
              <a:gd name="connsiteX185" fmla="*/ 278452 w 3093908"/>
              <a:gd name="connsiteY185" fmla="*/ 1425555 h 2557868"/>
              <a:gd name="connsiteX186" fmla="*/ 278452 w 3093908"/>
              <a:gd name="connsiteY186" fmla="*/ 1448781 h 2557868"/>
              <a:gd name="connsiteX187" fmla="*/ 279999 w 3093908"/>
              <a:gd name="connsiteY187" fmla="*/ 1472006 h 2557868"/>
              <a:gd name="connsiteX188" fmla="*/ 283402 w 3093908"/>
              <a:gd name="connsiteY188" fmla="*/ 1498371 h 2557868"/>
              <a:gd name="connsiteX189" fmla="*/ 283402 w 3093908"/>
              <a:gd name="connsiteY189" fmla="*/ 1522852 h 2557868"/>
              <a:gd name="connsiteX190" fmla="*/ 279999 w 3093908"/>
              <a:gd name="connsiteY190" fmla="*/ 1547961 h 2557868"/>
              <a:gd name="connsiteX191" fmla="*/ 275048 w 3093908"/>
              <a:gd name="connsiteY191" fmla="*/ 1568048 h 2557868"/>
              <a:gd name="connsiteX192" fmla="*/ 261745 w 3093908"/>
              <a:gd name="connsiteY192" fmla="*/ 1584369 h 2557868"/>
              <a:gd name="connsiteX193" fmla="*/ 275048 w 3093908"/>
              <a:gd name="connsiteY193" fmla="*/ 1609478 h 2557868"/>
              <a:gd name="connsiteX194" fmla="*/ 289899 w 3093908"/>
              <a:gd name="connsiteY194" fmla="*/ 1632704 h 2557868"/>
              <a:gd name="connsiteX195" fmla="*/ 306606 w 3093908"/>
              <a:gd name="connsiteY195" fmla="*/ 1654047 h 2557868"/>
              <a:gd name="connsiteX196" fmla="*/ 323004 w 3093908"/>
              <a:gd name="connsiteY196" fmla="*/ 1669112 h 2557868"/>
              <a:gd name="connsiteX197" fmla="*/ 338164 w 3093908"/>
              <a:gd name="connsiteY197" fmla="*/ 1675389 h 2557868"/>
              <a:gd name="connsiteX198" fmla="*/ 349612 w 3093908"/>
              <a:gd name="connsiteY198" fmla="*/ 1659068 h 2557868"/>
              <a:gd name="connsiteX199" fmla="*/ 357965 w 3093908"/>
              <a:gd name="connsiteY199" fmla="*/ 1630821 h 2557868"/>
              <a:gd name="connsiteX200" fmla="*/ 369413 w 3093908"/>
              <a:gd name="connsiteY200" fmla="*/ 1596296 h 2557868"/>
              <a:gd name="connsiteX201" fmla="*/ 379622 w 3093908"/>
              <a:gd name="connsiteY201" fmla="*/ 1556122 h 2557868"/>
              <a:gd name="connsiteX202" fmla="*/ 386120 w 3093908"/>
              <a:gd name="connsiteY202" fmla="*/ 1513436 h 2557868"/>
              <a:gd name="connsiteX203" fmla="*/ 394473 w 3093908"/>
              <a:gd name="connsiteY203" fmla="*/ 1472006 h 2557868"/>
              <a:gd name="connsiteX204" fmla="*/ 399423 w 3093908"/>
              <a:gd name="connsiteY204" fmla="*/ 1433715 h 2557868"/>
              <a:gd name="connsiteX205" fmla="*/ 400970 w 3093908"/>
              <a:gd name="connsiteY205" fmla="*/ 1403584 h 2557868"/>
              <a:gd name="connsiteX206" fmla="*/ 399424 w 3093908"/>
              <a:gd name="connsiteY206" fmla="*/ 1382241 h 2557868"/>
              <a:gd name="connsiteX207" fmla="*/ 407777 w 3093908"/>
              <a:gd name="connsiteY207" fmla="*/ 1380358 h 2557868"/>
              <a:gd name="connsiteX208" fmla="*/ 410871 w 3093908"/>
              <a:gd name="connsiteY208" fmla="*/ 1377220 h 2557868"/>
              <a:gd name="connsiteX209" fmla="*/ 415821 w 3093908"/>
              <a:gd name="connsiteY209" fmla="*/ 1374081 h 2557868"/>
              <a:gd name="connsiteX210" fmla="*/ 417678 w 3093908"/>
              <a:gd name="connsiteY210" fmla="*/ 1370942 h 2557868"/>
              <a:gd name="connsiteX211" fmla="*/ 420771 w 3093908"/>
              <a:gd name="connsiteY211" fmla="*/ 1367176 h 2557868"/>
              <a:gd name="connsiteX212" fmla="*/ 422628 w 3093908"/>
              <a:gd name="connsiteY212" fmla="*/ 1362154 h 2557868"/>
              <a:gd name="connsiteX213" fmla="*/ 426031 w 3093908"/>
              <a:gd name="connsiteY213" fmla="*/ 1353994 h 2557868"/>
              <a:gd name="connsiteX214" fmla="*/ 422628 w 3093908"/>
              <a:gd name="connsiteY214" fmla="*/ 1332651 h 2557868"/>
              <a:gd name="connsiteX215" fmla="*/ 426031 w 3093908"/>
              <a:gd name="connsiteY215" fmla="*/ 1302520 h 2557868"/>
              <a:gd name="connsiteX216" fmla="*/ 432528 w 3093908"/>
              <a:gd name="connsiteY216" fmla="*/ 1271134 h 2557868"/>
              <a:gd name="connsiteX217" fmla="*/ 442429 w 3093908"/>
              <a:gd name="connsiteY217" fmla="*/ 1239748 h 2557868"/>
              <a:gd name="connsiteX218" fmla="*/ 452329 w 3093908"/>
              <a:gd name="connsiteY218" fmla="*/ 1215266 h 2557868"/>
              <a:gd name="connsiteX219" fmla="*/ 465633 w 3093908"/>
              <a:gd name="connsiteY219" fmla="*/ 1195179 h 2557868"/>
              <a:gd name="connsiteX220" fmla="*/ 487290 w 3093908"/>
              <a:gd name="connsiteY220" fmla="*/ 1178231 h 2557868"/>
              <a:gd name="connsiteX221" fmla="*/ 515445 w 3093908"/>
              <a:gd name="connsiteY221" fmla="*/ 1166932 h 2557868"/>
              <a:gd name="connsiteX222" fmla="*/ 545147 w 3093908"/>
              <a:gd name="connsiteY222" fmla="*/ 1161910 h 2557868"/>
              <a:gd name="connsiteX223" fmla="*/ 576704 w 3093908"/>
              <a:gd name="connsiteY223" fmla="*/ 1155632 h 2557868"/>
              <a:gd name="connsiteX224" fmla="*/ 609809 w 3093908"/>
              <a:gd name="connsiteY224" fmla="*/ 1148727 h 2557868"/>
              <a:gd name="connsiteX225" fmla="*/ 639511 w 3093908"/>
              <a:gd name="connsiteY225" fmla="*/ 1135545 h 2557868"/>
              <a:gd name="connsiteX226" fmla="*/ 701080 w 3093908"/>
              <a:gd name="connsiteY226" fmla="*/ 1105414 h 2557868"/>
              <a:gd name="connsiteX227" fmla="*/ 767289 w 3093908"/>
              <a:gd name="connsiteY227" fmla="*/ 1072773 h 2557868"/>
              <a:gd name="connsiteX228" fmla="*/ 835355 w 3093908"/>
              <a:gd name="connsiteY228" fmla="*/ 1039503 h 2557868"/>
              <a:gd name="connsiteX229" fmla="*/ 894758 w 3093908"/>
              <a:gd name="connsiteY229" fmla="*/ 1004351 h 2557868"/>
              <a:gd name="connsiteX230" fmla="*/ 883311 w 3093908"/>
              <a:gd name="connsiteY230" fmla="*/ 994935 h 2557868"/>
              <a:gd name="connsiteX231" fmla="*/ 908062 w 3093908"/>
              <a:gd name="connsiteY231" fmla="*/ 984891 h 2557868"/>
              <a:gd name="connsiteX232" fmla="*/ 926316 w 3093908"/>
              <a:gd name="connsiteY232" fmla="*/ 969826 h 2557868"/>
              <a:gd name="connsiteX233" fmla="*/ 944570 w 3093908"/>
              <a:gd name="connsiteY233" fmla="*/ 951622 h 2557868"/>
              <a:gd name="connsiteX234" fmla="*/ 959421 w 3093908"/>
              <a:gd name="connsiteY234" fmla="*/ 931534 h 2557868"/>
              <a:gd name="connsiteX235" fmla="*/ 976128 w 3093908"/>
              <a:gd name="connsiteY235" fmla="*/ 912075 h 2557868"/>
              <a:gd name="connsiteX236" fmla="*/ 2691081 w 3093908"/>
              <a:gd name="connsiteY236" fmla="*/ 204628 h 2557868"/>
              <a:gd name="connsiteX237" fmla="*/ 2716142 w 3093908"/>
              <a:gd name="connsiteY237" fmla="*/ 202745 h 2557868"/>
              <a:gd name="connsiteX238" fmla="*/ 2745843 w 3093908"/>
              <a:gd name="connsiteY238" fmla="*/ 202745 h 2557868"/>
              <a:gd name="connsiteX239" fmla="*/ 2782351 w 3093908"/>
              <a:gd name="connsiteY239" fmla="*/ 204628 h 2557868"/>
              <a:gd name="connsiteX240" fmla="*/ 2818860 w 3093908"/>
              <a:gd name="connsiteY240" fmla="*/ 209650 h 2557868"/>
              <a:gd name="connsiteX241" fmla="*/ 2858462 w 3093908"/>
              <a:gd name="connsiteY241" fmla="*/ 217810 h 2557868"/>
              <a:gd name="connsiteX242" fmla="*/ 2891876 w 3093908"/>
              <a:gd name="connsiteY242" fmla="*/ 225971 h 2557868"/>
              <a:gd name="connsiteX243" fmla="*/ 2923124 w 3093908"/>
              <a:gd name="connsiteY243" fmla="*/ 239153 h 2557868"/>
              <a:gd name="connsiteX244" fmla="*/ 2943235 w 3093908"/>
              <a:gd name="connsiteY244" fmla="*/ 252336 h 2557868"/>
              <a:gd name="connsiteX245" fmla="*/ 2956229 w 3093908"/>
              <a:gd name="connsiteY245" fmla="*/ 269284 h 2557868"/>
              <a:gd name="connsiteX246" fmla="*/ 2961489 w 3093908"/>
              <a:gd name="connsiteY246" fmla="*/ 278700 h 2557868"/>
              <a:gd name="connsiteX247" fmla="*/ 2963036 w 3093908"/>
              <a:gd name="connsiteY247" fmla="*/ 300670 h 2557868"/>
              <a:gd name="connsiteX248" fmla="*/ 2967986 w 3093908"/>
              <a:gd name="connsiteY248" fmla="*/ 328918 h 2557868"/>
              <a:gd name="connsiteX249" fmla="*/ 2971389 w 3093908"/>
              <a:gd name="connsiteY249" fmla="*/ 358421 h 2557868"/>
              <a:gd name="connsiteX250" fmla="*/ 2976340 w 3093908"/>
              <a:gd name="connsiteY250" fmla="*/ 393573 h 2557868"/>
              <a:gd name="connsiteX251" fmla="*/ 2977886 w 3093908"/>
              <a:gd name="connsiteY251" fmla="*/ 423077 h 2557868"/>
              <a:gd name="connsiteX252" fmla="*/ 2981290 w 3093908"/>
              <a:gd name="connsiteY252" fmla="*/ 451324 h 2557868"/>
              <a:gd name="connsiteX253" fmla="*/ 2981290 w 3093908"/>
              <a:gd name="connsiteY253" fmla="*/ 471412 h 2557868"/>
              <a:gd name="connsiteX254" fmla="*/ 2969533 w 3093908"/>
              <a:gd name="connsiteY254" fmla="*/ 515980 h 2557868"/>
              <a:gd name="connsiteX255" fmla="*/ 2974483 w 3093908"/>
              <a:gd name="connsiteY255" fmla="*/ 537323 h 2557868"/>
              <a:gd name="connsiteX256" fmla="*/ 2981290 w 3093908"/>
              <a:gd name="connsiteY256" fmla="*/ 567453 h 2557868"/>
              <a:gd name="connsiteX257" fmla="*/ 2989643 w 3093908"/>
              <a:gd name="connsiteY257" fmla="*/ 596956 h 2557868"/>
              <a:gd name="connsiteX258" fmla="*/ 2996140 w 3093908"/>
              <a:gd name="connsiteY258" fmla="*/ 623321 h 2557868"/>
              <a:gd name="connsiteX259" fmla="*/ 2999544 w 3093908"/>
              <a:gd name="connsiteY259" fmla="*/ 653452 h 2557868"/>
              <a:gd name="connsiteX260" fmla="*/ 2999544 w 3093908"/>
              <a:gd name="connsiteY260" fmla="*/ 684838 h 2557868"/>
              <a:gd name="connsiteX261" fmla="*/ 2997687 w 3093908"/>
              <a:gd name="connsiteY261" fmla="*/ 714969 h 2557868"/>
              <a:gd name="connsiteX262" fmla="*/ 2996140 w 3093908"/>
              <a:gd name="connsiteY262" fmla="*/ 742589 h 2557868"/>
              <a:gd name="connsiteX263" fmla="*/ 2996141 w 3093908"/>
              <a:gd name="connsiteY263" fmla="*/ 769581 h 2557868"/>
              <a:gd name="connsiteX264" fmla="*/ 3001091 w 3093908"/>
              <a:gd name="connsiteY264" fmla="*/ 787785 h 2557868"/>
              <a:gd name="connsiteX265" fmla="*/ 3012848 w 3093908"/>
              <a:gd name="connsiteY265" fmla="*/ 802223 h 2557868"/>
              <a:gd name="connsiteX266" fmla="*/ 3027698 w 3093908"/>
              <a:gd name="connsiteY266" fmla="*/ 817288 h 2557868"/>
              <a:gd name="connsiteX267" fmla="*/ 3044096 w 3093908"/>
              <a:gd name="connsiteY267" fmla="*/ 830470 h 2557868"/>
              <a:gd name="connsiteX268" fmla="*/ 3059256 w 3093908"/>
              <a:gd name="connsiteY268" fmla="*/ 842397 h 2557868"/>
              <a:gd name="connsiteX269" fmla="*/ 3074107 w 3093908"/>
              <a:gd name="connsiteY269" fmla="*/ 853697 h 2557868"/>
              <a:gd name="connsiteX270" fmla="*/ 3087411 w 3093908"/>
              <a:gd name="connsiteY270" fmla="*/ 871900 h 2557868"/>
              <a:gd name="connsiteX271" fmla="*/ 3093908 w 3093908"/>
              <a:gd name="connsiteY271" fmla="*/ 897009 h 2557868"/>
              <a:gd name="connsiteX272" fmla="*/ 3062350 w 3093908"/>
              <a:gd name="connsiteY272" fmla="*/ 954760 h 2557868"/>
              <a:gd name="connsiteX273" fmla="*/ 3037599 w 3093908"/>
              <a:gd name="connsiteY273" fmla="*/ 1019416 h 2557868"/>
              <a:gd name="connsiteX274" fmla="*/ 3017798 w 3093908"/>
              <a:gd name="connsiteY274" fmla="*/ 1085955 h 2557868"/>
              <a:gd name="connsiteX275" fmla="*/ 2997687 w 3093908"/>
              <a:gd name="connsiteY275" fmla="*/ 1155632 h 2557868"/>
              <a:gd name="connsiteX276" fmla="*/ 2976340 w 3093908"/>
              <a:gd name="connsiteY276" fmla="*/ 1223427 h 2557868"/>
              <a:gd name="connsiteX277" fmla="*/ 2953135 w 3093908"/>
              <a:gd name="connsiteY277" fmla="*/ 1289338 h 2557868"/>
              <a:gd name="connsiteX278" fmla="*/ 2941378 w 3093908"/>
              <a:gd name="connsiteY278" fmla="*/ 1324491 h 2557868"/>
              <a:gd name="connsiteX279" fmla="*/ 2931478 w 3093908"/>
              <a:gd name="connsiteY279" fmla="*/ 1362154 h 2557868"/>
              <a:gd name="connsiteX280" fmla="*/ 2924981 w 3093908"/>
              <a:gd name="connsiteY280" fmla="*/ 1400446 h 2557868"/>
              <a:gd name="connsiteX281" fmla="*/ 2913224 w 3093908"/>
              <a:gd name="connsiteY281" fmla="*/ 1441875 h 2557868"/>
              <a:gd name="connsiteX282" fmla="*/ 2901776 w 3093908"/>
              <a:gd name="connsiteY282" fmla="*/ 1480167 h 2557868"/>
              <a:gd name="connsiteX283" fmla="*/ 2881666 w 3093908"/>
              <a:gd name="connsiteY283" fmla="*/ 1513436 h 2557868"/>
              <a:gd name="connsiteX284" fmla="*/ 2858461 w 3093908"/>
              <a:gd name="connsiteY284" fmla="*/ 1534779 h 2557868"/>
              <a:gd name="connsiteX285" fmla="*/ 2828760 w 3093908"/>
              <a:gd name="connsiteY285" fmla="*/ 1549844 h 2557868"/>
              <a:gd name="connsiteX286" fmla="*/ 2795655 w 3093908"/>
              <a:gd name="connsiteY286" fmla="*/ 1559888 h 2557868"/>
              <a:gd name="connsiteX287" fmla="*/ 2759147 w 3093908"/>
              <a:gd name="connsiteY287" fmla="*/ 1568048 h 2557868"/>
              <a:gd name="connsiteX288" fmla="*/ 2721092 w 3093908"/>
              <a:gd name="connsiteY288" fmla="*/ 1574325 h 2557868"/>
              <a:gd name="connsiteX289" fmla="*/ 2684584 w 3093908"/>
              <a:gd name="connsiteY289" fmla="*/ 1584369 h 2557868"/>
              <a:gd name="connsiteX290" fmla="*/ 2619921 w 3093908"/>
              <a:gd name="connsiteY290" fmla="*/ 1596296 h 2557868"/>
              <a:gd name="connsiteX291" fmla="*/ 2546905 w 3093908"/>
              <a:gd name="connsiteY291" fmla="*/ 1609478 h 2557868"/>
              <a:gd name="connsiteX292" fmla="*/ 2467392 w 3093908"/>
              <a:gd name="connsiteY292" fmla="*/ 1615756 h 2557868"/>
              <a:gd name="connsiteX293" fmla="*/ 2382928 w 3093908"/>
              <a:gd name="connsiteY293" fmla="*/ 1622660 h 2557868"/>
              <a:gd name="connsiteX294" fmla="*/ 2298464 w 3093908"/>
              <a:gd name="connsiteY294" fmla="*/ 1623916 h 2557868"/>
              <a:gd name="connsiteX295" fmla="*/ 2210597 w 3093908"/>
              <a:gd name="connsiteY295" fmla="*/ 1625799 h 2557868"/>
              <a:gd name="connsiteX296" fmla="*/ 2122730 w 3093908"/>
              <a:gd name="connsiteY296" fmla="*/ 1625799 h 2557868"/>
              <a:gd name="connsiteX297" fmla="*/ 2124586 w 3093908"/>
              <a:gd name="connsiteY297" fmla="*/ 1740045 h 2557868"/>
              <a:gd name="connsiteX298" fmla="*/ 2132631 w 3093908"/>
              <a:gd name="connsiteY298" fmla="*/ 1858058 h 2557868"/>
              <a:gd name="connsiteX299" fmla="*/ 2145935 w 3093908"/>
              <a:gd name="connsiteY299" fmla="*/ 1973559 h 2557868"/>
              <a:gd name="connsiteX300" fmla="*/ 2162642 w 3093908"/>
              <a:gd name="connsiteY300" fmla="*/ 2083411 h 2557868"/>
              <a:gd name="connsiteX301" fmla="*/ 2183990 w 3093908"/>
              <a:gd name="connsiteY301" fmla="*/ 2185730 h 2557868"/>
              <a:gd name="connsiteX302" fmla="*/ 2205647 w 3093908"/>
              <a:gd name="connsiteY302" fmla="*/ 2276750 h 2557868"/>
              <a:gd name="connsiteX303" fmla="*/ 2220498 w 3093908"/>
              <a:gd name="connsiteY303" fmla="*/ 2351450 h 2557868"/>
              <a:gd name="connsiteX304" fmla="*/ 2221212 w 3093908"/>
              <a:gd name="connsiteY304" fmla="*/ 2354889 h 2557868"/>
              <a:gd name="connsiteX305" fmla="*/ 2010605 w 3093908"/>
              <a:gd name="connsiteY305" fmla="*/ 2383922 h 2557868"/>
              <a:gd name="connsiteX306" fmla="*/ 2010112 w 3093908"/>
              <a:gd name="connsiteY306" fmla="*/ 2381580 h 2557868"/>
              <a:gd name="connsiteX307" fmla="*/ 1991858 w 3093908"/>
              <a:gd name="connsiteY307" fmla="*/ 2323202 h 2557868"/>
              <a:gd name="connsiteX308" fmla="*/ 1967107 w 3093908"/>
              <a:gd name="connsiteY308" fmla="*/ 2266707 h 2557868"/>
              <a:gd name="connsiteX309" fmla="*/ 1942046 w 3093908"/>
              <a:gd name="connsiteY309" fmla="*/ 2213978 h 2557868"/>
              <a:gd name="connsiteX310" fmla="*/ 1915748 w 3093908"/>
              <a:gd name="connsiteY310" fmla="*/ 2161249 h 2557868"/>
              <a:gd name="connsiteX311" fmla="*/ 1894091 w 3093908"/>
              <a:gd name="connsiteY311" fmla="*/ 2112914 h 2557868"/>
              <a:gd name="connsiteX312" fmla="*/ 1827881 w 3093908"/>
              <a:gd name="connsiteY312" fmla="*/ 1950333 h 2557868"/>
              <a:gd name="connsiteX313" fmla="*/ 1766622 w 3093908"/>
              <a:gd name="connsiteY313" fmla="*/ 1791519 h 2557868"/>
              <a:gd name="connsiteX314" fmla="*/ 1708456 w 3093908"/>
              <a:gd name="connsiteY314" fmla="*/ 1625799 h 2557868"/>
              <a:gd name="connsiteX315" fmla="*/ 1609142 w 3093908"/>
              <a:gd name="connsiteY315" fmla="*/ 1273017 h 2557868"/>
              <a:gd name="connsiteX316" fmla="*/ 1579131 w 3093908"/>
              <a:gd name="connsiteY316" fmla="*/ 1208361 h 2557868"/>
              <a:gd name="connsiteX317" fmla="*/ 1544479 w 3093908"/>
              <a:gd name="connsiteY317" fmla="*/ 1141823 h 2557868"/>
              <a:gd name="connsiteX318" fmla="*/ 1509518 w 3093908"/>
              <a:gd name="connsiteY318" fmla="*/ 1077794 h 2557868"/>
              <a:gd name="connsiteX319" fmla="*/ 1478269 w 3093908"/>
              <a:gd name="connsiteY319" fmla="*/ 1017533 h 2557868"/>
              <a:gd name="connsiteX320" fmla="*/ 1451662 w 3093908"/>
              <a:gd name="connsiteY320" fmla="*/ 923374 h 2557868"/>
              <a:gd name="connsiteX321" fmla="*/ 1468369 w 3093908"/>
              <a:gd name="connsiteY321" fmla="*/ 912075 h 2557868"/>
              <a:gd name="connsiteX322" fmla="*/ 1479816 w 3093908"/>
              <a:gd name="connsiteY322" fmla="*/ 926513 h 2557868"/>
              <a:gd name="connsiteX323" fmla="*/ 1499617 w 3093908"/>
              <a:gd name="connsiteY323" fmla="*/ 939695 h 2557868"/>
              <a:gd name="connsiteX324" fmla="*/ 1516324 w 3093908"/>
              <a:gd name="connsiteY324" fmla="*/ 951622 h 2557868"/>
              <a:gd name="connsiteX325" fmla="*/ 1534578 w 3093908"/>
              <a:gd name="connsiteY325" fmla="*/ 961665 h 2557868"/>
              <a:gd name="connsiteX326" fmla="*/ 1527772 w 3093908"/>
              <a:gd name="connsiteY326" fmla="*/ 977986 h 2557868"/>
              <a:gd name="connsiteX327" fmla="*/ 1577584 w 3093908"/>
              <a:gd name="connsiteY327" fmla="*/ 1011256 h 2557868"/>
              <a:gd name="connsiteX328" fmla="*/ 1610689 w 3093908"/>
              <a:gd name="connsiteY328" fmla="*/ 1011256 h 2557868"/>
              <a:gd name="connsiteX329" fmla="*/ 1653694 w 3093908"/>
              <a:gd name="connsiteY329" fmla="*/ 1009372 h 2557868"/>
              <a:gd name="connsiteX330" fmla="*/ 1703506 w 3093908"/>
              <a:gd name="connsiteY330" fmla="*/ 1006234 h 2557868"/>
              <a:gd name="connsiteX331" fmla="*/ 1754865 w 3093908"/>
              <a:gd name="connsiteY331" fmla="*/ 1006234 h 2557868"/>
              <a:gd name="connsiteX332" fmla="*/ 1806224 w 3093908"/>
              <a:gd name="connsiteY332" fmla="*/ 1006234 h 2557868"/>
              <a:gd name="connsiteX333" fmla="*/ 1854488 w 3093908"/>
              <a:gd name="connsiteY333" fmla="*/ 1006234 h 2557868"/>
              <a:gd name="connsiteX334" fmla="*/ 1897494 w 3093908"/>
              <a:gd name="connsiteY334" fmla="*/ 1011256 h 2557868"/>
              <a:gd name="connsiteX335" fmla="*/ 1930599 w 3093908"/>
              <a:gd name="connsiteY335" fmla="*/ 1014394 h 2557868"/>
              <a:gd name="connsiteX336" fmla="*/ 1953803 w 3093908"/>
              <a:gd name="connsiteY336" fmla="*/ 1021299 h 2557868"/>
              <a:gd name="connsiteX337" fmla="*/ 1978554 w 3093908"/>
              <a:gd name="connsiteY337" fmla="*/ 1036365 h 2557868"/>
              <a:gd name="connsiteX338" fmla="*/ 1993405 w 3093908"/>
              <a:gd name="connsiteY338" fmla="*/ 1054569 h 2557868"/>
              <a:gd name="connsiteX339" fmla="*/ 2001758 w 3093908"/>
              <a:gd name="connsiteY339" fmla="*/ 1069007 h 2557868"/>
              <a:gd name="connsiteX340" fmla="*/ 2008565 w 3093908"/>
              <a:gd name="connsiteY340" fmla="*/ 1087211 h 2557868"/>
              <a:gd name="connsiteX341" fmla="*/ 2016609 w 3093908"/>
              <a:gd name="connsiteY341" fmla="*/ 1107298 h 2557868"/>
              <a:gd name="connsiteX342" fmla="*/ 2029913 w 3093908"/>
              <a:gd name="connsiteY342" fmla="*/ 1130523 h 2557868"/>
              <a:gd name="connsiteX343" fmla="*/ 2039814 w 3093908"/>
              <a:gd name="connsiteY343" fmla="*/ 1140567 h 2557868"/>
              <a:gd name="connsiteX344" fmla="*/ 2053117 w 3093908"/>
              <a:gd name="connsiteY344" fmla="*/ 1143706 h 2557868"/>
              <a:gd name="connsiteX345" fmla="*/ 2068277 w 3093908"/>
              <a:gd name="connsiteY345" fmla="*/ 1145589 h 2557868"/>
              <a:gd name="connsiteX346" fmla="*/ 2084675 w 3093908"/>
              <a:gd name="connsiteY346" fmla="*/ 1148728 h 2557868"/>
              <a:gd name="connsiteX347" fmla="*/ 2101382 w 3093908"/>
              <a:gd name="connsiteY347" fmla="*/ 1151866 h 2557868"/>
              <a:gd name="connsiteX348" fmla="*/ 2117780 w 3093908"/>
              <a:gd name="connsiteY348" fmla="*/ 1185136 h 2557868"/>
              <a:gd name="connsiteX349" fmla="*/ 2127681 w 3093908"/>
              <a:gd name="connsiteY349" fmla="*/ 1188274 h 2557868"/>
              <a:gd name="connsiteX350" fmla="*/ 2149338 w 3093908"/>
              <a:gd name="connsiteY350" fmla="*/ 1188274 h 2557868"/>
              <a:gd name="connsiteX351" fmla="*/ 2177492 w 3093908"/>
              <a:gd name="connsiteY351" fmla="*/ 1192040 h 2557868"/>
              <a:gd name="connsiteX352" fmla="*/ 2207194 w 3093908"/>
              <a:gd name="connsiteY352" fmla="*/ 1192041 h 2557868"/>
              <a:gd name="connsiteX353" fmla="*/ 2235349 w 3093908"/>
              <a:gd name="connsiteY353" fmla="*/ 1193296 h 2557868"/>
              <a:gd name="connsiteX354" fmla="*/ 2258553 w 3093908"/>
              <a:gd name="connsiteY354" fmla="*/ 1195179 h 2557868"/>
              <a:gd name="connsiteX355" fmla="*/ 2287017 w 3093908"/>
              <a:gd name="connsiteY355" fmla="*/ 1203340 h 2557868"/>
              <a:gd name="connsiteX356" fmla="*/ 2321669 w 3093908"/>
              <a:gd name="connsiteY356" fmla="*/ 1213383 h 2557868"/>
              <a:gd name="connsiteX357" fmla="*/ 2356320 w 3093908"/>
              <a:gd name="connsiteY357" fmla="*/ 1221544 h 2557868"/>
              <a:gd name="connsiteX358" fmla="*/ 2389735 w 3093908"/>
              <a:gd name="connsiteY358" fmla="*/ 1229704 h 2557868"/>
              <a:gd name="connsiteX359" fmla="*/ 2417889 w 3093908"/>
              <a:gd name="connsiteY359" fmla="*/ 1234726 h 2557868"/>
              <a:gd name="connsiteX360" fmla="*/ 2450994 w 3093908"/>
              <a:gd name="connsiteY360" fmla="*/ 1236609 h 2557868"/>
              <a:gd name="connsiteX361" fmla="*/ 2487502 w 3093908"/>
              <a:gd name="connsiteY361" fmla="*/ 1236609 h 2557868"/>
              <a:gd name="connsiteX362" fmla="*/ 2525557 w 3093908"/>
              <a:gd name="connsiteY362" fmla="*/ 1234726 h 2557868"/>
              <a:gd name="connsiteX363" fmla="*/ 2560209 w 3093908"/>
              <a:gd name="connsiteY363" fmla="*/ 1234726 h 2557868"/>
              <a:gd name="connsiteX364" fmla="*/ 2591767 w 3093908"/>
              <a:gd name="connsiteY364" fmla="*/ 1239748 h 2557868"/>
              <a:gd name="connsiteX365" fmla="*/ 2600120 w 3093908"/>
              <a:gd name="connsiteY365" fmla="*/ 1221543 h 2557868"/>
              <a:gd name="connsiteX366" fmla="*/ 2613424 w 3093908"/>
              <a:gd name="connsiteY366" fmla="*/ 1208362 h 2557868"/>
              <a:gd name="connsiteX367" fmla="*/ 2626728 w 3093908"/>
              <a:gd name="connsiteY367" fmla="*/ 1193296 h 2557868"/>
              <a:gd name="connsiteX368" fmla="*/ 2634772 w 3093908"/>
              <a:gd name="connsiteY368" fmla="*/ 1180114 h 2557868"/>
              <a:gd name="connsiteX369" fmla="*/ 2643125 w 3093908"/>
              <a:gd name="connsiteY369" fmla="*/ 1161910 h 2557868"/>
              <a:gd name="connsiteX370" fmla="*/ 2644672 w 3093908"/>
              <a:gd name="connsiteY370" fmla="*/ 1143706 h 2557868"/>
              <a:gd name="connsiteX371" fmla="*/ 2643126 w 3093908"/>
              <a:gd name="connsiteY371" fmla="*/ 1130523 h 2557868"/>
              <a:gd name="connsiteX372" fmla="*/ 2643126 w 3093908"/>
              <a:gd name="connsiteY372" fmla="*/ 1115458 h 2557868"/>
              <a:gd name="connsiteX373" fmla="*/ 2644673 w 3093908"/>
              <a:gd name="connsiteY373" fmla="*/ 1097254 h 2557868"/>
              <a:gd name="connsiteX374" fmla="*/ 2651479 w 3093908"/>
              <a:gd name="connsiteY374" fmla="*/ 1070889 h 2557868"/>
              <a:gd name="connsiteX375" fmla="*/ 2669734 w 3093908"/>
              <a:gd name="connsiteY375" fmla="*/ 1031343 h 2557868"/>
              <a:gd name="connsiteX376" fmla="*/ 2691081 w 3093908"/>
              <a:gd name="connsiteY376" fmla="*/ 991168 h 2557868"/>
              <a:gd name="connsiteX377" fmla="*/ 2706241 w 3093908"/>
              <a:gd name="connsiteY377" fmla="*/ 951621 h 2557868"/>
              <a:gd name="connsiteX378" fmla="*/ 2712738 w 3093908"/>
              <a:gd name="connsiteY378" fmla="*/ 923374 h 2557868"/>
              <a:gd name="connsiteX379" fmla="*/ 2719545 w 3093908"/>
              <a:gd name="connsiteY379" fmla="*/ 888849 h 2557868"/>
              <a:gd name="connsiteX380" fmla="*/ 2722639 w 3093908"/>
              <a:gd name="connsiteY380" fmla="*/ 853697 h 2557868"/>
              <a:gd name="connsiteX381" fmla="*/ 2729446 w 3093908"/>
              <a:gd name="connsiteY381" fmla="*/ 820427 h 2557868"/>
              <a:gd name="connsiteX382" fmla="*/ 2735943 w 3093908"/>
              <a:gd name="connsiteY382" fmla="*/ 790924 h 2557868"/>
              <a:gd name="connsiteX383" fmla="*/ 2744297 w 3093908"/>
              <a:gd name="connsiteY383" fmla="*/ 765815 h 2557868"/>
              <a:gd name="connsiteX384" fmla="*/ 2757600 w 3093908"/>
              <a:gd name="connsiteY384" fmla="*/ 747611 h 2557868"/>
              <a:gd name="connsiteX385" fmla="*/ 2772451 w 3093908"/>
              <a:gd name="connsiteY385" fmla="*/ 728152 h 2557868"/>
              <a:gd name="connsiteX386" fmla="*/ 2782351 w 3093908"/>
              <a:gd name="connsiteY386" fmla="*/ 706181 h 2557868"/>
              <a:gd name="connsiteX387" fmla="*/ 2788849 w 3093908"/>
              <a:gd name="connsiteY387" fmla="*/ 677933 h 2557868"/>
              <a:gd name="connsiteX388" fmla="*/ 2788849 w 3093908"/>
              <a:gd name="connsiteY388" fmla="*/ 656591 h 2557868"/>
              <a:gd name="connsiteX389" fmla="*/ 2788849 w 3093908"/>
              <a:gd name="connsiteY389" fmla="*/ 638387 h 2557868"/>
              <a:gd name="connsiteX390" fmla="*/ 2787302 w 3093908"/>
              <a:gd name="connsiteY390" fmla="*/ 618299 h 2557868"/>
              <a:gd name="connsiteX391" fmla="*/ 2785754 w 3093908"/>
              <a:gd name="connsiteY391" fmla="*/ 598840 h 2557868"/>
              <a:gd name="connsiteX392" fmla="*/ 2788849 w 3093908"/>
              <a:gd name="connsiteY392" fmla="*/ 575614 h 2557868"/>
              <a:gd name="connsiteX393" fmla="*/ 2749247 w 3093908"/>
              <a:gd name="connsiteY393" fmla="*/ 540461 h 2557868"/>
              <a:gd name="connsiteX394" fmla="*/ 2709335 w 3093908"/>
              <a:gd name="connsiteY394" fmla="*/ 502798 h 2557868"/>
              <a:gd name="connsiteX395" fmla="*/ 2676230 w 3093908"/>
              <a:gd name="connsiteY395" fmla="*/ 461368 h 2557868"/>
              <a:gd name="connsiteX396" fmla="*/ 2648076 w 3093908"/>
              <a:gd name="connsiteY396" fmla="*/ 414916 h 2557868"/>
              <a:gd name="connsiteX397" fmla="*/ 2624872 w 3093908"/>
              <a:gd name="connsiteY397" fmla="*/ 361559 h 2557868"/>
              <a:gd name="connsiteX398" fmla="*/ 2598573 w 3093908"/>
              <a:gd name="connsiteY398" fmla="*/ 275561 h 2557868"/>
              <a:gd name="connsiteX399" fmla="*/ 2619921 w 3093908"/>
              <a:gd name="connsiteY399" fmla="*/ 260496 h 2557868"/>
              <a:gd name="connsiteX400" fmla="*/ 2644673 w 3093908"/>
              <a:gd name="connsiteY400" fmla="*/ 254219 h 2557868"/>
              <a:gd name="connsiteX401" fmla="*/ 2673137 w 3093908"/>
              <a:gd name="connsiteY401" fmla="*/ 241036 h 2557868"/>
              <a:gd name="connsiteX402" fmla="*/ 1148920 w 3093908"/>
              <a:gd name="connsiteY402" fmla="*/ 0 h 2557868"/>
              <a:gd name="connsiteX403" fmla="*/ 1238794 w 3093908"/>
              <a:gd name="connsiteY403" fmla="*/ 28794 h 2557868"/>
              <a:gd name="connsiteX404" fmla="*/ 1257447 w 3093908"/>
              <a:gd name="connsiteY404" fmla="*/ 42343 h 2557868"/>
              <a:gd name="connsiteX405" fmla="*/ 1267621 w 3093908"/>
              <a:gd name="connsiteY405" fmla="*/ 62668 h 2557868"/>
              <a:gd name="connsiteX406" fmla="*/ 1276100 w 3093908"/>
              <a:gd name="connsiteY406" fmla="*/ 81299 h 2557868"/>
              <a:gd name="connsiteX407" fmla="*/ 1286274 w 3093908"/>
              <a:gd name="connsiteY407" fmla="*/ 103318 h 2557868"/>
              <a:gd name="connsiteX408" fmla="*/ 1294753 w 3093908"/>
              <a:gd name="connsiteY408" fmla="*/ 123643 h 2557868"/>
              <a:gd name="connsiteX409" fmla="*/ 1350712 w 3093908"/>
              <a:gd name="connsiteY409" fmla="*/ 155824 h 2557868"/>
              <a:gd name="connsiteX410" fmla="*/ 1371061 w 3093908"/>
              <a:gd name="connsiteY410" fmla="*/ 176149 h 2557868"/>
              <a:gd name="connsiteX411" fmla="*/ 1393105 w 3093908"/>
              <a:gd name="connsiteY411" fmla="*/ 204942 h 2557868"/>
              <a:gd name="connsiteX412" fmla="*/ 1413454 w 3093908"/>
              <a:gd name="connsiteY412" fmla="*/ 237123 h 2557868"/>
              <a:gd name="connsiteX413" fmla="*/ 1428715 w 3093908"/>
              <a:gd name="connsiteY413" fmla="*/ 270998 h 2557868"/>
              <a:gd name="connsiteX414" fmla="*/ 1442281 w 3093908"/>
              <a:gd name="connsiteY414" fmla="*/ 296404 h 2557868"/>
              <a:gd name="connsiteX415" fmla="*/ 1442281 w 3093908"/>
              <a:gd name="connsiteY415" fmla="*/ 379397 h 2557868"/>
              <a:gd name="connsiteX416" fmla="*/ 1447368 w 3093908"/>
              <a:gd name="connsiteY416" fmla="*/ 406497 h 2557868"/>
              <a:gd name="connsiteX417" fmla="*/ 1457543 w 3093908"/>
              <a:gd name="connsiteY417" fmla="*/ 425129 h 2557868"/>
              <a:gd name="connsiteX418" fmla="*/ 1466021 w 3093908"/>
              <a:gd name="connsiteY418" fmla="*/ 443760 h 2557868"/>
              <a:gd name="connsiteX419" fmla="*/ 1472804 w 3093908"/>
              <a:gd name="connsiteY419" fmla="*/ 460697 h 2557868"/>
              <a:gd name="connsiteX420" fmla="*/ 1479587 w 3093908"/>
              <a:gd name="connsiteY420" fmla="*/ 475941 h 2557868"/>
              <a:gd name="connsiteX421" fmla="*/ 1482979 w 3093908"/>
              <a:gd name="connsiteY421" fmla="*/ 494572 h 2557868"/>
              <a:gd name="connsiteX422" fmla="*/ 1482979 w 3093908"/>
              <a:gd name="connsiteY422" fmla="*/ 516590 h 2557868"/>
              <a:gd name="connsiteX423" fmla="*/ 1481283 w 3093908"/>
              <a:gd name="connsiteY423" fmla="*/ 543690 h 2557868"/>
              <a:gd name="connsiteX424" fmla="*/ 1474500 w 3093908"/>
              <a:gd name="connsiteY424" fmla="*/ 580952 h 2557868"/>
              <a:gd name="connsiteX425" fmla="*/ 1467717 w 3093908"/>
              <a:gd name="connsiteY425" fmla="*/ 618215 h 2557868"/>
              <a:gd name="connsiteX426" fmla="*/ 1467717 w 3093908"/>
              <a:gd name="connsiteY426" fmla="*/ 652089 h 2557868"/>
              <a:gd name="connsiteX427" fmla="*/ 1467717 w 3093908"/>
              <a:gd name="connsiteY427" fmla="*/ 677495 h 2557868"/>
              <a:gd name="connsiteX428" fmla="*/ 1469413 w 3093908"/>
              <a:gd name="connsiteY428" fmla="*/ 699514 h 2557868"/>
              <a:gd name="connsiteX429" fmla="*/ 1469413 w 3093908"/>
              <a:gd name="connsiteY429" fmla="*/ 721533 h 2557868"/>
              <a:gd name="connsiteX430" fmla="*/ 1466021 w 3093908"/>
              <a:gd name="connsiteY430" fmla="*/ 740164 h 2557868"/>
              <a:gd name="connsiteX431" fmla="*/ 1457543 w 3093908"/>
              <a:gd name="connsiteY431" fmla="*/ 758795 h 2557868"/>
              <a:gd name="connsiteX432" fmla="*/ 1437194 w 3093908"/>
              <a:gd name="connsiteY432" fmla="*/ 779120 h 2557868"/>
              <a:gd name="connsiteX433" fmla="*/ 1406671 w 3093908"/>
              <a:gd name="connsiteY433" fmla="*/ 802832 h 2557868"/>
              <a:gd name="connsiteX434" fmla="*/ 1406671 w 3093908"/>
              <a:gd name="connsiteY434" fmla="*/ 860419 h 2557868"/>
              <a:gd name="connsiteX435" fmla="*/ 1420237 w 3093908"/>
              <a:gd name="connsiteY435" fmla="*/ 863807 h 2557868"/>
              <a:gd name="connsiteX436" fmla="*/ 1423628 w 3093908"/>
              <a:gd name="connsiteY436" fmla="*/ 870582 h 2557868"/>
              <a:gd name="connsiteX437" fmla="*/ 1423628 w 3093908"/>
              <a:gd name="connsiteY437" fmla="*/ 882438 h 2557868"/>
              <a:gd name="connsiteX438" fmla="*/ 1423628 w 3093908"/>
              <a:gd name="connsiteY438" fmla="*/ 897682 h 2557868"/>
              <a:gd name="connsiteX439" fmla="*/ 1410062 w 3093908"/>
              <a:gd name="connsiteY439" fmla="*/ 912925 h 2557868"/>
              <a:gd name="connsiteX440" fmla="*/ 1401584 w 3093908"/>
              <a:gd name="connsiteY440" fmla="*/ 926475 h 2557868"/>
              <a:gd name="connsiteX441" fmla="*/ 1388018 w 3093908"/>
              <a:gd name="connsiteY441" fmla="*/ 938332 h 2557868"/>
              <a:gd name="connsiteX442" fmla="*/ 1372756 w 3093908"/>
              <a:gd name="connsiteY442" fmla="*/ 948494 h 2557868"/>
              <a:gd name="connsiteX443" fmla="*/ 1345625 w 3093908"/>
              <a:gd name="connsiteY443" fmla="*/ 934944 h 2557868"/>
              <a:gd name="connsiteX444" fmla="*/ 1308319 w 3093908"/>
              <a:gd name="connsiteY444" fmla="*/ 923088 h 2557868"/>
              <a:gd name="connsiteX445" fmla="*/ 1264230 w 3093908"/>
              <a:gd name="connsiteY445" fmla="*/ 912925 h 2557868"/>
              <a:gd name="connsiteX446" fmla="*/ 1216749 w 3093908"/>
              <a:gd name="connsiteY446" fmla="*/ 901069 h 2557868"/>
              <a:gd name="connsiteX447" fmla="*/ 1169269 w 3093908"/>
              <a:gd name="connsiteY447" fmla="*/ 890907 h 2557868"/>
              <a:gd name="connsiteX448" fmla="*/ 1123484 w 3093908"/>
              <a:gd name="connsiteY448" fmla="*/ 879050 h 2557868"/>
              <a:gd name="connsiteX449" fmla="*/ 1079395 w 3093908"/>
              <a:gd name="connsiteY449" fmla="*/ 867194 h 2557868"/>
              <a:gd name="connsiteX450" fmla="*/ 1043785 w 3093908"/>
              <a:gd name="connsiteY450" fmla="*/ 851951 h 2557868"/>
              <a:gd name="connsiteX451" fmla="*/ 1014957 w 3093908"/>
              <a:gd name="connsiteY451" fmla="*/ 836707 h 2557868"/>
              <a:gd name="connsiteX452" fmla="*/ 999696 w 3093908"/>
              <a:gd name="connsiteY452" fmla="*/ 814688 h 2557868"/>
              <a:gd name="connsiteX453" fmla="*/ 996304 w 3093908"/>
              <a:gd name="connsiteY453" fmla="*/ 802832 h 2557868"/>
              <a:gd name="connsiteX454" fmla="*/ 996304 w 3093908"/>
              <a:gd name="connsiteY454" fmla="*/ 787588 h 2557868"/>
              <a:gd name="connsiteX455" fmla="*/ 996304 w 3093908"/>
              <a:gd name="connsiteY455" fmla="*/ 774039 h 2557868"/>
              <a:gd name="connsiteX456" fmla="*/ 992913 w 3093908"/>
              <a:gd name="connsiteY456" fmla="*/ 763876 h 2557868"/>
              <a:gd name="connsiteX457" fmla="*/ 970868 w 3093908"/>
              <a:gd name="connsiteY457" fmla="*/ 730002 h 2557868"/>
              <a:gd name="connsiteX458" fmla="*/ 938650 w 3093908"/>
              <a:gd name="connsiteY458" fmla="*/ 696127 h 2557868"/>
              <a:gd name="connsiteX459" fmla="*/ 903039 w 3093908"/>
              <a:gd name="connsiteY459" fmla="*/ 660558 h 2557868"/>
              <a:gd name="connsiteX460" fmla="*/ 865733 w 3093908"/>
              <a:gd name="connsiteY460" fmla="*/ 628377 h 2557868"/>
              <a:gd name="connsiteX461" fmla="*/ 836906 w 3093908"/>
              <a:gd name="connsiteY461" fmla="*/ 596196 h 2557868"/>
              <a:gd name="connsiteX462" fmla="*/ 813166 w 3093908"/>
              <a:gd name="connsiteY462" fmla="*/ 562321 h 2557868"/>
              <a:gd name="connsiteX463" fmla="*/ 796208 w 3093908"/>
              <a:gd name="connsiteY463" fmla="*/ 519978 h 2557868"/>
              <a:gd name="connsiteX464" fmla="*/ 782642 w 3093908"/>
              <a:gd name="connsiteY464" fmla="*/ 472553 h 2557868"/>
              <a:gd name="connsiteX465" fmla="*/ 775860 w 3093908"/>
              <a:gd name="connsiteY465" fmla="*/ 420047 h 2557868"/>
              <a:gd name="connsiteX466" fmla="*/ 775860 w 3093908"/>
              <a:gd name="connsiteY466" fmla="*/ 365847 h 2557868"/>
              <a:gd name="connsiteX467" fmla="*/ 782642 w 3093908"/>
              <a:gd name="connsiteY467" fmla="*/ 316729 h 2557868"/>
              <a:gd name="connsiteX468" fmla="*/ 794513 w 3093908"/>
              <a:gd name="connsiteY468" fmla="*/ 267611 h 2557868"/>
              <a:gd name="connsiteX469" fmla="*/ 809774 w 3093908"/>
              <a:gd name="connsiteY469" fmla="*/ 228655 h 2557868"/>
              <a:gd name="connsiteX470" fmla="*/ 831819 w 3093908"/>
              <a:gd name="connsiteY470" fmla="*/ 196474 h 2557868"/>
              <a:gd name="connsiteX471" fmla="*/ 819949 w 3093908"/>
              <a:gd name="connsiteY471" fmla="*/ 177843 h 2557868"/>
              <a:gd name="connsiteX472" fmla="*/ 826731 w 3093908"/>
              <a:gd name="connsiteY472" fmla="*/ 177842 h 2557868"/>
              <a:gd name="connsiteX473" fmla="*/ 841993 w 3093908"/>
              <a:gd name="connsiteY473" fmla="*/ 171067 h 2557868"/>
              <a:gd name="connsiteX474" fmla="*/ 852167 w 3093908"/>
              <a:gd name="connsiteY474" fmla="*/ 157517 h 2557868"/>
              <a:gd name="connsiteX475" fmla="*/ 862342 w 3093908"/>
              <a:gd name="connsiteY475" fmla="*/ 142274 h 2557868"/>
              <a:gd name="connsiteX476" fmla="*/ 870821 w 3093908"/>
              <a:gd name="connsiteY476" fmla="*/ 130418 h 2557868"/>
              <a:gd name="connsiteX477" fmla="*/ 880995 w 3093908"/>
              <a:gd name="connsiteY477" fmla="*/ 118562 h 2557868"/>
              <a:gd name="connsiteX478" fmla="*/ 916605 w 3093908"/>
              <a:gd name="connsiteY478" fmla="*/ 99931 h 2557868"/>
              <a:gd name="connsiteX479" fmla="*/ 952215 w 3093908"/>
              <a:gd name="connsiteY479" fmla="*/ 86381 h 2557868"/>
              <a:gd name="connsiteX480" fmla="*/ 989521 w 3093908"/>
              <a:gd name="connsiteY480" fmla="*/ 67749 h 2557868"/>
              <a:gd name="connsiteX481" fmla="*/ 992913 w 3093908"/>
              <a:gd name="connsiteY481" fmla="*/ 67749 h 2557868"/>
              <a:gd name="connsiteX482" fmla="*/ 999696 w 3093908"/>
              <a:gd name="connsiteY482" fmla="*/ 40650 h 2557868"/>
              <a:gd name="connsiteX483" fmla="*/ 1014957 w 3093908"/>
              <a:gd name="connsiteY483" fmla="*/ 42343 h 2557868"/>
              <a:gd name="connsiteX484" fmla="*/ 1026827 w 3093908"/>
              <a:gd name="connsiteY484" fmla="*/ 44037 h 2557868"/>
              <a:gd name="connsiteX485" fmla="*/ 1037002 w 3093908"/>
              <a:gd name="connsiteY485" fmla="*/ 45731 h 2557868"/>
              <a:gd name="connsiteX486" fmla="*/ 1050568 w 3093908"/>
              <a:gd name="connsiteY486" fmla="*/ 50812 h 2557868"/>
              <a:gd name="connsiteX487" fmla="*/ 1052263 w 3093908"/>
              <a:gd name="connsiteY487" fmla="*/ 42343 h 2557868"/>
              <a:gd name="connsiteX488" fmla="*/ 1055655 w 3093908"/>
              <a:gd name="connsiteY488" fmla="*/ 35568 h 2557868"/>
              <a:gd name="connsiteX489" fmla="*/ 1057351 w 3093908"/>
              <a:gd name="connsiteY489" fmla="*/ 30487 h 2557868"/>
              <a:gd name="connsiteX490" fmla="*/ 1060742 w 3093908"/>
              <a:gd name="connsiteY490" fmla="*/ 28793 h 2557868"/>
              <a:gd name="connsiteX491" fmla="*/ 1065829 w 3093908"/>
              <a:gd name="connsiteY491" fmla="*/ 27100 h 2557868"/>
              <a:gd name="connsiteX492" fmla="*/ 1072612 w 3093908"/>
              <a:gd name="connsiteY492" fmla="*/ 25406 h 2557868"/>
              <a:gd name="connsiteX493" fmla="*/ 1082786 w 3093908"/>
              <a:gd name="connsiteY493" fmla="*/ 22018 h 2557868"/>
              <a:gd name="connsiteX494" fmla="*/ 1104831 w 3093908"/>
              <a:gd name="connsiteY494" fmla="*/ 15243 h 2557868"/>
              <a:gd name="connsiteX495" fmla="*/ 1126875 w 3093908"/>
              <a:gd name="connsiteY495" fmla="*/ 8469 h 25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3093908" h="2557868">
                <a:moveTo>
                  <a:pt x="1380104" y="960640"/>
                </a:moveTo>
                <a:lnTo>
                  <a:pt x="1404926" y="974839"/>
                </a:lnTo>
                <a:lnTo>
                  <a:pt x="1419110" y="987262"/>
                </a:lnTo>
                <a:lnTo>
                  <a:pt x="1426202" y="994361"/>
                </a:lnTo>
                <a:lnTo>
                  <a:pt x="1426202" y="997911"/>
                </a:lnTo>
                <a:lnTo>
                  <a:pt x="1419110" y="1026307"/>
                </a:lnTo>
                <a:lnTo>
                  <a:pt x="1417337" y="1045830"/>
                </a:lnTo>
                <a:lnTo>
                  <a:pt x="1413791" y="1058253"/>
                </a:lnTo>
                <a:lnTo>
                  <a:pt x="1413791" y="1065352"/>
                </a:lnTo>
                <a:lnTo>
                  <a:pt x="1413791" y="1067128"/>
                </a:lnTo>
                <a:lnTo>
                  <a:pt x="1420883" y="1090200"/>
                </a:lnTo>
                <a:lnTo>
                  <a:pt x="1427975" y="1120371"/>
                </a:lnTo>
                <a:lnTo>
                  <a:pt x="1442159" y="1143443"/>
                </a:lnTo>
                <a:lnTo>
                  <a:pt x="1452797" y="1161191"/>
                </a:lnTo>
                <a:lnTo>
                  <a:pt x="1461662" y="1175389"/>
                </a:lnTo>
                <a:lnTo>
                  <a:pt x="1466982" y="1177164"/>
                </a:lnTo>
                <a:lnTo>
                  <a:pt x="1491804" y="1205561"/>
                </a:lnTo>
                <a:lnTo>
                  <a:pt x="1507761" y="1223308"/>
                </a:lnTo>
                <a:lnTo>
                  <a:pt x="1518399" y="1237507"/>
                </a:lnTo>
                <a:lnTo>
                  <a:pt x="1520172" y="1241056"/>
                </a:lnTo>
                <a:lnTo>
                  <a:pt x="1543221" y="1290751"/>
                </a:lnTo>
                <a:lnTo>
                  <a:pt x="1566271" y="1342219"/>
                </a:lnTo>
                <a:lnTo>
                  <a:pt x="1589320" y="1395463"/>
                </a:lnTo>
                <a:lnTo>
                  <a:pt x="1608823" y="1448707"/>
                </a:lnTo>
                <a:lnTo>
                  <a:pt x="1628326" y="1501950"/>
                </a:lnTo>
                <a:lnTo>
                  <a:pt x="1646057" y="1551644"/>
                </a:lnTo>
                <a:lnTo>
                  <a:pt x="1662014" y="1597789"/>
                </a:lnTo>
                <a:lnTo>
                  <a:pt x="1676198" y="1638609"/>
                </a:lnTo>
                <a:lnTo>
                  <a:pt x="1685063" y="1674105"/>
                </a:lnTo>
                <a:lnTo>
                  <a:pt x="1693928" y="1698952"/>
                </a:lnTo>
                <a:lnTo>
                  <a:pt x="1699247" y="1714925"/>
                </a:lnTo>
                <a:lnTo>
                  <a:pt x="1701020" y="1722024"/>
                </a:lnTo>
                <a:lnTo>
                  <a:pt x="1715204" y="1762844"/>
                </a:lnTo>
                <a:lnTo>
                  <a:pt x="1725842" y="1814313"/>
                </a:lnTo>
                <a:lnTo>
                  <a:pt x="1740026" y="1871106"/>
                </a:lnTo>
                <a:lnTo>
                  <a:pt x="1752438" y="1933224"/>
                </a:lnTo>
                <a:lnTo>
                  <a:pt x="1763076" y="2000666"/>
                </a:lnTo>
                <a:lnTo>
                  <a:pt x="1775487" y="2066333"/>
                </a:lnTo>
                <a:lnTo>
                  <a:pt x="1784352" y="2135550"/>
                </a:lnTo>
                <a:lnTo>
                  <a:pt x="1793217" y="2199442"/>
                </a:lnTo>
                <a:lnTo>
                  <a:pt x="1802082" y="2265109"/>
                </a:lnTo>
                <a:lnTo>
                  <a:pt x="1810947" y="2321902"/>
                </a:lnTo>
                <a:lnTo>
                  <a:pt x="1816266" y="2371596"/>
                </a:lnTo>
                <a:lnTo>
                  <a:pt x="1822384" y="2409869"/>
                </a:lnTo>
                <a:lnTo>
                  <a:pt x="1568614" y="2444853"/>
                </a:lnTo>
                <a:lnTo>
                  <a:pt x="1560952" y="2376921"/>
                </a:lnTo>
                <a:lnTo>
                  <a:pt x="1550313" y="2218965"/>
                </a:lnTo>
                <a:lnTo>
                  <a:pt x="1544994" y="2146198"/>
                </a:lnTo>
                <a:lnTo>
                  <a:pt x="1537902" y="2078757"/>
                </a:lnTo>
                <a:lnTo>
                  <a:pt x="1534356" y="2018414"/>
                </a:lnTo>
                <a:lnTo>
                  <a:pt x="1527264" y="1963395"/>
                </a:lnTo>
                <a:lnTo>
                  <a:pt x="1521945" y="1919025"/>
                </a:lnTo>
                <a:lnTo>
                  <a:pt x="1518399" y="1885305"/>
                </a:lnTo>
                <a:lnTo>
                  <a:pt x="1514853" y="1864007"/>
                </a:lnTo>
                <a:lnTo>
                  <a:pt x="1514853" y="1855133"/>
                </a:lnTo>
                <a:lnTo>
                  <a:pt x="1507761" y="1817863"/>
                </a:lnTo>
                <a:lnTo>
                  <a:pt x="1500669" y="1778817"/>
                </a:lnTo>
                <a:lnTo>
                  <a:pt x="1491804" y="1739772"/>
                </a:lnTo>
                <a:lnTo>
                  <a:pt x="1482939" y="1706051"/>
                </a:lnTo>
                <a:lnTo>
                  <a:pt x="1474074" y="1674105"/>
                </a:lnTo>
                <a:lnTo>
                  <a:pt x="1466982" y="1651033"/>
                </a:lnTo>
                <a:lnTo>
                  <a:pt x="1461662" y="1635059"/>
                </a:lnTo>
                <a:lnTo>
                  <a:pt x="1461662" y="1627960"/>
                </a:lnTo>
                <a:lnTo>
                  <a:pt x="1410245" y="1471779"/>
                </a:lnTo>
                <a:lnTo>
                  <a:pt x="1360601" y="1331571"/>
                </a:lnTo>
                <a:lnTo>
                  <a:pt x="1349962" y="1297850"/>
                </a:lnTo>
                <a:lnTo>
                  <a:pt x="1342870" y="1260579"/>
                </a:lnTo>
                <a:lnTo>
                  <a:pt x="1341097" y="1223309"/>
                </a:lnTo>
                <a:lnTo>
                  <a:pt x="1339324" y="1189588"/>
                </a:lnTo>
                <a:lnTo>
                  <a:pt x="1341097" y="1157641"/>
                </a:lnTo>
                <a:lnTo>
                  <a:pt x="1342870" y="1131020"/>
                </a:lnTo>
                <a:lnTo>
                  <a:pt x="1342870" y="1115047"/>
                </a:lnTo>
                <a:lnTo>
                  <a:pt x="1344643" y="1107948"/>
                </a:lnTo>
                <a:lnTo>
                  <a:pt x="1325140" y="1090200"/>
                </a:lnTo>
                <a:lnTo>
                  <a:pt x="1303864" y="1072451"/>
                </a:lnTo>
                <a:lnTo>
                  <a:pt x="1286134" y="1052929"/>
                </a:lnTo>
                <a:lnTo>
                  <a:pt x="1271949" y="1040506"/>
                </a:lnTo>
                <a:lnTo>
                  <a:pt x="1261312" y="1029857"/>
                </a:lnTo>
                <a:lnTo>
                  <a:pt x="1257765" y="1026307"/>
                </a:lnTo>
                <a:lnTo>
                  <a:pt x="1273723" y="1003235"/>
                </a:lnTo>
                <a:lnTo>
                  <a:pt x="1287907" y="983712"/>
                </a:lnTo>
                <a:lnTo>
                  <a:pt x="1294999" y="978388"/>
                </a:lnTo>
                <a:lnTo>
                  <a:pt x="1300318" y="973064"/>
                </a:lnTo>
                <a:lnTo>
                  <a:pt x="1328686" y="974838"/>
                </a:lnTo>
                <a:lnTo>
                  <a:pt x="1351735" y="973063"/>
                </a:lnTo>
                <a:lnTo>
                  <a:pt x="1365920" y="971289"/>
                </a:lnTo>
                <a:lnTo>
                  <a:pt x="1374785" y="965965"/>
                </a:lnTo>
                <a:lnTo>
                  <a:pt x="1380104" y="964190"/>
                </a:lnTo>
                <a:close/>
                <a:moveTo>
                  <a:pt x="992526" y="897010"/>
                </a:moveTo>
                <a:cubicBezTo>
                  <a:pt x="995929" y="908936"/>
                  <a:pt x="999023" y="921491"/>
                  <a:pt x="1002426" y="933418"/>
                </a:cubicBezTo>
                <a:cubicBezTo>
                  <a:pt x="1007995" y="944716"/>
                  <a:pt x="1013564" y="956643"/>
                  <a:pt x="1019133" y="967943"/>
                </a:cubicBezTo>
                <a:cubicBezTo>
                  <a:pt x="1026249" y="978614"/>
                  <a:pt x="1033675" y="988657"/>
                  <a:pt x="1040791" y="999329"/>
                </a:cubicBezTo>
                <a:lnTo>
                  <a:pt x="1062139" y="1031343"/>
                </a:lnTo>
                <a:lnTo>
                  <a:pt x="1080393" y="1060846"/>
                </a:lnTo>
                <a:lnTo>
                  <a:pt x="1116901" y="1130523"/>
                </a:lnTo>
                <a:cubicBezTo>
                  <a:pt x="1128039" y="1155632"/>
                  <a:pt x="1138867" y="1181369"/>
                  <a:pt x="1150006" y="1206478"/>
                </a:cubicBezTo>
                <a:cubicBezTo>
                  <a:pt x="1159906" y="1232215"/>
                  <a:pt x="1170116" y="1257324"/>
                  <a:pt x="1180017" y="1283061"/>
                </a:cubicBezTo>
                <a:lnTo>
                  <a:pt x="1218072" y="1407351"/>
                </a:lnTo>
                <a:cubicBezTo>
                  <a:pt x="1229519" y="1450664"/>
                  <a:pt x="1241276" y="1493349"/>
                  <a:pt x="1252723" y="1536662"/>
                </a:cubicBezTo>
                <a:cubicBezTo>
                  <a:pt x="1262005" y="1579347"/>
                  <a:pt x="1271596" y="1622660"/>
                  <a:pt x="1280878" y="1665346"/>
                </a:cubicBezTo>
                <a:cubicBezTo>
                  <a:pt x="1289231" y="1709914"/>
                  <a:pt x="1297585" y="1753855"/>
                  <a:pt x="1305939" y="1798424"/>
                </a:cubicBezTo>
                <a:cubicBezTo>
                  <a:pt x="1315220" y="1844247"/>
                  <a:pt x="1324811" y="1890071"/>
                  <a:pt x="1334093" y="1935896"/>
                </a:cubicBezTo>
                <a:cubicBezTo>
                  <a:pt x="1343994" y="1982347"/>
                  <a:pt x="1353894" y="2028171"/>
                  <a:pt x="1363795" y="2074623"/>
                </a:cubicBezTo>
                <a:cubicBezTo>
                  <a:pt x="1370292" y="2102243"/>
                  <a:pt x="1377099" y="2129863"/>
                  <a:pt x="1383596" y="2157482"/>
                </a:cubicBezTo>
                <a:cubicBezTo>
                  <a:pt x="1390402" y="2185730"/>
                  <a:pt x="1396900" y="2213978"/>
                  <a:pt x="1403706" y="2242225"/>
                </a:cubicBezTo>
                <a:cubicBezTo>
                  <a:pt x="1408656" y="2271101"/>
                  <a:pt x="1413607" y="2299348"/>
                  <a:pt x="1418557" y="2328224"/>
                </a:cubicBezTo>
                <a:cubicBezTo>
                  <a:pt x="1422888" y="2357727"/>
                  <a:pt x="1427529" y="2386602"/>
                  <a:pt x="1431861" y="2416106"/>
                </a:cubicBezTo>
                <a:lnTo>
                  <a:pt x="1436794" y="2463025"/>
                </a:lnTo>
                <a:lnTo>
                  <a:pt x="748798" y="2557868"/>
                </a:lnTo>
                <a:lnTo>
                  <a:pt x="745632" y="2527213"/>
                </a:lnTo>
                <a:cubicBezTo>
                  <a:pt x="746869" y="2505243"/>
                  <a:pt x="747798" y="2482645"/>
                  <a:pt x="749035" y="2460674"/>
                </a:cubicBezTo>
                <a:cubicBezTo>
                  <a:pt x="750273" y="2436193"/>
                  <a:pt x="751201" y="2412339"/>
                  <a:pt x="752438" y="2387858"/>
                </a:cubicBezTo>
                <a:cubicBezTo>
                  <a:pt x="753985" y="2362749"/>
                  <a:pt x="755842" y="2338268"/>
                  <a:pt x="757389" y="2313159"/>
                </a:cubicBezTo>
                <a:cubicBezTo>
                  <a:pt x="758008" y="2287422"/>
                  <a:pt x="758317" y="2261057"/>
                  <a:pt x="758936" y="2235321"/>
                </a:cubicBezTo>
                <a:cubicBezTo>
                  <a:pt x="758317" y="2210839"/>
                  <a:pt x="758007" y="2186985"/>
                  <a:pt x="757389" y="2162505"/>
                </a:cubicBezTo>
                <a:lnTo>
                  <a:pt x="749035" y="2096593"/>
                </a:lnTo>
                <a:cubicBezTo>
                  <a:pt x="742847" y="2030682"/>
                  <a:pt x="736969" y="1965399"/>
                  <a:pt x="730781" y="1899487"/>
                </a:cubicBezTo>
                <a:cubicBezTo>
                  <a:pt x="729543" y="1910159"/>
                  <a:pt x="728615" y="1920202"/>
                  <a:pt x="727378" y="1930873"/>
                </a:cubicBezTo>
                <a:lnTo>
                  <a:pt x="715930" y="1954099"/>
                </a:lnTo>
                <a:cubicBezTo>
                  <a:pt x="712527" y="1960376"/>
                  <a:pt x="709433" y="1967282"/>
                  <a:pt x="706030" y="1973559"/>
                </a:cubicBezTo>
                <a:lnTo>
                  <a:pt x="697676" y="1990507"/>
                </a:lnTo>
                <a:cubicBezTo>
                  <a:pt x="696129" y="1996785"/>
                  <a:pt x="694273" y="2002434"/>
                  <a:pt x="692726" y="2008711"/>
                </a:cubicBezTo>
                <a:cubicBezTo>
                  <a:pt x="692417" y="2014361"/>
                  <a:pt x="692107" y="2019383"/>
                  <a:pt x="691798" y="2025032"/>
                </a:cubicBezTo>
                <a:lnTo>
                  <a:pt x="685920" y="2036959"/>
                </a:lnTo>
                <a:cubicBezTo>
                  <a:pt x="682516" y="2043864"/>
                  <a:pt x="679422" y="2051397"/>
                  <a:pt x="676019" y="2058302"/>
                </a:cubicBezTo>
                <a:lnTo>
                  <a:pt x="664571" y="2083411"/>
                </a:lnTo>
                <a:cubicBezTo>
                  <a:pt x="662406" y="2092827"/>
                  <a:pt x="659931" y="2101615"/>
                  <a:pt x="657765" y="2111031"/>
                </a:cubicBezTo>
                <a:lnTo>
                  <a:pt x="651268" y="2141161"/>
                </a:lnTo>
                <a:cubicBezTo>
                  <a:pt x="650030" y="2148694"/>
                  <a:pt x="649102" y="2156855"/>
                  <a:pt x="647864" y="2164388"/>
                </a:cubicBezTo>
                <a:cubicBezTo>
                  <a:pt x="647246" y="2170665"/>
                  <a:pt x="646936" y="2176314"/>
                  <a:pt x="646317" y="2182592"/>
                </a:cubicBezTo>
                <a:cubicBezTo>
                  <a:pt x="645080" y="2184475"/>
                  <a:pt x="644151" y="2186985"/>
                  <a:pt x="642914" y="2188869"/>
                </a:cubicBezTo>
                <a:lnTo>
                  <a:pt x="609809" y="2220883"/>
                </a:lnTo>
                <a:lnTo>
                  <a:pt x="578251" y="2247247"/>
                </a:lnTo>
                <a:lnTo>
                  <a:pt x="548550" y="2271729"/>
                </a:lnTo>
                <a:cubicBezTo>
                  <a:pt x="538649" y="2279261"/>
                  <a:pt x="528440" y="2286166"/>
                  <a:pt x="518539" y="2293699"/>
                </a:cubicBezTo>
                <a:lnTo>
                  <a:pt x="482340" y="2313158"/>
                </a:lnTo>
                <a:lnTo>
                  <a:pt x="437479" y="2330107"/>
                </a:lnTo>
                <a:lnTo>
                  <a:pt x="400971" y="2336384"/>
                </a:lnTo>
                <a:lnTo>
                  <a:pt x="369413" y="2331362"/>
                </a:lnTo>
                <a:lnTo>
                  <a:pt x="338164" y="2321947"/>
                </a:lnTo>
                <a:lnTo>
                  <a:pt x="311557" y="2301859"/>
                </a:lnTo>
                <a:cubicBezTo>
                  <a:pt x="302584" y="2294954"/>
                  <a:pt x="293921" y="2287422"/>
                  <a:pt x="284949" y="2280517"/>
                </a:cubicBezTo>
                <a:cubicBezTo>
                  <a:pt x="277214" y="2272356"/>
                  <a:pt x="269479" y="2263568"/>
                  <a:pt x="261745" y="2255408"/>
                </a:cubicBezTo>
                <a:lnTo>
                  <a:pt x="240397" y="2227160"/>
                </a:lnTo>
                <a:cubicBezTo>
                  <a:pt x="234209" y="2218372"/>
                  <a:pt x="228330" y="2209584"/>
                  <a:pt x="222143" y="2200796"/>
                </a:cubicBezTo>
                <a:cubicBezTo>
                  <a:pt x="216574" y="2193263"/>
                  <a:pt x="211005" y="2185103"/>
                  <a:pt x="205435" y="2177570"/>
                </a:cubicBezTo>
                <a:cubicBezTo>
                  <a:pt x="201104" y="2170665"/>
                  <a:pt x="196463" y="2164387"/>
                  <a:pt x="192132" y="2157482"/>
                </a:cubicBezTo>
                <a:cubicBezTo>
                  <a:pt x="188419" y="2153716"/>
                  <a:pt x="184397" y="2149950"/>
                  <a:pt x="180684" y="2146183"/>
                </a:cubicBezTo>
                <a:cubicBezTo>
                  <a:pt x="169546" y="2133001"/>
                  <a:pt x="158717" y="2119191"/>
                  <a:pt x="147579" y="2106009"/>
                </a:cubicBezTo>
                <a:lnTo>
                  <a:pt x="119425" y="2060185"/>
                </a:lnTo>
                <a:lnTo>
                  <a:pt x="96220" y="2003690"/>
                </a:lnTo>
                <a:cubicBezTo>
                  <a:pt x="90652" y="1983602"/>
                  <a:pt x="85082" y="1964143"/>
                  <a:pt x="79513" y="1944056"/>
                </a:cubicBezTo>
                <a:cubicBezTo>
                  <a:pt x="75182" y="1922085"/>
                  <a:pt x="70541" y="1899487"/>
                  <a:pt x="66210" y="1877517"/>
                </a:cubicBezTo>
                <a:cubicBezTo>
                  <a:pt x="64663" y="1854291"/>
                  <a:pt x="62806" y="1831065"/>
                  <a:pt x="61259" y="1807839"/>
                </a:cubicBezTo>
                <a:lnTo>
                  <a:pt x="61259" y="1740045"/>
                </a:lnTo>
                <a:lnTo>
                  <a:pt x="69613" y="1672250"/>
                </a:lnTo>
                <a:cubicBezTo>
                  <a:pt x="71160" y="1661579"/>
                  <a:pt x="73016" y="1651536"/>
                  <a:pt x="74563" y="1640864"/>
                </a:cubicBezTo>
                <a:cubicBezTo>
                  <a:pt x="73944" y="1630821"/>
                  <a:pt x="73635" y="1620777"/>
                  <a:pt x="73016" y="1610733"/>
                </a:cubicBezTo>
                <a:lnTo>
                  <a:pt x="73016" y="1581230"/>
                </a:lnTo>
                <a:lnTo>
                  <a:pt x="73016" y="1552983"/>
                </a:lnTo>
                <a:cubicBezTo>
                  <a:pt x="73944" y="1545450"/>
                  <a:pt x="75182" y="1537289"/>
                  <a:pt x="76110" y="1529757"/>
                </a:cubicBezTo>
                <a:cubicBezTo>
                  <a:pt x="70541" y="1512808"/>
                  <a:pt x="65282" y="1495232"/>
                  <a:pt x="59713" y="1478283"/>
                </a:cubicBezTo>
                <a:cubicBezTo>
                  <a:pt x="53215" y="1459452"/>
                  <a:pt x="46409" y="1440620"/>
                  <a:pt x="39911" y="1421788"/>
                </a:cubicBezTo>
                <a:cubicBezTo>
                  <a:pt x="34342" y="1402329"/>
                  <a:pt x="28773" y="1383497"/>
                  <a:pt x="23204" y="1364038"/>
                </a:cubicBezTo>
                <a:lnTo>
                  <a:pt x="8354" y="1307542"/>
                </a:lnTo>
                <a:cubicBezTo>
                  <a:pt x="5569" y="1288710"/>
                  <a:pt x="2785" y="1270506"/>
                  <a:pt x="0" y="1251675"/>
                </a:cubicBezTo>
                <a:lnTo>
                  <a:pt x="33105" y="1218405"/>
                </a:lnTo>
                <a:lnTo>
                  <a:pt x="79513" y="1192040"/>
                </a:lnTo>
                <a:lnTo>
                  <a:pt x="127469" y="1170070"/>
                </a:lnTo>
                <a:lnTo>
                  <a:pt x="184088" y="1155632"/>
                </a:lnTo>
                <a:lnTo>
                  <a:pt x="240397" y="1148727"/>
                </a:lnTo>
                <a:cubicBezTo>
                  <a:pt x="245347" y="1151866"/>
                  <a:pt x="250297" y="1155633"/>
                  <a:pt x="255247" y="1158771"/>
                </a:cubicBezTo>
                <a:cubicBezTo>
                  <a:pt x="260816" y="1160654"/>
                  <a:pt x="266076" y="1163165"/>
                  <a:pt x="271645" y="1165048"/>
                </a:cubicBezTo>
                <a:cubicBezTo>
                  <a:pt x="277833" y="1166932"/>
                  <a:pt x="283711" y="1168187"/>
                  <a:pt x="289899" y="1170070"/>
                </a:cubicBezTo>
                <a:cubicBezTo>
                  <a:pt x="295468" y="1172581"/>
                  <a:pt x="301037" y="1175720"/>
                  <a:pt x="306606" y="1178231"/>
                </a:cubicBezTo>
                <a:cubicBezTo>
                  <a:pt x="311557" y="1182625"/>
                  <a:pt x="316507" y="1187646"/>
                  <a:pt x="321457" y="1192040"/>
                </a:cubicBezTo>
                <a:lnTo>
                  <a:pt x="338164" y="1216522"/>
                </a:lnTo>
                <a:cubicBezTo>
                  <a:pt x="341877" y="1225938"/>
                  <a:pt x="345899" y="1235354"/>
                  <a:pt x="349612" y="1244770"/>
                </a:cubicBezTo>
                <a:lnTo>
                  <a:pt x="336308" y="1266112"/>
                </a:lnTo>
                <a:cubicBezTo>
                  <a:pt x="334761" y="1273645"/>
                  <a:pt x="332905" y="1280550"/>
                  <a:pt x="331358" y="1288083"/>
                </a:cubicBezTo>
                <a:cubicBezTo>
                  <a:pt x="332905" y="1294988"/>
                  <a:pt x="334761" y="1302520"/>
                  <a:pt x="336308" y="1309425"/>
                </a:cubicBezTo>
                <a:cubicBezTo>
                  <a:pt x="337855" y="1316330"/>
                  <a:pt x="339711" y="1323863"/>
                  <a:pt x="341258" y="1330768"/>
                </a:cubicBezTo>
                <a:cubicBezTo>
                  <a:pt x="342496" y="1338301"/>
                  <a:pt x="343424" y="1346461"/>
                  <a:pt x="344661" y="1353994"/>
                </a:cubicBezTo>
                <a:cubicBezTo>
                  <a:pt x="344043" y="1361526"/>
                  <a:pt x="343733" y="1369687"/>
                  <a:pt x="343114" y="1377220"/>
                </a:cubicBezTo>
                <a:cubicBezTo>
                  <a:pt x="339092" y="1386008"/>
                  <a:pt x="335380" y="1394796"/>
                  <a:pt x="331358" y="1403584"/>
                </a:cubicBezTo>
                <a:lnTo>
                  <a:pt x="278452" y="1425555"/>
                </a:lnTo>
                <a:lnTo>
                  <a:pt x="278452" y="1448781"/>
                </a:lnTo>
                <a:cubicBezTo>
                  <a:pt x="279071" y="1456313"/>
                  <a:pt x="279380" y="1464473"/>
                  <a:pt x="279999" y="1472006"/>
                </a:cubicBezTo>
                <a:cubicBezTo>
                  <a:pt x="281236" y="1480794"/>
                  <a:pt x="282164" y="1489582"/>
                  <a:pt x="283402" y="1498371"/>
                </a:cubicBezTo>
                <a:lnTo>
                  <a:pt x="283402" y="1522852"/>
                </a:lnTo>
                <a:cubicBezTo>
                  <a:pt x="282164" y="1531013"/>
                  <a:pt x="281236" y="1539801"/>
                  <a:pt x="279999" y="1547961"/>
                </a:cubicBezTo>
                <a:cubicBezTo>
                  <a:pt x="278452" y="1554866"/>
                  <a:pt x="276595" y="1561143"/>
                  <a:pt x="275048" y="1568048"/>
                </a:cubicBezTo>
                <a:cubicBezTo>
                  <a:pt x="270717" y="1573698"/>
                  <a:pt x="266076" y="1578720"/>
                  <a:pt x="261745" y="1584369"/>
                </a:cubicBezTo>
                <a:lnTo>
                  <a:pt x="275048" y="1609478"/>
                </a:lnTo>
                <a:cubicBezTo>
                  <a:pt x="279999" y="1617011"/>
                  <a:pt x="284949" y="1625171"/>
                  <a:pt x="289899" y="1632704"/>
                </a:cubicBezTo>
                <a:cubicBezTo>
                  <a:pt x="295468" y="1639609"/>
                  <a:pt x="301037" y="1647142"/>
                  <a:pt x="306606" y="1654047"/>
                </a:cubicBezTo>
                <a:lnTo>
                  <a:pt x="323004" y="1669112"/>
                </a:lnTo>
                <a:cubicBezTo>
                  <a:pt x="327954" y="1670995"/>
                  <a:pt x="333214" y="1673506"/>
                  <a:pt x="338164" y="1675389"/>
                </a:cubicBezTo>
                <a:cubicBezTo>
                  <a:pt x="341877" y="1669740"/>
                  <a:pt x="345899" y="1664718"/>
                  <a:pt x="349612" y="1659068"/>
                </a:cubicBezTo>
                <a:lnTo>
                  <a:pt x="357965" y="1630821"/>
                </a:lnTo>
                <a:cubicBezTo>
                  <a:pt x="361678" y="1619522"/>
                  <a:pt x="365700" y="1607595"/>
                  <a:pt x="369413" y="1596296"/>
                </a:cubicBezTo>
                <a:cubicBezTo>
                  <a:pt x="372816" y="1583113"/>
                  <a:pt x="376219" y="1569304"/>
                  <a:pt x="379622" y="1556122"/>
                </a:cubicBezTo>
                <a:cubicBezTo>
                  <a:pt x="381788" y="1541684"/>
                  <a:pt x="383954" y="1527874"/>
                  <a:pt x="386120" y="1513436"/>
                </a:cubicBezTo>
                <a:lnTo>
                  <a:pt x="394473" y="1472006"/>
                </a:lnTo>
                <a:cubicBezTo>
                  <a:pt x="396020" y="1459452"/>
                  <a:pt x="397877" y="1446270"/>
                  <a:pt x="399423" y="1433715"/>
                </a:cubicBezTo>
                <a:cubicBezTo>
                  <a:pt x="400042" y="1423671"/>
                  <a:pt x="400352" y="1413628"/>
                  <a:pt x="400970" y="1403584"/>
                </a:cubicBezTo>
                <a:cubicBezTo>
                  <a:pt x="400352" y="1396679"/>
                  <a:pt x="400042" y="1389146"/>
                  <a:pt x="399424" y="1382241"/>
                </a:cubicBezTo>
                <a:lnTo>
                  <a:pt x="407777" y="1380358"/>
                </a:lnTo>
                <a:cubicBezTo>
                  <a:pt x="408705" y="1379103"/>
                  <a:pt x="409943" y="1378475"/>
                  <a:pt x="410871" y="1377220"/>
                </a:cubicBezTo>
                <a:cubicBezTo>
                  <a:pt x="412418" y="1375964"/>
                  <a:pt x="414274" y="1375336"/>
                  <a:pt x="415821" y="1374081"/>
                </a:cubicBezTo>
                <a:cubicBezTo>
                  <a:pt x="416440" y="1372825"/>
                  <a:pt x="417059" y="1372198"/>
                  <a:pt x="417678" y="1370942"/>
                </a:cubicBezTo>
                <a:cubicBezTo>
                  <a:pt x="418606" y="1369687"/>
                  <a:pt x="419843" y="1368431"/>
                  <a:pt x="420771" y="1367176"/>
                </a:cubicBezTo>
                <a:cubicBezTo>
                  <a:pt x="421390" y="1365293"/>
                  <a:pt x="422009" y="1364038"/>
                  <a:pt x="422628" y="1362154"/>
                </a:cubicBezTo>
                <a:cubicBezTo>
                  <a:pt x="423866" y="1359643"/>
                  <a:pt x="424794" y="1356505"/>
                  <a:pt x="426031" y="1353994"/>
                </a:cubicBezTo>
                <a:cubicBezTo>
                  <a:pt x="424793" y="1347089"/>
                  <a:pt x="423865" y="1339556"/>
                  <a:pt x="422628" y="1332651"/>
                </a:cubicBezTo>
                <a:cubicBezTo>
                  <a:pt x="423865" y="1322607"/>
                  <a:pt x="424794" y="1312564"/>
                  <a:pt x="426031" y="1302520"/>
                </a:cubicBezTo>
                <a:cubicBezTo>
                  <a:pt x="428197" y="1291849"/>
                  <a:pt x="430363" y="1281805"/>
                  <a:pt x="432528" y="1271134"/>
                </a:cubicBezTo>
                <a:cubicBezTo>
                  <a:pt x="435932" y="1260462"/>
                  <a:pt x="439026" y="1250419"/>
                  <a:pt x="442429" y="1239748"/>
                </a:cubicBezTo>
                <a:cubicBezTo>
                  <a:pt x="445832" y="1231587"/>
                  <a:pt x="448926" y="1223427"/>
                  <a:pt x="452329" y="1215266"/>
                </a:cubicBezTo>
                <a:cubicBezTo>
                  <a:pt x="456661" y="1208361"/>
                  <a:pt x="461302" y="1202084"/>
                  <a:pt x="465633" y="1195179"/>
                </a:cubicBezTo>
                <a:lnTo>
                  <a:pt x="487290" y="1178231"/>
                </a:lnTo>
                <a:lnTo>
                  <a:pt x="515445" y="1166932"/>
                </a:lnTo>
                <a:cubicBezTo>
                  <a:pt x="525346" y="1165048"/>
                  <a:pt x="535246" y="1163793"/>
                  <a:pt x="545147" y="1161910"/>
                </a:cubicBezTo>
                <a:lnTo>
                  <a:pt x="576704" y="1155632"/>
                </a:lnTo>
                <a:lnTo>
                  <a:pt x="609809" y="1148727"/>
                </a:lnTo>
                <a:lnTo>
                  <a:pt x="639511" y="1135545"/>
                </a:lnTo>
                <a:lnTo>
                  <a:pt x="701080" y="1105414"/>
                </a:lnTo>
                <a:lnTo>
                  <a:pt x="767289" y="1072773"/>
                </a:lnTo>
                <a:lnTo>
                  <a:pt x="835355" y="1039503"/>
                </a:lnTo>
                <a:lnTo>
                  <a:pt x="894758" y="1004351"/>
                </a:lnTo>
                <a:cubicBezTo>
                  <a:pt x="891046" y="1001212"/>
                  <a:pt x="887023" y="998073"/>
                  <a:pt x="883311" y="994935"/>
                </a:cubicBezTo>
                <a:cubicBezTo>
                  <a:pt x="891664" y="991796"/>
                  <a:pt x="899708" y="988030"/>
                  <a:pt x="908062" y="984891"/>
                </a:cubicBezTo>
                <a:lnTo>
                  <a:pt x="926316" y="969826"/>
                </a:lnTo>
                <a:lnTo>
                  <a:pt x="944570" y="951622"/>
                </a:lnTo>
                <a:cubicBezTo>
                  <a:pt x="949520" y="944717"/>
                  <a:pt x="954471" y="938439"/>
                  <a:pt x="959421" y="931534"/>
                </a:cubicBezTo>
                <a:cubicBezTo>
                  <a:pt x="964990" y="925257"/>
                  <a:pt x="970559" y="918352"/>
                  <a:pt x="976128" y="912075"/>
                </a:cubicBezTo>
                <a:close/>
                <a:moveTo>
                  <a:pt x="2691081" y="204628"/>
                </a:moveTo>
                <a:lnTo>
                  <a:pt x="2716142" y="202745"/>
                </a:lnTo>
                <a:lnTo>
                  <a:pt x="2745843" y="202745"/>
                </a:lnTo>
                <a:lnTo>
                  <a:pt x="2782351" y="204628"/>
                </a:lnTo>
                <a:lnTo>
                  <a:pt x="2818860" y="209650"/>
                </a:lnTo>
                <a:lnTo>
                  <a:pt x="2858462" y="217810"/>
                </a:lnTo>
                <a:lnTo>
                  <a:pt x="2891876" y="225971"/>
                </a:lnTo>
                <a:lnTo>
                  <a:pt x="2923124" y="239153"/>
                </a:lnTo>
                <a:lnTo>
                  <a:pt x="2943235" y="252336"/>
                </a:lnTo>
                <a:lnTo>
                  <a:pt x="2956229" y="269284"/>
                </a:lnTo>
                <a:cubicBezTo>
                  <a:pt x="2958085" y="272423"/>
                  <a:pt x="2959633" y="275561"/>
                  <a:pt x="2961489" y="278700"/>
                </a:cubicBezTo>
                <a:cubicBezTo>
                  <a:pt x="2962108" y="286232"/>
                  <a:pt x="2962417" y="293138"/>
                  <a:pt x="2963036" y="300670"/>
                </a:cubicBezTo>
                <a:cubicBezTo>
                  <a:pt x="2964583" y="310086"/>
                  <a:pt x="2966439" y="319502"/>
                  <a:pt x="2967986" y="328918"/>
                </a:cubicBezTo>
                <a:cubicBezTo>
                  <a:pt x="2969224" y="338961"/>
                  <a:pt x="2970152" y="348377"/>
                  <a:pt x="2971389" y="358421"/>
                </a:cubicBezTo>
                <a:cubicBezTo>
                  <a:pt x="2972936" y="370348"/>
                  <a:pt x="2974792" y="381647"/>
                  <a:pt x="2976340" y="393573"/>
                </a:cubicBezTo>
                <a:cubicBezTo>
                  <a:pt x="2976958" y="403617"/>
                  <a:pt x="2977268" y="413033"/>
                  <a:pt x="2977886" y="423077"/>
                </a:cubicBezTo>
                <a:cubicBezTo>
                  <a:pt x="2979124" y="432493"/>
                  <a:pt x="2980052" y="441909"/>
                  <a:pt x="2981290" y="451324"/>
                </a:cubicBezTo>
                <a:lnTo>
                  <a:pt x="2981290" y="471412"/>
                </a:lnTo>
                <a:cubicBezTo>
                  <a:pt x="2977268" y="486477"/>
                  <a:pt x="2973555" y="500915"/>
                  <a:pt x="2969533" y="515980"/>
                </a:cubicBezTo>
                <a:cubicBezTo>
                  <a:pt x="2971080" y="522885"/>
                  <a:pt x="2972936" y="530418"/>
                  <a:pt x="2974483" y="537323"/>
                </a:cubicBezTo>
                <a:cubicBezTo>
                  <a:pt x="2976649" y="547366"/>
                  <a:pt x="2979124" y="557410"/>
                  <a:pt x="2981290" y="567453"/>
                </a:cubicBezTo>
                <a:cubicBezTo>
                  <a:pt x="2984074" y="577497"/>
                  <a:pt x="2986859" y="586913"/>
                  <a:pt x="2989643" y="596956"/>
                </a:cubicBezTo>
                <a:lnTo>
                  <a:pt x="2996140" y="623321"/>
                </a:lnTo>
                <a:cubicBezTo>
                  <a:pt x="2997378" y="633365"/>
                  <a:pt x="2998306" y="643409"/>
                  <a:pt x="2999544" y="653452"/>
                </a:cubicBezTo>
                <a:lnTo>
                  <a:pt x="2999544" y="684838"/>
                </a:lnTo>
                <a:lnTo>
                  <a:pt x="2997687" y="714969"/>
                </a:lnTo>
                <a:cubicBezTo>
                  <a:pt x="2997069" y="724385"/>
                  <a:pt x="2996759" y="733173"/>
                  <a:pt x="2996140" y="742589"/>
                </a:cubicBezTo>
                <a:lnTo>
                  <a:pt x="2996141" y="769581"/>
                </a:lnTo>
                <a:cubicBezTo>
                  <a:pt x="2997688" y="775858"/>
                  <a:pt x="2999544" y="781508"/>
                  <a:pt x="3001091" y="787785"/>
                </a:cubicBezTo>
                <a:cubicBezTo>
                  <a:pt x="3005113" y="792807"/>
                  <a:pt x="3008826" y="797201"/>
                  <a:pt x="3012848" y="802223"/>
                </a:cubicBezTo>
                <a:lnTo>
                  <a:pt x="3027698" y="817288"/>
                </a:lnTo>
                <a:lnTo>
                  <a:pt x="3044096" y="830470"/>
                </a:lnTo>
                <a:cubicBezTo>
                  <a:pt x="3049046" y="834237"/>
                  <a:pt x="3054306" y="838631"/>
                  <a:pt x="3059256" y="842397"/>
                </a:cubicBezTo>
                <a:lnTo>
                  <a:pt x="3074107" y="853697"/>
                </a:lnTo>
                <a:cubicBezTo>
                  <a:pt x="3078438" y="859974"/>
                  <a:pt x="3083079" y="865623"/>
                  <a:pt x="3087411" y="871900"/>
                </a:cubicBezTo>
                <a:cubicBezTo>
                  <a:pt x="3089576" y="880061"/>
                  <a:pt x="3091742" y="888849"/>
                  <a:pt x="3093908" y="897009"/>
                </a:cubicBezTo>
                <a:lnTo>
                  <a:pt x="3062350" y="954760"/>
                </a:lnTo>
                <a:cubicBezTo>
                  <a:pt x="3053996" y="976103"/>
                  <a:pt x="3045952" y="998073"/>
                  <a:pt x="3037599" y="1019416"/>
                </a:cubicBezTo>
                <a:cubicBezTo>
                  <a:pt x="3031102" y="1041386"/>
                  <a:pt x="3024295" y="1063985"/>
                  <a:pt x="3017798" y="1085955"/>
                </a:cubicBezTo>
                <a:cubicBezTo>
                  <a:pt x="3010991" y="1109181"/>
                  <a:pt x="3004494" y="1132407"/>
                  <a:pt x="2997687" y="1155632"/>
                </a:cubicBezTo>
                <a:lnTo>
                  <a:pt x="2976340" y="1223427"/>
                </a:lnTo>
                <a:lnTo>
                  <a:pt x="2953135" y="1289338"/>
                </a:lnTo>
                <a:cubicBezTo>
                  <a:pt x="2949113" y="1301265"/>
                  <a:pt x="2945401" y="1312564"/>
                  <a:pt x="2941378" y="1324491"/>
                </a:cubicBezTo>
                <a:cubicBezTo>
                  <a:pt x="2937975" y="1337045"/>
                  <a:pt x="2934881" y="1349600"/>
                  <a:pt x="2931478" y="1362154"/>
                </a:cubicBezTo>
                <a:cubicBezTo>
                  <a:pt x="2929312" y="1374709"/>
                  <a:pt x="2927146" y="1387891"/>
                  <a:pt x="2924981" y="1400446"/>
                </a:cubicBezTo>
                <a:cubicBezTo>
                  <a:pt x="2920958" y="1414255"/>
                  <a:pt x="2917245" y="1428065"/>
                  <a:pt x="2913224" y="1441875"/>
                </a:cubicBezTo>
                <a:cubicBezTo>
                  <a:pt x="2909511" y="1454430"/>
                  <a:pt x="2905489" y="1467612"/>
                  <a:pt x="2901776" y="1480167"/>
                </a:cubicBezTo>
                <a:lnTo>
                  <a:pt x="2881666" y="1513436"/>
                </a:lnTo>
                <a:cubicBezTo>
                  <a:pt x="2873931" y="1520341"/>
                  <a:pt x="2866196" y="1527874"/>
                  <a:pt x="2858461" y="1534779"/>
                </a:cubicBezTo>
                <a:lnTo>
                  <a:pt x="2828760" y="1549844"/>
                </a:lnTo>
                <a:cubicBezTo>
                  <a:pt x="2817622" y="1552983"/>
                  <a:pt x="2806793" y="1556749"/>
                  <a:pt x="2795655" y="1559888"/>
                </a:cubicBezTo>
                <a:lnTo>
                  <a:pt x="2759147" y="1568048"/>
                </a:lnTo>
                <a:lnTo>
                  <a:pt x="2721092" y="1574325"/>
                </a:lnTo>
                <a:lnTo>
                  <a:pt x="2684584" y="1584369"/>
                </a:lnTo>
                <a:lnTo>
                  <a:pt x="2619921" y="1596296"/>
                </a:lnTo>
                <a:lnTo>
                  <a:pt x="2546905" y="1609478"/>
                </a:lnTo>
                <a:lnTo>
                  <a:pt x="2467392" y="1615756"/>
                </a:lnTo>
                <a:lnTo>
                  <a:pt x="2382928" y="1622660"/>
                </a:lnTo>
                <a:lnTo>
                  <a:pt x="2298464" y="1623916"/>
                </a:lnTo>
                <a:lnTo>
                  <a:pt x="2210597" y="1625799"/>
                </a:lnTo>
                <a:lnTo>
                  <a:pt x="2122730" y="1625799"/>
                </a:lnTo>
                <a:cubicBezTo>
                  <a:pt x="2123349" y="1664090"/>
                  <a:pt x="2123968" y="1701754"/>
                  <a:pt x="2124586" y="1740045"/>
                </a:cubicBezTo>
                <a:cubicBezTo>
                  <a:pt x="2127371" y="1779592"/>
                  <a:pt x="2129846" y="1818511"/>
                  <a:pt x="2132631" y="1858058"/>
                </a:cubicBezTo>
                <a:cubicBezTo>
                  <a:pt x="2136962" y="1896349"/>
                  <a:pt x="2141603" y="1935268"/>
                  <a:pt x="2145935" y="1973559"/>
                </a:cubicBezTo>
                <a:cubicBezTo>
                  <a:pt x="2151503" y="2009967"/>
                  <a:pt x="2157073" y="2047003"/>
                  <a:pt x="2162642" y="2083411"/>
                </a:cubicBezTo>
                <a:cubicBezTo>
                  <a:pt x="2169758" y="2117308"/>
                  <a:pt x="2176874" y="2151833"/>
                  <a:pt x="2183990" y="2185730"/>
                </a:cubicBezTo>
                <a:cubicBezTo>
                  <a:pt x="2191106" y="2215861"/>
                  <a:pt x="2198531" y="2246619"/>
                  <a:pt x="2205647" y="2276750"/>
                </a:cubicBezTo>
                <a:cubicBezTo>
                  <a:pt x="2210597" y="2301860"/>
                  <a:pt x="2215547" y="2326341"/>
                  <a:pt x="2220498" y="2351450"/>
                </a:cubicBezTo>
                <a:lnTo>
                  <a:pt x="2221212" y="2354889"/>
                </a:lnTo>
                <a:lnTo>
                  <a:pt x="2010605" y="2383922"/>
                </a:lnTo>
                <a:lnTo>
                  <a:pt x="2010112" y="2381580"/>
                </a:lnTo>
                <a:cubicBezTo>
                  <a:pt x="2003924" y="2362121"/>
                  <a:pt x="1998046" y="2342661"/>
                  <a:pt x="1991858" y="2323202"/>
                </a:cubicBezTo>
                <a:cubicBezTo>
                  <a:pt x="1983504" y="2304370"/>
                  <a:pt x="1975460" y="2285539"/>
                  <a:pt x="1967107" y="2266707"/>
                </a:cubicBezTo>
                <a:lnTo>
                  <a:pt x="1942046" y="2213978"/>
                </a:lnTo>
                <a:cubicBezTo>
                  <a:pt x="1933383" y="2196402"/>
                  <a:pt x="1924411" y="2178825"/>
                  <a:pt x="1915748" y="2161249"/>
                </a:cubicBezTo>
                <a:cubicBezTo>
                  <a:pt x="1908632" y="2144928"/>
                  <a:pt x="1901207" y="2129235"/>
                  <a:pt x="1894091" y="2112914"/>
                </a:cubicBezTo>
                <a:lnTo>
                  <a:pt x="1827881" y="1950333"/>
                </a:lnTo>
                <a:lnTo>
                  <a:pt x="1766622" y="1791519"/>
                </a:lnTo>
                <a:lnTo>
                  <a:pt x="1708456" y="1625799"/>
                </a:lnTo>
                <a:lnTo>
                  <a:pt x="1609142" y="1273017"/>
                </a:lnTo>
                <a:lnTo>
                  <a:pt x="1579131" y="1208361"/>
                </a:lnTo>
                <a:lnTo>
                  <a:pt x="1544479" y="1141823"/>
                </a:lnTo>
                <a:lnTo>
                  <a:pt x="1509518" y="1077794"/>
                </a:lnTo>
                <a:lnTo>
                  <a:pt x="1478269" y="1017533"/>
                </a:lnTo>
                <a:cubicBezTo>
                  <a:pt x="1469297" y="986146"/>
                  <a:pt x="1460634" y="954760"/>
                  <a:pt x="1451662" y="923374"/>
                </a:cubicBezTo>
                <a:lnTo>
                  <a:pt x="1468369" y="912075"/>
                </a:lnTo>
                <a:cubicBezTo>
                  <a:pt x="1472081" y="917097"/>
                  <a:pt x="1476104" y="921491"/>
                  <a:pt x="1479816" y="926513"/>
                </a:cubicBezTo>
                <a:lnTo>
                  <a:pt x="1499617" y="939695"/>
                </a:lnTo>
                <a:cubicBezTo>
                  <a:pt x="1505186" y="943461"/>
                  <a:pt x="1510755" y="947855"/>
                  <a:pt x="1516324" y="951622"/>
                </a:cubicBezTo>
                <a:cubicBezTo>
                  <a:pt x="1522512" y="954760"/>
                  <a:pt x="1528390" y="958527"/>
                  <a:pt x="1534578" y="961665"/>
                </a:cubicBezTo>
                <a:cubicBezTo>
                  <a:pt x="1532413" y="967315"/>
                  <a:pt x="1529938" y="972337"/>
                  <a:pt x="1527772" y="977986"/>
                </a:cubicBezTo>
                <a:lnTo>
                  <a:pt x="1577584" y="1011256"/>
                </a:lnTo>
                <a:lnTo>
                  <a:pt x="1610689" y="1011256"/>
                </a:lnTo>
                <a:lnTo>
                  <a:pt x="1653694" y="1009372"/>
                </a:lnTo>
                <a:lnTo>
                  <a:pt x="1703506" y="1006234"/>
                </a:lnTo>
                <a:lnTo>
                  <a:pt x="1754865" y="1006234"/>
                </a:lnTo>
                <a:lnTo>
                  <a:pt x="1806224" y="1006234"/>
                </a:lnTo>
                <a:lnTo>
                  <a:pt x="1854488" y="1006234"/>
                </a:lnTo>
                <a:lnTo>
                  <a:pt x="1897494" y="1011256"/>
                </a:lnTo>
                <a:lnTo>
                  <a:pt x="1930599" y="1014394"/>
                </a:lnTo>
                <a:cubicBezTo>
                  <a:pt x="1938333" y="1016905"/>
                  <a:pt x="1946068" y="1018788"/>
                  <a:pt x="1953803" y="1021299"/>
                </a:cubicBezTo>
                <a:lnTo>
                  <a:pt x="1978554" y="1036365"/>
                </a:lnTo>
                <a:cubicBezTo>
                  <a:pt x="1983505" y="1042642"/>
                  <a:pt x="1988454" y="1048291"/>
                  <a:pt x="1993405" y="1054569"/>
                </a:cubicBezTo>
                <a:cubicBezTo>
                  <a:pt x="1996189" y="1059590"/>
                  <a:pt x="1998974" y="1063985"/>
                  <a:pt x="2001758" y="1069007"/>
                </a:cubicBezTo>
                <a:cubicBezTo>
                  <a:pt x="2003924" y="1075284"/>
                  <a:pt x="2006399" y="1080933"/>
                  <a:pt x="2008565" y="1087211"/>
                </a:cubicBezTo>
                <a:lnTo>
                  <a:pt x="2016609" y="1107298"/>
                </a:lnTo>
                <a:lnTo>
                  <a:pt x="2029913" y="1130523"/>
                </a:lnTo>
                <a:cubicBezTo>
                  <a:pt x="2033316" y="1133662"/>
                  <a:pt x="2036410" y="1137428"/>
                  <a:pt x="2039814" y="1140567"/>
                </a:cubicBezTo>
                <a:cubicBezTo>
                  <a:pt x="2044145" y="1141822"/>
                  <a:pt x="2048786" y="1142450"/>
                  <a:pt x="2053117" y="1143706"/>
                </a:cubicBezTo>
                <a:lnTo>
                  <a:pt x="2068277" y="1145589"/>
                </a:lnTo>
                <a:cubicBezTo>
                  <a:pt x="2073847" y="1146844"/>
                  <a:pt x="2079106" y="1147472"/>
                  <a:pt x="2084675" y="1148728"/>
                </a:cubicBezTo>
                <a:cubicBezTo>
                  <a:pt x="2090244" y="1149983"/>
                  <a:pt x="2095813" y="1150611"/>
                  <a:pt x="2101382" y="1151866"/>
                </a:cubicBezTo>
                <a:lnTo>
                  <a:pt x="2117780" y="1185136"/>
                </a:lnTo>
                <a:cubicBezTo>
                  <a:pt x="2121183" y="1186391"/>
                  <a:pt x="2124277" y="1187019"/>
                  <a:pt x="2127681" y="1188274"/>
                </a:cubicBezTo>
                <a:lnTo>
                  <a:pt x="2149338" y="1188274"/>
                </a:lnTo>
                <a:lnTo>
                  <a:pt x="2177492" y="1192040"/>
                </a:lnTo>
                <a:lnTo>
                  <a:pt x="2207194" y="1192041"/>
                </a:lnTo>
                <a:cubicBezTo>
                  <a:pt x="2216476" y="1192668"/>
                  <a:pt x="2226067" y="1192668"/>
                  <a:pt x="2235349" y="1193296"/>
                </a:cubicBezTo>
                <a:lnTo>
                  <a:pt x="2258553" y="1195179"/>
                </a:lnTo>
                <a:cubicBezTo>
                  <a:pt x="2268144" y="1197690"/>
                  <a:pt x="2277426" y="1200829"/>
                  <a:pt x="2287017" y="1203340"/>
                </a:cubicBezTo>
                <a:lnTo>
                  <a:pt x="2321669" y="1213383"/>
                </a:lnTo>
                <a:lnTo>
                  <a:pt x="2356320" y="1221544"/>
                </a:lnTo>
                <a:lnTo>
                  <a:pt x="2389735" y="1229704"/>
                </a:lnTo>
                <a:cubicBezTo>
                  <a:pt x="2399016" y="1231587"/>
                  <a:pt x="2408608" y="1232843"/>
                  <a:pt x="2417889" y="1234726"/>
                </a:cubicBezTo>
                <a:lnTo>
                  <a:pt x="2450994" y="1236609"/>
                </a:lnTo>
                <a:lnTo>
                  <a:pt x="2487502" y="1236609"/>
                </a:lnTo>
                <a:lnTo>
                  <a:pt x="2525557" y="1234726"/>
                </a:lnTo>
                <a:lnTo>
                  <a:pt x="2560209" y="1234726"/>
                </a:lnTo>
                <a:lnTo>
                  <a:pt x="2591767" y="1239748"/>
                </a:lnTo>
                <a:cubicBezTo>
                  <a:pt x="2594551" y="1233470"/>
                  <a:pt x="2597336" y="1227821"/>
                  <a:pt x="2600120" y="1221543"/>
                </a:cubicBezTo>
                <a:cubicBezTo>
                  <a:pt x="2604452" y="1217150"/>
                  <a:pt x="2609093" y="1212755"/>
                  <a:pt x="2613424" y="1208362"/>
                </a:cubicBezTo>
                <a:cubicBezTo>
                  <a:pt x="2617755" y="1203340"/>
                  <a:pt x="2622397" y="1198318"/>
                  <a:pt x="2626728" y="1193296"/>
                </a:cubicBezTo>
                <a:cubicBezTo>
                  <a:pt x="2629512" y="1188902"/>
                  <a:pt x="2631988" y="1184508"/>
                  <a:pt x="2634772" y="1180114"/>
                </a:cubicBezTo>
                <a:cubicBezTo>
                  <a:pt x="2637556" y="1173837"/>
                  <a:pt x="2640341" y="1168187"/>
                  <a:pt x="2643125" y="1161910"/>
                </a:cubicBezTo>
                <a:cubicBezTo>
                  <a:pt x="2643744" y="1155633"/>
                  <a:pt x="2644054" y="1149983"/>
                  <a:pt x="2644672" y="1143706"/>
                </a:cubicBezTo>
                <a:cubicBezTo>
                  <a:pt x="2644054" y="1139312"/>
                  <a:pt x="2643744" y="1134917"/>
                  <a:pt x="2643126" y="1130523"/>
                </a:cubicBezTo>
                <a:lnTo>
                  <a:pt x="2643126" y="1115458"/>
                </a:lnTo>
                <a:cubicBezTo>
                  <a:pt x="2643744" y="1109181"/>
                  <a:pt x="2644054" y="1103531"/>
                  <a:pt x="2644673" y="1097254"/>
                </a:cubicBezTo>
                <a:cubicBezTo>
                  <a:pt x="2646838" y="1088466"/>
                  <a:pt x="2649313" y="1079678"/>
                  <a:pt x="2651479" y="1070889"/>
                </a:cubicBezTo>
                <a:cubicBezTo>
                  <a:pt x="2657667" y="1057707"/>
                  <a:pt x="2663546" y="1044525"/>
                  <a:pt x="2669734" y="1031343"/>
                </a:cubicBezTo>
                <a:cubicBezTo>
                  <a:pt x="2676849" y="1018161"/>
                  <a:pt x="2683965" y="1004351"/>
                  <a:pt x="2691081" y="991168"/>
                </a:cubicBezTo>
                <a:cubicBezTo>
                  <a:pt x="2696031" y="977986"/>
                  <a:pt x="2701291" y="964804"/>
                  <a:pt x="2706241" y="951621"/>
                </a:cubicBezTo>
                <a:lnTo>
                  <a:pt x="2712738" y="923374"/>
                </a:lnTo>
                <a:cubicBezTo>
                  <a:pt x="2714904" y="912075"/>
                  <a:pt x="2717380" y="900148"/>
                  <a:pt x="2719545" y="888849"/>
                </a:cubicBezTo>
                <a:cubicBezTo>
                  <a:pt x="2720473" y="876923"/>
                  <a:pt x="2721711" y="865623"/>
                  <a:pt x="2722639" y="853697"/>
                </a:cubicBezTo>
                <a:cubicBezTo>
                  <a:pt x="2724805" y="842398"/>
                  <a:pt x="2727280" y="831726"/>
                  <a:pt x="2729446" y="820427"/>
                </a:cubicBezTo>
                <a:cubicBezTo>
                  <a:pt x="2731611" y="810384"/>
                  <a:pt x="2733777" y="800968"/>
                  <a:pt x="2735943" y="790924"/>
                </a:cubicBezTo>
                <a:cubicBezTo>
                  <a:pt x="2738727" y="782764"/>
                  <a:pt x="2741512" y="773975"/>
                  <a:pt x="2744297" y="765815"/>
                </a:cubicBezTo>
                <a:cubicBezTo>
                  <a:pt x="2748628" y="759537"/>
                  <a:pt x="2753269" y="753888"/>
                  <a:pt x="2757600" y="747611"/>
                </a:cubicBezTo>
                <a:cubicBezTo>
                  <a:pt x="2762550" y="741334"/>
                  <a:pt x="2767501" y="734428"/>
                  <a:pt x="2772451" y="728152"/>
                </a:cubicBezTo>
                <a:lnTo>
                  <a:pt x="2782351" y="706181"/>
                </a:lnTo>
                <a:lnTo>
                  <a:pt x="2788849" y="677933"/>
                </a:lnTo>
                <a:lnTo>
                  <a:pt x="2788849" y="656591"/>
                </a:lnTo>
                <a:lnTo>
                  <a:pt x="2788849" y="638387"/>
                </a:lnTo>
                <a:cubicBezTo>
                  <a:pt x="2788230" y="631482"/>
                  <a:pt x="2787921" y="625204"/>
                  <a:pt x="2787302" y="618299"/>
                </a:cubicBezTo>
                <a:cubicBezTo>
                  <a:pt x="2786683" y="612022"/>
                  <a:pt x="2786374" y="605117"/>
                  <a:pt x="2785754" y="598840"/>
                </a:cubicBezTo>
                <a:cubicBezTo>
                  <a:pt x="2786683" y="591307"/>
                  <a:pt x="2787921" y="583147"/>
                  <a:pt x="2788849" y="575614"/>
                </a:cubicBezTo>
                <a:lnTo>
                  <a:pt x="2749247" y="540461"/>
                </a:lnTo>
                <a:lnTo>
                  <a:pt x="2709335" y="502798"/>
                </a:lnTo>
                <a:lnTo>
                  <a:pt x="2676230" y="461368"/>
                </a:lnTo>
                <a:cubicBezTo>
                  <a:pt x="2666949" y="445675"/>
                  <a:pt x="2657358" y="430609"/>
                  <a:pt x="2648076" y="414916"/>
                </a:cubicBezTo>
                <a:cubicBezTo>
                  <a:pt x="2640341" y="397340"/>
                  <a:pt x="2632606" y="379136"/>
                  <a:pt x="2624872" y="361559"/>
                </a:cubicBezTo>
                <a:cubicBezTo>
                  <a:pt x="2616209" y="332684"/>
                  <a:pt x="2607236" y="304437"/>
                  <a:pt x="2598573" y="275561"/>
                </a:cubicBezTo>
                <a:lnTo>
                  <a:pt x="2619921" y="260496"/>
                </a:lnTo>
                <a:cubicBezTo>
                  <a:pt x="2628275" y="258613"/>
                  <a:pt x="2636319" y="256102"/>
                  <a:pt x="2644673" y="254219"/>
                </a:cubicBezTo>
                <a:lnTo>
                  <a:pt x="2673137" y="241036"/>
                </a:lnTo>
                <a:close/>
                <a:moveTo>
                  <a:pt x="1148920" y="0"/>
                </a:moveTo>
                <a:lnTo>
                  <a:pt x="1238794" y="28794"/>
                </a:lnTo>
                <a:lnTo>
                  <a:pt x="1257447" y="42343"/>
                </a:lnTo>
                <a:lnTo>
                  <a:pt x="1267621" y="62668"/>
                </a:lnTo>
                <a:lnTo>
                  <a:pt x="1276100" y="81299"/>
                </a:lnTo>
                <a:lnTo>
                  <a:pt x="1286274" y="103318"/>
                </a:lnTo>
                <a:lnTo>
                  <a:pt x="1294753" y="123643"/>
                </a:lnTo>
                <a:lnTo>
                  <a:pt x="1350712" y="155824"/>
                </a:lnTo>
                <a:lnTo>
                  <a:pt x="1371061" y="176149"/>
                </a:lnTo>
                <a:lnTo>
                  <a:pt x="1393105" y="204942"/>
                </a:lnTo>
                <a:lnTo>
                  <a:pt x="1413454" y="237123"/>
                </a:lnTo>
                <a:lnTo>
                  <a:pt x="1428715" y="270998"/>
                </a:lnTo>
                <a:lnTo>
                  <a:pt x="1442281" y="296404"/>
                </a:lnTo>
                <a:lnTo>
                  <a:pt x="1442281" y="379397"/>
                </a:lnTo>
                <a:lnTo>
                  <a:pt x="1447368" y="406497"/>
                </a:lnTo>
                <a:lnTo>
                  <a:pt x="1457543" y="425129"/>
                </a:lnTo>
                <a:lnTo>
                  <a:pt x="1466021" y="443760"/>
                </a:lnTo>
                <a:lnTo>
                  <a:pt x="1472804" y="460697"/>
                </a:lnTo>
                <a:lnTo>
                  <a:pt x="1479587" y="475941"/>
                </a:lnTo>
                <a:lnTo>
                  <a:pt x="1482979" y="494572"/>
                </a:lnTo>
                <a:lnTo>
                  <a:pt x="1482979" y="516590"/>
                </a:lnTo>
                <a:lnTo>
                  <a:pt x="1481283" y="543690"/>
                </a:lnTo>
                <a:lnTo>
                  <a:pt x="1474500" y="580952"/>
                </a:lnTo>
                <a:lnTo>
                  <a:pt x="1467717" y="618215"/>
                </a:lnTo>
                <a:lnTo>
                  <a:pt x="1467717" y="652089"/>
                </a:lnTo>
                <a:lnTo>
                  <a:pt x="1467717" y="677495"/>
                </a:lnTo>
                <a:lnTo>
                  <a:pt x="1469413" y="699514"/>
                </a:lnTo>
                <a:lnTo>
                  <a:pt x="1469413" y="721533"/>
                </a:lnTo>
                <a:lnTo>
                  <a:pt x="1466021" y="740164"/>
                </a:lnTo>
                <a:lnTo>
                  <a:pt x="1457543" y="758795"/>
                </a:lnTo>
                <a:lnTo>
                  <a:pt x="1437194" y="779120"/>
                </a:lnTo>
                <a:lnTo>
                  <a:pt x="1406671" y="802832"/>
                </a:lnTo>
                <a:lnTo>
                  <a:pt x="1406671" y="860419"/>
                </a:lnTo>
                <a:lnTo>
                  <a:pt x="1420237" y="863807"/>
                </a:lnTo>
                <a:lnTo>
                  <a:pt x="1423628" y="870582"/>
                </a:lnTo>
                <a:lnTo>
                  <a:pt x="1423628" y="882438"/>
                </a:lnTo>
                <a:lnTo>
                  <a:pt x="1423628" y="897682"/>
                </a:lnTo>
                <a:lnTo>
                  <a:pt x="1410062" y="912925"/>
                </a:lnTo>
                <a:lnTo>
                  <a:pt x="1401584" y="926475"/>
                </a:lnTo>
                <a:lnTo>
                  <a:pt x="1388018" y="938332"/>
                </a:lnTo>
                <a:lnTo>
                  <a:pt x="1372756" y="948494"/>
                </a:lnTo>
                <a:lnTo>
                  <a:pt x="1345625" y="934944"/>
                </a:lnTo>
                <a:lnTo>
                  <a:pt x="1308319" y="923088"/>
                </a:lnTo>
                <a:lnTo>
                  <a:pt x="1264230" y="912925"/>
                </a:lnTo>
                <a:lnTo>
                  <a:pt x="1216749" y="901069"/>
                </a:lnTo>
                <a:lnTo>
                  <a:pt x="1169269" y="890907"/>
                </a:lnTo>
                <a:lnTo>
                  <a:pt x="1123484" y="879050"/>
                </a:lnTo>
                <a:lnTo>
                  <a:pt x="1079395" y="867194"/>
                </a:lnTo>
                <a:lnTo>
                  <a:pt x="1043785" y="851951"/>
                </a:lnTo>
                <a:lnTo>
                  <a:pt x="1014957" y="836707"/>
                </a:lnTo>
                <a:lnTo>
                  <a:pt x="999696" y="814688"/>
                </a:lnTo>
                <a:lnTo>
                  <a:pt x="996304" y="802832"/>
                </a:lnTo>
                <a:lnTo>
                  <a:pt x="996304" y="787588"/>
                </a:lnTo>
                <a:lnTo>
                  <a:pt x="996304" y="774039"/>
                </a:lnTo>
                <a:lnTo>
                  <a:pt x="992913" y="763876"/>
                </a:lnTo>
                <a:lnTo>
                  <a:pt x="970868" y="730002"/>
                </a:lnTo>
                <a:lnTo>
                  <a:pt x="938650" y="696127"/>
                </a:lnTo>
                <a:lnTo>
                  <a:pt x="903039" y="660558"/>
                </a:lnTo>
                <a:lnTo>
                  <a:pt x="865733" y="628377"/>
                </a:lnTo>
                <a:lnTo>
                  <a:pt x="836906" y="596196"/>
                </a:lnTo>
                <a:lnTo>
                  <a:pt x="813166" y="562321"/>
                </a:lnTo>
                <a:lnTo>
                  <a:pt x="796208" y="519978"/>
                </a:lnTo>
                <a:lnTo>
                  <a:pt x="782642" y="472553"/>
                </a:lnTo>
                <a:lnTo>
                  <a:pt x="775860" y="420047"/>
                </a:lnTo>
                <a:lnTo>
                  <a:pt x="775860" y="365847"/>
                </a:lnTo>
                <a:lnTo>
                  <a:pt x="782642" y="316729"/>
                </a:lnTo>
                <a:lnTo>
                  <a:pt x="794513" y="267611"/>
                </a:lnTo>
                <a:lnTo>
                  <a:pt x="809774" y="228655"/>
                </a:lnTo>
                <a:lnTo>
                  <a:pt x="831819" y="196474"/>
                </a:lnTo>
                <a:lnTo>
                  <a:pt x="819949" y="177843"/>
                </a:lnTo>
                <a:lnTo>
                  <a:pt x="826731" y="177842"/>
                </a:lnTo>
                <a:lnTo>
                  <a:pt x="841993" y="171067"/>
                </a:lnTo>
                <a:lnTo>
                  <a:pt x="852167" y="157517"/>
                </a:lnTo>
                <a:lnTo>
                  <a:pt x="862342" y="142274"/>
                </a:lnTo>
                <a:lnTo>
                  <a:pt x="870821" y="130418"/>
                </a:lnTo>
                <a:lnTo>
                  <a:pt x="880995" y="118562"/>
                </a:lnTo>
                <a:lnTo>
                  <a:pt x="916605" y="99931"/>
                </a:lnTo>
                <a:lnTo>
                  <a:pt x="952215" y="86381"/>
                </a:lnTo>
                <a:lnTo>
                  <a:pt x="989521" y="67749"/>
                </a:lnTo>
                <a:lnTo>
                  <a:pt x="992913" y="67749"/>
                </a:lnTo>
                <a:lnTo>
                  <a:pt x="999696" y="40650"/>
                </a:lnTo>
                <a:lnTo>
                  <a:pt x="1014957" y="42343"/>
                </a:lnTo>
                <a:lnTo>
                  <a:pt x="1026827" y="44037"/>
                </a:lnTo>
                <a:lnTo>
                  <a:pt x="1037002" y="45731"/>
                </a:lnTo>
                <a:lnTo>
                  <a:pt x="1050568" y="50812"/>
                </a:lnTo>
                <a:lnTo>
                  <a:pt x="1052263" y="42343"/>
                </a:lnTo>
                <a:lnTo>
                  <a:pt x="1055655" y="35568"/>
                </a:lnTo>
                <a:lnTo>
                  <a:pt x="1057351" y="30487"/>
                </a:lnTo>
                <a:lnTo>
                  <a:pt x="1060742" y="28793"/>
                </a:lnTo>
                <a:lnTo>
                  <a:pt x="1065829" y="27100"/>
                </a:lnTo>
                <a:lnTo>
                  <a:pt x="1072612" y="25406"/>
                </a:lnTo>
                <a:lnTo>
                  <a:pt x="1082786" y="22018"/>
                </a:lnTo>
                <a:lnTo>
                  <a:pt x="1104831" y="15243"/>
                </a:lnTo>
                <a:lnTo>
                  <a:pt x="1126875" y="8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B9F9-FA38-448F-A634-9E95F452C76F}"/>
              </a:ext>
            </a:extLst>
          </p:cNvPr>
          <p:cNvGrpSpPr/>
          <p:nvPr/>
        </p:nvGrpSpPr>
        <p:grpSpPr>
          <a:xfrm>
            <a:off x="1422639" y="775549"/>
            <a:ext cx="2437226" cy="1418793"/>
            <a:chOff x="2081264" y="966380"/>
            <a:chExt cx="2437226" cy="14187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FDF5E5-300C-43F5-8716-34A4D32EA14F}"/>
                </a:ext>
              </a:extLst>
            </p:cNvPr>
            <p:cNvSpPr txBox="1"/>
            <p:nvPr/>
          </p:nvSpPr>
          <p:spPr>
            <a:xfrm>
              <a:off x="2918264" y="1277177"/>
              <a:ext cx="1507500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solidFill>
                    <a:schemeClr val="accent2"/>
                  </a:solidFill>
                  <a:cs typeface="Arial" pitchFamily="34" charset="0"/>
                </a:rPr>
                <a:t>5 </a:t>
              </a:r>
              <a:r>
                <a:rPr lang="en-US" altLang="ko-KR" sz="2800" b="1" dirty="0" err="1">
                  <a:solidFill>
                    <a:schemeClr val="accent2"/>
                  </a:solidFill>
                  <a:cs typeface="Arial" pitchFamily="34" charset="0"/>
                </a:rPr>
                <a:t>Tỷ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04BB4B-54E4-45DA-BD22-0D7B81F36CAA}"/>
                </a:ext>
              </a:extLst>
            </p:cNvPr>
            <p:cNvSpPr txBox="1"/>
            <p:nvPr/>
          </p:nvSpPr>
          <p:spPr>
            <a:xfrm>
              <a:off x="3010989" y="966380"/>
              <a:ext cx="15075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Lượt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tải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0057AA-FEC7-4E7F-BFE0-077FFFCF6B3C}"/>
                </a:ext>
              </a:extLst>
            </p:cNvPr>
            <p:cNvGrpSpPr/>
            <p:nvPr/>
          </p:nvGrpSpPr>
          <p:grpSpPr>
            <a:xfrm>
              <a:off x="2081264" y="1272753"/>
              <a:ext cx="837001" cy="839871"/>
              <a:chOff x="7382425" y="1857567"/>
              <a:chExt cx="656456" cy="65645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48A7BC-1226-4C9D-B972-76BB1A5CE89E}"/>
                  </a:ext>
                </a:extLst>
              </p:cNvPr>
              <p:cNvSpPr/>
              <p:nvPr/>
            </p:nvSpPr>
            <p:spPr>
              <a:xfrm>
                <a:off x="7382425" y="1857567"/>
                <a:ext cx="656456" cy="6564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7" name="Down Arrow 1">
                <a:extLst>
                  <a:ext uri="{FF2B5EF4-FFF2-40B4-BE49-F238E27FC236}">
                    <a16:creationId xmlns:a16="http://schemas.microsoft.com/office/drawing/2014/main" id="{8162D958-6B6D-4DF1-854E-9CD0594597EF}"/>
                  </a:ext>
                </a:extLst>
              </p:cNvPr>
              <p:cNvSpPr/>
              <p:nvPr/>
            </p:nvSpPr>
            <p:spPr>
              <a:xfrm rot="10800000" flipH="1">
                <a:off x="7529006" y="2013632"/>
                <a:ext cx="363294" cy="398090"/>
              </a:xfrm>
              <a:custGeom>
                <a:avLst/>
                <a:gdLst/>
                <a:ahLst/>
                <a:cxnLst/>
                <a:rect l="l" t="t" r="r" b="b"/>
                <a:pathLst>
                  <a:path w="3496146" h="3926159">
                    <a:moveTo>
                      <a:pt x="1476067" y="1782198"/>
                    </a:moveTo>
                    <a:lnTo>
                      <a:pt x="2085005" y="1782198"/>
                    </a:lnTo>
                    <a:lnTo>
                      <a:pt x="2085005" y="560436"/>
                    </a:lnTo>
                    <a:lnTo>
                      <a:pt x="2389473" y="560436"/>
                    </a:lnTo>
                    <a:lnTo>
                      <a:pt x="1780536" y="0"/>
                    </a:lnTo>
                    <a:lnTo>
                      <a:pt x="1171598" y="560436"/>
                    </a:lnTo>
                    <a:lnTo>
                      <a:pt x="1476067" y="560436"/>
                    </a:lnTo>
                    <a:close/>
                    <a:moveTo>
                      <a:pt x="2794909" y="2376264"/>
                    </a:moveTo>
                    <a:lnTo>
                      <a:pt x="3403846" y="1815828"/>
                    </a:lnTo>
                    <a:lnTo>
                      <a:pt x="3099377" y="1815828"/>
                    </a:lnTo>
                    <a:lnTo>
                      <a:pt x="3099377" y="594066"/>
                    </a:lnTo>
                    <a:lnTo>
                      <a:pt x="2490440" y="594066"/>
                    </a:lnTo>
                    <a:lnTo>
                      <a:pt x="2490440" y="1815828"/>
                    </a:lnTo>
                    <a:lnTo>
                      <a:pt x="2185971" y="1815828"/>
                    </a:lnTo>
                    <a:close/>
                    <a:moveTo>
                      <a:pt x="1738539" y="2704452"/>
                    </a:moveTo>
                    <a:cubicBezTo>
                      <a:pt x="2025742" y="2708651"/>
                      <a:pt x="2249289" y="2617027"/>
                      <a:pt x="2474392" y="2519294"/>
                    </a:cubicBezTo>
                    <a:cubicBezTo>
                      <a:pt x="2631335" y="2431624"/>
                      <a:pt x="2641220" y="2356014"/>
                      <a:pt x="2614641" y="2282563"/>
                    </a:cubicBezTo>
                    <a:cubicBezTo>
                      <a:pt x="2582745" y="2203226"/>
                      <a:pt x="2511446" y="2141129"/>
                      <a:pt x="2374721" y="2203680"/>
                    </a:cubicBezTo>
                    <a:cubicBezTo>
                      <a:pt x="2195292" y="2350932"/>
                      <a:pt x="1621166" y="2470817"/>
                      <a:pt x="1266317" y="2262320"/>
                    </a:cubicBezTo>
                    <a:cubicBezTo>
                      <a:pt x="1169173" y="2191011"/>
                      <a:pt x="970584" y="2135007"/>
                      <a:pt x="918755" y="2260582"/>
                    </a:cubicBezTo>
                    <a:cubicBezTo>
                      <a:pt x="905798" y="2301917"/>
                      <a:pt x="901034" y="2336556"/>
                      <a:pt x="904186" y="2366667"/>
                    </a:cubicBezTo>
                    <a:cubicBezTo>
                      <a:pt x="913642" y="2457000"/>
                      <a:pt x="994333" y="2506589"/>
                      <a:pt x="1138739" y="2574025"/>
                    </a:cubicBezTo>
                    <a:cubicBezTo>
                      <a:pt x="1370979" y="2664916"/>
                      <a:pt x="1566218" y="2701932"/>
                      <a:pt x="1738539" y="2704452"/>
                    </a:cubicBezTo>
                    <a:close/>
                    <a:moveTo>
                      <a:pt x="1709810" y="3318171"/>
                    </a:moveTo>
                    <a:cubicBezTo>
                      <a:pt x="2287461" y="3321186"/>
                      <a:pt x="2747532" y="3089987"/>
                      <a:pt x="2907033" y="2982480"/>
                    </a:cubicBezTo>
                    <a:cubicBezTo>
                      <a:pt x="3019837" y="2919930"/>
                      <a:pt x="3127019" y="2830470"/>
                      <a:pt x="3047283" y="2692494"/>
                    </a:cubicBezTo>
                    <a:cubicBezTo>
                      <a:pt x="2931427" y="2583612"/>
                      <a:pt x="2859428" y="2623285"/>
                      <a:pt x="2747560" y="2705958"/>
                    </a:cubicBezTo>
                    <a:cubicBezTo>
                      <a:pt x="2476410" y="2811508"/>
                      <a:pt x="1878339" y="3347087"/>
                      <a:pt x="714142" y="2686413"/>
                    </a:cubicBezTo>
                    <a:cubicBezTo>
                      <a:pt x="581403" y="2592588"/>
                      <a:pt x="478211" y="2639047"/>
                      <a:pt x="434354" y="2730111"/>
                    </a:cubicBezTo>
                    <a:cubicBezTo>
                      <a:pt x="423118" y="2754726"/>
                      <a:pt x="419107" y="2778362"/>
                      <a:pt x="421326" y="2801084"/>
                    </a:cubicBezTo>
                    <a:cubicBezTo>
                      <a:pt x="427982" y="2869247"/>
                      <a:pt x="490703" y="2929162"/>
                      <a:pt x="582577" y="2982481"/>
                    </a:cubicBezTo>
                    <a:cubicBezTo>
                      <a:pt x="974299" y="3230234"/>
                      <a:pt x="1363219" y="3316361"/>
                      <a:pt x="1709810" y="3318171"/>
                    </a:cubicBezTo>
                    <a:close/>
                    <a:moveTo>
                      <a:pt x="1650124" y="3925606"/>
                    </a:moveTo>
                    <a:cubicBezTo>
                      <a:pt x="2273556" y="3938577"/>
                      <a:pt x="2858828" y="3722251"/>
                      <a:pt x="3329308" y="3414392"/>
                    </a:cubicBezTo>
                    <a:cubicBezTo>
                      <a:pt x="3434138" y="3367480"/>
                      <a:pt x="3549293" y="3215474"/>
                      <a:pt x="3469556" y="3100952"/>
                    </a:cubicBezTo>
                    <a:cubicBezTo>
                      <a:pt x="3361675" y="3005103"/>
                      <a:pt x="3225886" y="3077348"/>
                      <a:pt x="3149901" y="3145689"/>
                    </a:cubicBezTo>
                    <a:cubicBezTo>
                      <a:pt x="2987266" y="3247333"/>
                      <a:pt x="1796029" y="4146474"/>
                      <a:pt x="297808" y="3098777"/>
                    </a:cubicBezTo>
                    <a:cubicBezTo>
                      <a:pt x="177029" y="2997135"/>
                      <a:pt x="65861" y="3063139"/>
                      <a:pt x="18020" y="3134657"/>
                    </a:cubicBezTo>
                    <a:cubicBezTo>
                      <a:pt x="4124" y="3161552"/>
                      <a:pt x="-1298" y="3188690"/>
                      <a:pt x="257" y="3215218"/>
                    </a:cubicBezTo>
                    <a:cubicBezTo>
                      <a:pt x="4919" y="3294803"/>
                      <a:pt x="72375" y="3368892"/>
                      <a:pt x="162256" y="3414392"/>
                    </a:cubicBezTo>
                    <a:cubicBezTo>
                      <a:pt x="657258" y="3766720"/>
                      <a:pt x="1165233" y="3915518"/>
                      <a:pt x="1650124" y="39256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116136-44FA-4A9E-ADD1-64B7FF5860D0}"/>
              </a:ext>
            </a:extLst>
          </p:cNvPr>
          <p:cNvGrpSpPr/>
          <p:nvPr/>
        </p:nvGrpSpPr>
        <p:grpSpPr>
          <a:xfrm>
            <a:off x="7768405" y="864968"/>
            <a:ext cx="4112316" cy="1446550"/>
            <a:chOff x="6683257" y="686483"/>
            <a:chExt cx="4112316" cy="14465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F296B4-1652-46BD-B7FC-66C9B4500A00}"/>
                </a:ext>
              </a:extLst>
            </p:cNvPr>
            <p:cNvGrpSpPr/>
            <p:nvPr/>
          </p:nvGrpSpPr>
          <p:grpSpPr>
            <a:xfrm>
              <a:off x="6683257" y="1047722"/>
              <a:ext cx="841248" cy="841248"/>
              <a:chOff x="7382425" y="3023229"/>
              <a:chExt cx="656456" cy="65645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0FB468-F0C9-4CCE-AFEE-14289A0E7F51}"/>
                  </a:ext>
                </a:extLst>
              </p:cNvPr>
              <p:cNvSpPr/>
              <p:nvPr/>
            </p:nvSpPr>
            <p:spPr>
              <a:xfrm>
                <a:off x="7382425" y="3023229"/>
                <a:ext cx="656456" cy="6564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8">
                <a:extLst>
                  <a:ext uri="{FF2B5EF4-FFF2-40B4-BE49-F238E27FC236}">
                    <a16:creationId xmlns:a16="http://schemas.microsoft.com/office/drawing/2014/main" id="{129766F4-53B1-4BA9-B1D8-1DF8610C1BD8}"/>
                  </a:ext>
                </a:extLst>
              </p:cNvPr>
              <p:cNvSpPr/>
              <p:nvPr/>
            </p:nvSpPr>
            <p:spPr>
              <a:xfrm>
                <a:off x="7529006" y="3111122"/>
                <a:ext cx="368212" cy="393424"/>
              </a:xfrm>
              <a:custGeom>
                <a:avLst/>
                <a:gdLst/>
                <a:ahLst/>
                <a:cxnLst/>
                <a:rect l="l" t="t" r="r" b="b"/>
                <a:pathLst>
                  <a:path w="3197597" h="3202496">
                    <a:moveTo>
                      <a:pt x="601421" y="1611393"/>
                    </a:moveTo>
                    <a:lnTo>
                      <a:pt x="2596176" y="1611393"/>
                    </a:lnTo>
                    <a:cubicBezTo>
                      <a:pt x="2928331" y="1611393"/>
                      <a:pt x="3197594" y="1880656"/>
                      <a:pt x="3197594" y="2212811"/>
                    </a:cubicBezTo>
                    <a:lnTo>
                      <a:pt x="3197594" y="2776360"/>
                    </a:lnTo>
                    <a:lnTo>
                      <a:pt x="3197597" y="2776360"/>
                    </a:lnTo>
                    <a:lnTo>
                      <a:pt x="3197597" y="2914824"/>
                    </a:lnTo>
                    <a:lnTo>
                      <a:pt x="3197198" y="2914824"/>
                    </a:lnTo>
                    <a:lnTo>
                      <a:pt x="3197198" y="3202496"/>
                    </a:lnTo>
                    <a:lnTo>
                      <a:pt x="398" y="3202496"/>
                    </a:lnTo>
                    <a:lnTo>
                      <a:pt x="398" y="2914824"/>
                    </a:lnTo>
                    <a:lnTo>
                      <a:pt x="0" y="2914824"/>
                    </a:lnTo>
                    <a:lnTo>
                      <a:pt x="0" y="2212811"/>
                    </a:lnTo>
                    <a:cubicBezTo>
                      <a:pt x="0" y="1880656"/>
                      <a:pt x="269266" y="1611393"/>
                      <a:pt x="601421" y="1611393"/>
                    </a:cubicBezTo>
                    <a:close/>
                    <a:moveTo>
                      <a:pt x="1598801" y="0"/>
                    </a:moveTo>
                    <a:cubicBezTo>
                      <a:pt x="1998649" y="0"/>
                      <a:pt x="2322791" y="324142"/>
                      <a:pt x="2322791" y="723993"/>
                    </a:cubicBezTo>
                    <a:cubicBezTo>
                      <a:pt x="2322791" y="1123843"/>
                      <a:pt x="1998649" y="1447985"/>
                      <a:pt x="1598801" y="1447985"/>
                    </a:cubicBezTo>
                    <a:cubicBezTo>
                      <a:pt x="1198951" y="1447985"/>
                      <a:pt x="874809" y="1123843"/>
                      <a:pt x="874809" y="723993"/>
                    </a:cubicBezTo>
                    <a:cubicBezTo>
                      <a:pt x="874809" y="324142"/>
                      <a:pt x="1198951" y="0"/>
                      <a:pt x="15988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2AD99-D673-475D-A6C2-EFC12D2001D8}"/>
                </a:ext>
              </a:extLst>
            </p:cNvPr>
            <p:cNvSpPr txBox="1"/>
            <p:nvPr/>
          </p:nvSpPr>
          <p:spPr>
            <a:xfrm>
              <a:off x="7612982" y="686483"/>
              <a:ext cx="221246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Lượng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48C64D-D935-439A-B4E3-027F831235A1}"/>
                </a:ext>
              </a:extLst>
            </p:cNvPr>
            <p:cNvSpPr txBox="1"/>
            <p:nvPr/>
          </p:nvSpPr>
          <p:spPr>
            <a:xfrm>
              <a:off x="7524505" y="1025037"/>
              <a:ext cx="327106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solidFill>
                    <a:schemeClr val="accent2"/>
                  </a:solidFill>
                  <a:cs typeface="Arial" pitchFamily="34" charset="0"/>
                </a:rPr>
                <a:t>2 </a:t>
              </a:r>
              <a:r>
                <a:rPr lang="en-US" altLang="ko-KR" sz="2800" b="1" dirty="0" err="1">
                  <a:solidFill>
                    <a:schemeClr val="accent2"/>
                  </a:solidFill>
                  <a:cs typeface="Arial" pitchFamily="34" charset="0"/>
                </a:rPr>
                <a:t>Tỷ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A0B4AC-A1FE-45FB-B815-CA5A26884E10}"/>
              </a:ext>
            </a:extLst>
          </p:cNvPr>
          <p:cNvGrpSpPr/>
          <p:nvPr/>
        </p:nvGrpSpPr>
        <p:grpSpPr>
          <a:xfrm>
            <a:off x="7768405" y="4546482"/>
            <a:ext cx="4112316" cy="1446550"/>
            <a:chOff x="7679490" y="4596762"/>
            <a:chExt cx="4112316" cy="14465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57D808-69DC-45B9-BF17-B21B0A8237BF}"/>
                </a:ext>
              </a:extLst>
            </p:cNvPr>
            <p:cNvGrpSpPr/>
            <p:nvPr/>
          </p:nvGrpSpPr>
          <p:grpSpPr>
            <a:xfrm>
              <a:off x="7679490" y="4596762"/>
              <a:ext cx="4112316" cy="1446550"/>
              <a:chOff x="6683257" y="686483"/>
              <a:chExt cx="4112316" cy="14465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922A79A-894A-4BBA-8165-27B344BEB408}"/>
                  </a:ext>
                </a:extLst>
              </p:cNvPr>
              <p:cNvSpPr/>
              <p:nvPr/>
            </p:nvSpPr>
            <p:spPr>
              <a:xfrm>
                <a:off x="6683257" y="1047722"/>
                <a:ext cx="841248" cy="8412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75CB8-83D6-4542-A106-146204FF2800}"/>
                  </a:ext>
                </a:extLst>
              </p:cNvPr>
              <p:cNvSpPr txBox="1"/>
              <p:nvPr/>
            </p:nvSpPr>
            <p:spPr>
              <a:xfrm>
                <a:off x="7612982" y="686483"/>
                <a:ext cx="243069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Lượng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tin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nhắn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/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ngày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E71A3F-502F-427C-A795-9DCF54DA37F5}"/>
                  </a:ext>
                </a:extLst>
              </p:cNvPr>
              <p:cNvSpPr txBox="1"/>
              <p:nvPr/>
            </p:nvSpPr>
            <p:spPr>
              <a:xfrm>
                <a:off x="7524505" y="1025037"/>
                <a:ext cx="3271068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6600" b="1" dirty="0">
                    <a:solidFill>
                      <a:schemeClr val="accent2"/>
                    </a:solidFill>
                    <a:cs typeface="Arial" pitchFamily="34" charset="0"/>
                  </a:rPr>
                  <a:t>55 </a:t>
                </a:r>
                <a:r>
                  <a:rPr lang="en-US" altLang="ko-KR" sz="2800" b="1" dirty="0" err="1">
                    <a:solidFill>
                      <a:schemeClr val="accent2"/>
                    </a:solidFill>
                    <a:cs typeface="Arial" pitchFamily="34" charset="0"/>
                  </a:rPr>
                  <a:t>Tỷ</a:t>
                </a:r>
                <a:endParaRPr lang="ko-KR" altLang="en-US" sz="4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FFE7BD25-9EDA-4509-96A7-DD8AB15F6506}"/>
                </a:ext>
              </a:extLst>
            </p:cNvPr>
            <p:cNvSpPr/>
            <p:nvPr/>
          </p:nvSpPr>
          <p:spPr>
            <a:xfrm flipH="1">
              <a:off x="7861775" y="5178809"/>
              <a:ext cx="504633" cy="457200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FED6CF-E7D9-4551-B1CA-8F853C140247}"/>
              </a:ext>
            </a:extLst>
          </p:cNvPr>
          <p:cNvGrpSpPr/>
          <p:nvPr/>
        </p:nvGrpSpPr>
        <p:grpSpPr>
          <a:xfrm>
            <a:off x="1422639" y="4521976"/>
            <a:ext cx="4112316" cy="1446550"/>
            <a:chOff x="957231" y="4605070"/>
            <a:chExt cx="4112316" cy="144655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FFFF4F-70BA-4F6B-83A9-964646DEF377}"/>
                </a:ext>
              </a:extLst>
            </p:cNvPr>
            <p:cNvGrpSpPr/>
            <p:nvPr/>
          </p:nvGrpSpPr>
          <p:grpSpPr>
            <a:xfrm>
              <a:off x="957231" y="4605070"/>
              <a:ext cx="4112316" cy="1446550"/>
              <a:chOff x="6683257" y="686483"/>
              <a:chExt cx="4112316" cy="144655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A1B84D2-507F-477E-8D14-4247BAC25165}"/>
                  </a:ext>
                </a:extLst>
              </p:cNvPr>
              <p:cNvSpPr/>
              <p:nvPr/>
            </p:nvSpPr>
            <p:spPr>
              <a:xfrm>
                <a:off x="6683257" y="1047722"/>
                <a:ext cx="841248" cy="8412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802FCD-8B87-4D80-AE5F-79E53EE00F12}"/>
                  </a:ext>
                </a:extLst>
              </p:cNvPr>
              <p:cNvSpPr txBox="1"/>
              <p:nvPr/>
            </p:nvSpPr>
            <p:spPr>
              <a:xfrm>
                <a:off x="7612982" y="686483"/>
                <a:ext cx="243069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Lượng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hình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ảnh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/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ngày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52A83E-C515-45F1-96FC-BC15101AF7A5}"/>
                  </a:ext>
                </a:extLst>
              </p:cNvPr>
              <p:cNvSpPr txBox="1"/>
              <p:nvPr/>
            </p:nvSpPr>
            <p:spPr>
              <a:xfrm>
                <a:off x="7524505" y="1025037"/>
                <a:ext cx="3271068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6600" b="1" dirty="0">
                    <a:solidFill>
                      <a:schemeClr val="accent2"/>
                    </a:solidFill>
                    <a:cs typeface="Arial" pitchFamily="34" charset="0"/>
                  </a:rPr>
                  <a:t>4.5 </a:t>
                </a:r>
                <a:r>
                  <a:rPr lang="en-US" altLang="ko-KR" sz="2800" b="1" dirty="0" err="1">
                    <a:solidFill>
                      <a:schemeClr val="accent2"/>
                    </a:solidFill>
                    <a:cs typeface="Arial" pitchFamily="34" charset="0"/>
                  </a:rPr>
                  <a:t>Tỷ</a:t>
                </a:r>
                <a:endParaRPr lang="ko-KR" altLang="en-US" sz="4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2C66C3D9-87B0-4E1D-9618-2131EA66140D}"/>
                </a:ext>
              </a:extLst>
            </p:cNvPr>
            <p:cNvSpPr/>
            <p:nvPr/>
          </p:nvSpPr>
          <p:spPr>
            <a:xfrm rot="2700000">
              <a:off x="1215143" y="5082808"/>
              <a:ext cx="365760" cy="54864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659409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320086"/>
            <a:ext cx="6095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Chi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tiết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xây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dựng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8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A0182D-509A-4AC2-B0E7-8A22DA7CC16E}"/>
              </a:ext>
            </a:extLst>
          </p:cNvPr>
          <p:cNvGrpSpPr/>
          <p:nvPr/>
        </p:nvGrpSpPr>
        <p:grpSpPr>
          <a:xfrm>
            <a:off x="410378" y="1924280"/>
            <a:ext cx="11486348" cy="3009439"/>
            <a:chOff x="410378" y="2154293"/>
            <a:chExt cx="11486348" cy="300943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A6152C0-7ACA-4BFD-94DD-9D6E9705D19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185256" y="2514333"/>
              <a:ext cx="0" cy="491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1C991E-AC90-4C0D-80BC-9822F82C1608}"/>
                </a:ext>
              </a:extLst>
            </p:cNvPr>
            <p:cNvCxnSpPr>
              <a:cxnSpLocks/>
            </p:cNvCxnSpPr>
            <p:nvPr/>
          </p:nvCxnSpPr>
          <p:spPr>
            <a:xfrm>
              <a:off x="702252" y="3014160"/>
              <a:ext cx="10378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C46435-E3DD-4932-B9D0-F8A6D7A24A26}"/>
                </a:ext>
              </a:extLst>
            </p:cNvPr>
            <p:cNvSpPr/>
            <p:nvPr/>
          </p:nvSpPr>
          <p:spPr>
            <a:xfrm>
              <a:off x="5296531" y="2154293"/>
              <a:ext cx="177745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WHATSAPP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B7FCB11-C43B-4EEE-A3E7-455963A7305C}"/>
                </a:ext>
              </a:extLst>
            </p:cNvPr>
            <p:cNvGrpSpPr/>
            <p:nvPr/>
          </p:nvGrpSpPr>
          <p:grpSpPr>
            <a:xfrm>
              <a:off x="4352652" y="3022778"/>
              <a:ext cx="1620000" cy="1676004"/>
              <a:chOff x="6734409" y="3014161"/>
              <a:chExt cx="1620000" cy="167600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A89A5D8-1E64-4D09-A7D6-B776FEAF4364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7544409" y="3014161"/>
                <a:ext cx="0" cy="2377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D503C8-F726-4318-916E-5B47C3BB4A84}"/>
                  </a:ext>
                </a:extLst>
              </p:cNvPr>
              <p:cNvSpPr/>
              <p:nvPr/>
            </p:nvSpPr>
            <p:spPr>
              <a:xfrm>
                <a:off x="6734409" y="3251890"/>
                <a:ext cx="162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Tìm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kiếm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user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698EFC-D463-42F8-9901-303FA90DB248}"/>
                  </a:ext>
                </a:extLst>
              </p:cNvPr>
              <p:cNvSpPr/>
              <p:nvPr/>
            </p:nvSpPr>
            <p:spPr>
              <a:xfrm>
                <a:off x="6914409" y="3899962"/>
                <a:ext cx="144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Tên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41345E-8727-4C3B-96FA-668DE492A877}"/>
                  </a:ext>
                </a:extLst>
              </p:cNvPr>
              <p:cNvSpPr/>
              <p:nvPr/>
            </p:nvSpPr>
            <p:spPr>
              <a:xfrm>
                <a:off x="6914409" y="4404018"/>
                <a:ext cx="144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Số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điện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thoại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917B8A6-BA00-43BF-82BC-3911FBD3961E}"/>
                  </a:ext>
                </a:extLst>
              </p:cNvPr>
              <p:cNvCxnSpPr/>
              <p:nvPr/>
            </p:nvCxnSpPr>
            <p:spPr>
              <a:xfrm>
                <a:off x="6740039" y="3541806"/>
                <a:ext cx="0" cy="1009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83867A-B565-465B-AABB-42F1D2C73B4A}"/>
                  </a:ext>
                </a:extLst>
              </p:cNvPr>
              <p:cNvCxnSpPr/>
              <p:nvPr/>
            </p:nvCxnSpPr>
            <p:spPr>
              <a:xfrm flipH="1">
                <a:off x="6740039" y="4046804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CE7BFE8-E981-4447-90CF-B418439E99EB}"/>
                  </a:ext>
                </a:extLst>
              </p:cNvPr>
              <p:cNvCxnSpPr/>
              <p:nvPr/>
            </p:nvCxnSpPr>
            <p:spPr>
              <a:xfrm flipH="1">
                <a:off x="6740039" y="4550860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D143440-1A2C-4B7A-A55F-7831D3061F87}"/>
                </a:ext>
              </a:extLst>
            </p:cNvPr>
            <p:cNvGrpSpPr/>
            <p:nvPr/>
          </p:nvGrpSpPr>
          <p:grpSpPr>
            <a:xfrm>
              <a:off x="10276726" y="3005543"/>
              <a:ext cx="1620000" cy="1676004"/>
              <a:chOff x="9635369" y="3014161"/>
              <a:chExt cx="1620000" cy="167600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A15A3A9-3A54-4EA0-B790-BD8007084076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10445369" y="3014161"/>
                <a:ext cx="0" cy="2377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1A8570-5339-4BFF-A7F4-ED938098CDE0}"/>
                  </a:ext>
                </a:extLst>
              </p:cNvPr>
              <p:cNvSpPr/>
              <p:nvPr/>
            </p:nvSpPr>
            <p:spPr>
              <a:xfrm>
                <a:off x="9635369" y="3251890"/>
                <a:ext cx="1620000" cy="2861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Quản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lý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cá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nhân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50C31C-2B90-478D-9FE5-D75A4ABCD528}"/>
                  </a:ext>
                </a:extLst>
              </p:cNvPr>
              <p:cNvSpPr/>
              <p:nvPr/>
            </p:nvSpPr>
            <p:spPr>
              <a:xfrm>
                <a:off x="9815369" y="3899962"/>
                <a:ext cx="1440000" cy="2861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Hiển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thị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31C4FB-545D-40B7-9C00-5CDAF6809DA2}"/>
                  </a:ext>
                </a:extLst>
              </p:cNvPr>
              <p:cNvSpPr/>
              <p:nvPr/>
            </p:nvSpPr>
            <p:spPr>
              <a:xfrm>
                <a:off x="9815369" y="4404018"/>
                <a:ext cx="1440000" cy="2861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Cập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nhật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9CE7DCD-7076-4A8F-B1EB-12FB2FBD0883}"/>
                  </a:ext>
                </a:extLst>
              </p:cNvPr>
              <p:cNvCxnSpPr/>
              <p:nvPr/>
            </p:nvCxnSpPr>
            <p:spPr>
              <a:xfrm>
                <a:off x="9645279" y="3543692"/>
                <a:ext cx="0" cy="1009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4F09C3-37C3-4065-8022-29D8D5501352}"/>
                  </a:ext>
                </a:extLst>
              </p:cNvPr>
              <p:cNvCxnSpPr/>
              <p:nvPr/>
            </p:nvCxnSpPr>
            <p:spPr>
              <a:xfrm flipH="1">
                <a:off x="9645279" y="4048689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DA992CA-646A-4ACF-B4F1-947B931FF177}"/>
                  </a:ext>
                </a:extLst>
              </p:cNvPr>
              <p:cNvCxnSpPr/>
              <p:nvPr/>
            </p:nvCxnSpPr>
            <p:spPr>
              <a:xfrm flipH="1">
                <a:off x="9645279" y="4552745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37487B-359A-4547-8C6C-41DCCACAA8E1}"/>
                </a:ext>
              </a:extLst>
            </p:cNvPr>
            <p:cNvGrpSpPr/>
            <p:nvPr/>
          </p:nvGrpSpPr>
          <p:grpSpPr>
            <a:xfrm>
              <a:off x="2378700" y="3014160"/>
              <a:ext cx="1620000" cy="2149572"/>
              <a:chOff x="2378700" y="3014160"/>
              <a:chExt cx="1620000" cy="214957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A8B7E28-B277-4EDE-A3F0-B83B5927F041}"/>
                  </a:ext>
                </a:extLst>
              </p:cNvPr>
              <p:cNvGrpSpPr/>
              <p:nvPr/>
            </p:nvGrpSpPr>
            <p:grpSpPr>
              <a:xfrm>
                <a:off x="2378700" y="3014160"/>
                <a:ext cx="1620000" cy="2149572"/>
                <a:chOff x="3833448" y="3014161"/>
                <a:chExt cx="1620000" cy="214957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9F1A696-F869-4A09-BE8E-588DE639FB21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>
                <a:xfrm>
                  <a:off x="4643448" y="3014161"/>
                  <a:ext cx="0" cy="23772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6A74107D-A8D7-490D-B0CB-4679E0A01B3F}"/>
                    </a:ext>
                  </a:extLst>
                </p:cNvPr>
                <p:cNvGrpSpPr/>
                <p:nvPr/>
              </p:nvGrpSpPr>
              <p:grpSpPr>
                <a:xfrm>
                  <a:off x="3833448" y="3251890"/>
                  <a:ext cx="1620000" cy="1911843"/>
                  <a:chOff x="3833448" y="3251890"/>
                  <a:chExt cx="1620000" cy="1911843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27904A1-658F-465A-981C-B92427D042B3}"/>
                      </a:ext>
                    </a:extLst>
                  </p:cNvPr>
                  <p:cNvSpPr/>
                  <p:nvPr/>
                </p:nvSpPr>
                <p:spPr>
                  <a:xfrm>
                    <a:off x="3833448" y="3251890"/>
                    <a:ext cx="1620000" cy="28614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Tương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tác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8C5AA93-62C3-4513-9425-FC60B5952003}"/>
                      </a:ext>
                    </a:extLst>
                  </p:cNvPr>
                  <p:cNvSpPr/>
                  <p:nvPr/>
                </p:nvSpPr>
                <p:spPr>
                  <a:xfrm>
                    <a:off x="4013448" y="3899962"/>
                    <a:ext cx="1440000" cy="28614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Nhắn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 tin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9A7AF54-D053-440F-8790-4C9FB9D4C7B1}"/>
                      </a:ext>
                    </a:extLst>
                  </p:cNvPr>
                  <p:cNvSpPr/>
                  <p:nvPr/>
                </p:nvSpPr>
                <p:spPr>
                  <a:xfrm>
                    <a:off x="4013448" y="4404018"/>
                    <a:ext cx="1440000" cy="28614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Bày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tỏ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cảm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xúc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C9C9F9D-1E6E-459E-B1AC-92633B778E26}"/>
                      </a:ext>
                    </a:extLst>
                  </p:cNvPr>
                  <p:cNvSpPr/>
                  <p:nvPr/>
                </p:nvSpPr>
                <p:spPr>
                  <a:xfrm>
                    <a:off x="4013448" y="4877586"/>
                    <a:ext cx="1440000" cy="28614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Chia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sẻ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</a:rPr>
                      <a:t>ảnh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AD3C0AE-3A3D-4139-8216-A5110CC9E15A}"/>
                      </a:ext>
                    </a:extLst>
                  </p:cNvPr>
                  <p:cNvCxnSpPr/>
                  <p:nvPr/>
                </p:nvCxnSpPr>
                <p:spPr>
                  <a:xfrm>
                    <a:off x="3854254" y="3539921"/>
                    <a:ext cx="0" cy="156720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405ED587-EFDE-4581-8CC3-65A52541A80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4254" y="4044919"/>
                    <a:ext cx="144016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E406E7A-C553-4F43-87DD-0748D741FE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4254" y="4548975"/>
                    <a:ext cx="144016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07A014D-9BAF-40AF-8DC0-065E09D0644A}"/>
                  </a:ext>
                </a:extLst>
              </p:cNvPr>
              <p:cNvCxnSpPr/>
              <p:nvPr/>
            </p:nvCxnSpPr>
            <p:spPr>
              <a:xfrm flipH="1">
                <a:off x="2399826" y="5107124"/>
                <a:ext cx="1588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5038A99-9F12-46FE-B15B-40ADB865F449}"/>
                </a:ext>
              </a:extLst>
            </p:cNvPr>
            <p:cNvGrpSpPr/>
            <p:nvPr/>
          </p:nvGrpSpPr>
          <p:grpSpPr>
            <a:xfrm>
              <a:off x="410378" y="3014161"/>
              <a:ext cx="1620000" cy="1704522"/>
              <a:chOff x="922107" y="3014161"/>
              <a:chExt cx="1620000" cy="170452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90884E-50BE-4D25-B3FC-2CDADE3C83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015" y="4547091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209EB08-9CC6-4BE2-A9C2-B1DB53893860}"/>
                  </a:ext>
                </a:extLst>
              </p:cNvPr>
              <p:cNvGrpSpPr/>
              <p:nvPr/>
            </p:nvGrpSpPr>
            <p:grpSpPr>
              <a:xfrm>
                <a:off x="922107" y="3014161"/>
                <a:ext cx="1620000" cy="1704522"/>
                <a:chOff x="922107" y="3014161"/>
                <a:chExt cx="1620000" cy="1704522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51E36AF-9E39-4D1C-B8A1-686638DD4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980" y="3014161"/>
                  <a:ext cx="0" cy="23772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D7A6CDC-BB65-439A-ADC6-28B87514905E}"/>
                    </a:ext>
                  </a:extLst>
                </p:cNvPr>
                <p:cNvCxnSpPr/>
                <p:nvPr/>
              </p:nvCxnSpPr>
              <p:spPr>
                <a:xfrm>
                  <a:off x="949015" y="3538036"/>
                  <a:ext cx="0" cy="10090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CF93F6-085C-4CA1-8E2A-E421EFD09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015" y="4043035"/>
                  <a:ext cx="14401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DD1D717-BCAC-4E2B-883D-8459B8BFC7FB}"/>
                    </a:ext>
                  </a:extLst>
                </p:cNvPr>
                <p:cNvSpPr/>
                <p:nvPr/>
              </p:nvSpPr>
              <p:spPr>
                <a:xfrm>
                  <a:off x="922107" y="3280408"/>
                  <a:ext cx="1620000" cy="2861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Hệ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thống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9BE2F0C-29C7-4CE3-9048-5CC316BA5E40}"/>
                    </a:ext>
                  </a:extLst>
                </p:cNvPr>
                <p:cNvSpPr/>
                <p:nvPr/>
              </p:nvSpPr>
              <p:spPr>
                <a:xfrm>
                  <a:off x="1102107" y="3928480"/>
                  <a:ext cx="1440000" cy="2861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Đăng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nhập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8EA916D-FD29-4FEB-9873-5E4EDE7673C2}"/>
                    </a:ext>
                  </a:extLst>
                </p:cNvPr>
                <p:cNvSpPr/>
                <p:nvPr/>
              </p:nvSpPr>
              <p:spPr>
                <a:xfrm>
                  <a:off x="1102107" y="4432536"/>
                  <a:ext cx="1440000" cy="2861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Đăng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ký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BECACE-9055-40E7-BFD5-647AC585B57B}"/>
                </a:ext>
              </a:extLst>
            </p:cNvPr>
            <p:cNvGrpSpPr/>
            <p:nvPr/>
          </p:nvGrpSpPr>
          <p:grpSpPr>
            <a:xfrm>
              <a:off x="6339689" y="3016040"/>
              <a:ext cx="1620000" cy="1884400"/>
              <a:chOff x="6734409" y="3014161"/>
              <a:chExt cx="1620000" cy="188440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744CF27-6FA1-428B-942E-BA1694CA7CED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>
                <a:off x="7544409" y="3014161"/>
                <a:ext cx="0" cy="2377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3277758-96C1-43F3-BD61-11AEBDD3E714}"/>
                  </a:ext>
                </a:extLst>
              </p:cNvPr>
              <p:cNvSpPr/>
              <p:nvPr/>
            </p:nvSpPr>
            <p:spPr>
              <a:xfrm>
                <a:off x="6734409" y="3251890"/>
                <a:ext cx="162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Đăng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story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11FC836-F415-4054-88F6-5643717FAC89}"/>
                  </a:ext>
                </a:extLst>
              </p:cNvPr>
              <p:cNvSpPr/>
              <p:nvPr/>
            </p:nvSpPr>
            <p:spPr>
              <a:xfrm>
                <a:off x="6914409" y="3899962"/>
                <a:ext cx="144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Tải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ảnh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lên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AFABE6-70FB-4843-BC30-12BBA5F7FEB1}"/>
                  </a:ext>
                </a:extLst>
              </p:cNvPr>
              <p:cNvSpPr/>
              <p:nvPr/>
            </p:nvSpPr>
            <p:spPr>
              <a:xfrm>
                <a:off x="6914409" y="4404018"/>
                <a:ext cx="1440000" cy="4945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Hiển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thị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chế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độ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xem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5B1CD15-072A-430D-ABA3-04D4EB1AAA56}"/>
                  </a:ext>
                </a:extLst>
              </p:cNvPr>
              <p:cNvCxnSpPr/>
              <p:nvPr/>
            </p:nvCxnSpPr>
            <p:spPr>
              <a:xfrm>
                <a:off x="6740039" y="3541806"/>
                <a:ext cx="0" cy="1009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793746-DCCB-4809-A64D-242E8FBBB0B7}"/>
                  </a:ext>
                </a:extLst>
              </p:cNvPr>
              <p:cNvCxnSpPr/>
              <p:nvPr/>
            </p:nvCxnSpPr>
            <p:spPr>
              <a:xfrm flipH="1">
                <a:off x="6740039" y="4046804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9749534-E5D9-4C81-A97C-7FF8B6E5FB7D}"/>
                  </a:ext>
                </a:extLst>
              </p:cNvPr>
              <p:cNvCxnSpPr/>
              <p:nvPr/>
            </p:nvCxnSpPr>
            <p:spPr>
              <a:xfrm flipH="1">
                <a:off x="6740039" y="4550860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6EEB2CD-CAA1-4162-8C73-F4DE3E47C7BC}"/>
                </a:ext>
              </a:extLst>
            </p:cNvPr>
            <p:cNvGrpSpPr/>
            <p:nvPr/>
          </p:nvGrpSpPr>
          <p:grpSpPr>
            <a:xfrm>
              <a:off x="8320944" y="3013860"/>
              <a:ext cx="1620000" cy="1863721"/>
              <a:chOff x="6734409" y="3014161"/>
              <a:chExt cx="1620000" cy="186372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3C0B6BF-EE86-4746-BAAE-9D3966293C03}"/>
                  </a:ext>
                </a:extLst>
              </p:cNvPr>
              <p:cNvCxnSpPr>
                <a:cxnSpLocks/>
                <a:endCxn id="88" idx="0"/>
              </p:cNvCxnSpPr>
              <p:nvPr/>
            </p:nvCxnSpPr>
            <p:spPr>
              <a:xfrm>
                <a:off x="7544409" y="3014161"/>
                <a:ext cx="0" cy="2377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81CC186-7890-4CAB-81E7-E2E6F83B92CE}"/>
                  </a:ext>
                </a:extLst>
              </p:cNvPr>
              <p:cNvSpPr/>
              <p:nvPr/>
            </p:nvSpPr>
            <p:spPr>
              <a:xfrm>
                <a:off x="6734409" y="3251890"/>
                <a:ext cx="162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Thông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báo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CDABB5-49ED-4CAA-ACCB-27206B2CEAEA}"/>
                  </a:ext>
                </a:extLst>
              </p:cNvPr>
              <p:cNvSpPr/>
              <p:nvPr/>
            </p:nvSpPr>
            <p:spPr>
              <a:xfrm>
                <a:off x="6914409" y="3899962"/>
                <a:ext cx="1440000" cy="2861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Từ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user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9D98881-C0C4-4529-BB3D-DF8426E7646A}"/>
                  </a:ext>
                </a:extLst>
              </p:cNvPr>
              <p:cNvSpPr/>
              <p:nvPr/>
            </p:nvSpPr>
            <p:spPr>
              <a:xfrm>
                <a:off x="6914409" y="4404018"/>
                <a:ext cx="1440000" cy="4738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</a:rPr>
                  <a:t>Từ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nhà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phát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</a:rPr>
                  <a:t>triển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B8A926A-5C1F-44B3-AB1C-22A3ADC29A63}"/>
                  </a:ext>
                </a:extLst>
              </p:cNvPr>
              <p:cNvCxnSpPr/>
              <p:nvPr/>
            </p:nvCxnSpPr>
            <p:spPr>
              <a:xfrm>
                <a:off x="6740039" y="3541806"/>
                <a:ext cx="0" cy="1009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02AF21F-C6E6-4695-8100-B17023DC0528}"/>
                  </a:ext>
                </a:extLst>
              </p:cNvPr>
              <p:cNvCxnSpPr/>
              <p:nvPr/>
            </p:nvCxnSpPr>
            <p:spPr>
              <a:xfrm flipH="1">
                <a:off x="6740039" y="4046804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F07024A-363F-44F6-854D-D38993C66EB5}"/>
                  </a:ext>
                </a:extLst>
              </p:cNvPr>
              <p:cNvCxnSpPr/>
              <p:nvPr/>
            </p:nvCxnSpPr>
            <p:spPr>
              <a:xfrm flipH="1">
                <a:off x="6740039" y="4550860"/>
                <a:ext cx="1440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1AD594-8C80-4372-B4A0-84A992A776BA}"/>
              </a:ext>
            </a:extLst>
          </p:cNvPr>
          <p:cNvGrpSpPr/>
          <p:nvPr/>
        </p:nvGrpSpPr>
        <p:grpSpPr>
          <a:xfrm>
            <a:off x="243281" y="2481333"/>
            <a:ext cx="4974671" cy="2795342"/>
            <a:chOff x="0" y="2036716"/>
            <a:chExt cx="5522844" cy="303442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5537E8-E4C5-4E0A-B1C1-EC91EADFDA98}"/>
                </a:ext>
              </a:extLst>
            </p:cNvPr>
            <p:cNvGrpSpPr/>
            <p:nvPr/>
          </p:nvGrpSpPr>
          <p:grpSpPr>
            <a:xfrm>
              <a:off x="0" y="2036716"/>
              <a:ext cx="5522844" cy="3034429"/>
              <a:chOff x="-548507" y="477868"/>
              <a:chExt cx="11570449" cy="635717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D292568-6761-439B-9A4B-9D381A0ADA5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65CE64-3450-4CD6-905A-BDB78349D4CF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626414-A834-40DB-BDA5-4A066CB295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BCDF445-EDC8-4A9A-B1A1-C7003BC1580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085BC3F-F636-4588-96B4-4485846F2198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7083FD8-FE37-430E-9C04-6A490449F1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F6C30052-36A4-4FED-9174-3B7EFF8A67B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B404661-1964-4931-A180-AC352AB8A2F0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7D41A56-11D2-4A8F-BCB4-5F27044CFD3A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18AF9A63-DABC-4C34-B558-482259C798E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4F327121-BE39-410B-AABA-4FC95B143B5A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9CBB94D-2E5E-4D01-8A42-9C777A3F324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D85C12-8B51-4E47-B560-EA6493497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07" y="2373000"/>
              <a:ext cx="3473043" cy="20888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F073E-BC50-47DF-BE71-F631526FB640}"/>
              </a:ext>
            </a:extLst>
          </p:cNvPr>
          <p:cNvGrpSpPr/>
          <p:nvPr/>
        </p:nvGrpSpPr>
        <p:grpSpPr>
          <a:xfrm>
            <a:off x="6357308" y="2040761"/>
            <a:ext cx="4314195" cy="592083"/>
            <a:chOff x="6357308" y="2040761"/>
            <a:chExt cx="4314195" cy="592083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3A9051B-BB2A-4394-B018-40265A631D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8143" y="2528792"/>
              <a:ext cx="4023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Placeholder 1">
              <a:extLst>
                <a:ext uri="{FF2B5EF4-FFF2-40B4-BE49-F238E27FC236}">
                  <a16:creationId xmlns:a16="http://schemas.microsoft.com/office/drawing/2014/main" id="{A641E4F7-53C3-4348-957F-F16499247570}"/>
                </a:ext>
              </a:extLst>
            </p:cNvPr>
            <p:cNvSpPr txBox="1">
              <a:spLocks/>
            </p:cNvSpPr>
            <p:nvPr/>
          </p:nvSpPr>
          <p:spPr>
            <a:xfrm>
              <a:off x="6357308" y="2040761"/>
              <a:ext cx="1076033" cy="59208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2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User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47C2D-4287-4C3A-9E6C-721E8FBA3DF7}"/>
              </a:ext>
            </a:extLst>
          </p:cNvPr>
          <p:cNvGrpSpPr/>
          <p:nvPr/>
        </p:nvGrpSpPr>
        <p:grpSpPr>
          <a:xfrm>
            <a:off x="7959001" y="2830653"/>
            <a:ext cx="1401644" cy="1768075"/>
            <a:chOff x="7210759" y="3468738"/>
            <a:chExt cx="1627141" cy="2385411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940500F-0C45-481A-B9CB-A423C604E8C7}"/>
                </a:ext>
              </a:extLst>
            </p:cNvPr>
            <p:cNvSpPr/>
            <p:nvPr/>
          </p:nvSpPr>
          <p:spPr>
            <a:xfrm>
              <a:off x="7210759" y="3468738"/>
              <a:ext cx="1620000" cy="2861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Uid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52A42A3-0EF1-4E2A-8B85-DFB187875B38}"/>
                </a:ext>
              </a:extLst>
            </p:cNvPr>
            <p:cNvSpPr/>
            <p:nvPr/>
          </p:nvSpPr>
          <p:spPr>
            <a:xfrm>
              <a:off x="7390759" y="4116810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Name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586B23-B180-419D-B256-0D52AC27C9DD}"/>
                </a:ext>
              </a:extLst>
            </p:cNvPr>
            <p:cNvSpPr/>
            <p:nvPr/>
          </p:nvSpPr>
          <p:spPr>
            <a:xfrm>
              <a:off x="7390759" y="4620866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PhoneNumber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3DDACD7-5444-41A4-8E49-28057FEBF6DE}"/>
                </a:ext>
              </a:extLst>
            </p:cNvPr>
            <p:cNvSpPr/>
            <p:nvPr/>
          </p:nvSpPr>
          <p:spPr>
            <a:xfrm>
              <a:off x="7390759" y="5094434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Token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5EEB0D2-F37F-4385-8028-BB86A6140C43}"/>
                </a:ext>
              </a:extLst>
            </p:cNvPr>
            <p:cNvCxnSpPr/>
            <p:nvPr/>
          </p:nvCxnSpPr>
          <p:spPr>
            <a:xfrm>
              <a:off x="7231565" y="3756769"/>
              <a:ext cx="0" cy="205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1225E1E-4427-466B-B978-B62910F34AD0}"/>
                </a:ext>
              </a:extLst>
            </p:cNvPr>
            <p:cNvCxnSpPr/>
            <p:nvPr/>
          </p:nvCxnSpPr>
          <p:spPr>
            <a:xfrm flipH="1">
              <a:off x="7231565" y="4261767"/>
              <a:ext cx="144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7F694CA-16D5-4FA5-B84C-03163882A927}"/>
                </a:ext>
              </a:extLst>
            </p:cNvPr>
            <p:cNvCxnSpPr/>
            <p:nvPr/>
          </p:nvCxnSpPr>
          <p:spPr>
            <a:xfrm flipH="1">
              <a:off x="7231565" y="4765823"/>
              <a:ext cx="144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4C1E762-9C9C-47C7-94DC-73C7097601E7}"/>
                </a:ext>
              </a:extLst>
            </p:cNvPr>
            <p:cNvCxnSpPr/>
            <p:nvPr/>
          </p:nvCxnSpPr>
          <p:spPr>
            <a:xfrm flipH="1">
              <a:off x="7231885" y="5323973"/>
              <a:ext cx="1588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CAFD4D4-6690-4103-A082-1D24802771E2}"/>
                </a:ext>
              </a:extLst>
            </p:cNvPr>
            <p:cNvSpPr/>
            <p:nvPr/>
          </p:nvSpPr>
          <p:spPr>
            <a:xfrm>
              <a:off x="7397900" y="5568002"/>
              <a:ext cx="1440000" cy="28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Uid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9E3FFD0-B324-451C-BFD7-3D77C0D61E56}"/>
                </a:ext>
              </a:extLst>
            </p:cNvPr>
            <p:cNvCxnSpPr/>
            <p:nvPr/>
          </p:nvCxnSpPr>
          <p:spPr>
            <a:xfrm flipH="1">
              <a:off x="7233283" y="5803544"/>
              <a:ext cx="1588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3292EB5-9EAE-4736-9843-A525B5A0E289}"/>
              </a:ext>
            </a:extLst>
          </p:cNvPr>
          <p:cNvSpPr txBox="1"/>
          <p:nvPr/>
        </p:nvSpPr>
        <p:spPr>
          <a:xfrm>
            <a:off x="4220535" y="1363139"/>
            <a:ext cx="408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sở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nhánh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JSON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AF074D4-9323-4F12-B89E-61C7C801E3CB}"/>
              </a:ext>
            </a:extLst>
          </p:cNvPr>
          <p:cNvGrpSpPr/>
          <p:nvPr/>
        </p:nvGrpSpPr>
        <p:grpSpPr>
          <a:xfrm>
            <a:off x="4957142" y="6040693"/>
            <a:ext cx="2800332" cy="477798"/>
            <a:chOff x="3847811" y="6040693"/>
            <a:chExt cx="2800332" cy="477798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653CA79-7F00-4E7A-B143-10B77C87B940}"/>
                </a:ext>
              </a:extLst>
            </p:cNvPr>
            <p:cNvGrpSpPr/>
            <p:nvPr/>
          </p:nvGrpSpPr>
          <p:grpSpPr>
            <a:xfrm>
              <a:off x="3847811" y="6040693"/>
              <a:ext cx="1400166" cy="477798"/>
              <a:chOff x="1947698" y="5473685"/>
              <a:chExt cx="1400166" cy="477798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E817AAC6-E219-4E39-B327-80E75601659A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1A85800-B10A-4E4F-960A-3742B9FD5299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Root 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C1501CB-7E57-40FC-843E-031A68B8C81B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Class.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85042882-EB2D-424A-84B9-563D18F99147}"/>
                </a:ext>
              </a:extLst>
            </p:cNvPr>
            <p:cNvGrpSpPr/>
            <p:nvPr/>
          </p:nvGrpSpPr>
          <p:grpSpPr>
            <a:xfrm>
              <a:off x="5247977" y="6040693"/>
              <a:ext cx="1400166" cy="477798"/>
              <a:chOff x="1947698" y="5473685"/>
              <a:chExt cx="1400166" cy="477798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19D979F-08F4-438C-BC6A-611E0D3F501D}"/>
                  </a:ext>
                </a:extLst>
              </p:cNvPr>
              <p:cNvSpPr/>
              <p:nvPr/>
            </p:nvSpPr>
            <p:spPr>
              <a:xfrm>
                <a:off x="1947698" y="5538411"/>
                <a:ext cx="338747" cy="3387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087091A-AA42-4C03-A369-364134FAADA7}"/>
                  </a:ext>
                </a:extLst>
              </p:cNvPr>
              <p:cNvSpPr txBox="1"/>
              <p:nvPr/>
            </p:nvSpPr>
            <p:spPr>
              <a:xfrm>
                <a:off x="2279163" y="5473685"/>
                <a:ext cx="1068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Child 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B5A60E2-7E56-4167-9A92-BD7A50B0117F}"/>
                  </a:ext>
                </a:extLst>
              </p:cNvPr>
              <p:cNvSpPr txBox="1"/>
              <p:nvPr/>
            </p:nvSpPr>
            <p:spPr>
              <a:xfrm>
                <a:off x="2293737" y="5674484"/>
                <a:ext cx="1054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Element.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40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422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Lê Khải</cp:lastModifiedBy>
  <cp:revision>121</cp:revision>
  <dcterms:created xsi:type="dcterms:W3CDTF">2018-04-24T17:14:44Z</dcterms:created>
  <dcterms:modified xsi:type="dcterms:W3CDTF">2021-12-15T10:33:08Z</dcterms:modified>
</cp:coreProperties>
</file>