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1585" y="2565654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3200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0362" y="692658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200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1508" y="993140"/>
            <a:ext cx="430098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962" y="631012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7307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2914" y="6474090"/>
            <a:ext cx="2138679" cy="27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85602"/>
            <a:ext cx="98615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3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8283" y="6485602"/>
            <a:ext cx="2660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  <a:tabLst>
                <a:tab pos="1491615" algn="l"/>
                <a:tab pos="2483485" algn="l"/>
              </a:tabLst>
            </a:pPr>
            <a:r>
              <a:rPr dirty="0"/>
              <a:t>Lưu	</a:t>
            </a:r>
            <a:r>
              <a:rPr spc="-5" dirty="0"/>
              <a:t>trữ	</a:t>
            </a:r>
            <a:r>
              <a:rPr spc="-10" dirty="0"/>
              <a:t>dữ</a:t>
            </a:r>
            <a:r>
              <a:rPr spc="-100" dirty="0"/>
              <a:t> </a:t>
            </a:r>
            <a:r>
              <a:rPr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1431" y="2590222"/>
            <a:ext cx="26714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Trần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781300"/>
            <a:ext cx="5010912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68" y="188976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516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Sử </a:t>
            </a:r>
            <a:r>
              <a:rPr spc="-10" dirty="0"/>
              <a:t>dụng</a:t>
            </a:r>
            <a:r>
              <a:rPr spc="-5" dirty="0"/>
              <a:t> ShardPreference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497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Bảng sau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mô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tả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giá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trị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666" y="1528340"/>
            <a:ext cx="8317873" cy="3270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516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Sử </a:t>
            </a:r>
            <a:r>
              <a:rPr spc="-10" dirty="0"/>
              <a:t>dụng</a:t>
            </a:r>
            <a:r>
              <a:rPr spc="-5" dirty="0"/>
              <a:t> ShardPreference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3556"/>
            <a:ext cx="7981315" cy="50615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Tiếp theo, 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tượng editor từ biến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sharedPrefs:</a:t>
            </a:r>
            <a:endParaRPr sz="2800">
              <a:latin typeface="Times New Roman"/>
              <a:cs typeface="Times New Roman"/>
            </a:endParaRPr>
          </a:p>
          <a:p>
            <a:pPr marL="683260" marR="2461895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SharedPreferences.Editor editor =  sharedPrefs.edit();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lưu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vào chúng ta sử dụng như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editor.put&lt;X&gt;(String key,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value);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editor.commit();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đó: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&lt;X&gt;: là kiểu dữ liệu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float,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string,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int,</a:t>
            </a:r>
            <a:r>
              <a:rPr sz="2800" spc="-5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boolean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key: là tên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đặt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cho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biến bạn sẽ lưu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xuống.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value: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giá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trị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cần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lưu.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48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Đọc </a:t>
            </a:r>
            <a:r>
              <a:rPr spc="-5" dirty="0"/>
              <a:t>dữ liệu</a:t>
            </a:r>
            <a:r>
              <a:rPr spc="-15" dirty="0"/>
              <a:t> </a:t>
            </a:r>
            <a:r>
              <a:rPr spc="-5" dirty="0"/>
              <a:t>ShardPreference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3556"/>
            <a:ext cx="7652384" cy="352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đọc dữ liệu của SharedPefs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SharedPreferences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sharedPrefs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  getSharedPreferences(“&lt;SharedName&gt;",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Mode);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sharedPrefs.get&lt;X&gt;(&lt;key&gt;, &lt;default&gt;);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Trong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đó: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X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là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kiểu dữ</a:t>
            </a:r>
            <a:r>
              <a:rPr sz="2800" spc="-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Default: là giá trị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mặc</a:t>
            </a:r>
            <a:r>
              <a:rPr sz="2800" spc="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327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ShardPreference – </a:t>
            </a:r>
            <a:r>
              <a:rPr spc="-5" dirty="0"/>
              <a:t>Ví</a:t>
            </a:r>
            <a:r>
              <a:rPr spc="-80" dirty="0"/>
              <a:t> </a:t>
            </a:r>
            <a:r>
              <a:rPr spc="-10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358702" y="1371556"/>
            <a:ext cx="8599369" cy="437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13</a:t>
            </a:fld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669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Đọc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 dữ liệu đăng nhập của ứng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7500" y="2276855"/>
            <a:ext cx="3408335" cy="2821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14</a:t>
            </a:fld>
            <a:endParaRPr spc="-5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77398" y="981455"/>
            <a:ext cx="7621477" cy="523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15</a:t>
            </a:fld>
            <a:endParaRPr spc="-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52540" y="1246632"/>
            <a:ext cx="8439551" cy="4265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16</a:t>
            </a:fld>
            <a:endParaRPr spc="-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256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Đọc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 dữ liệu thiết lập cho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game: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76" y="1700783"/>
            <a:ext cx="3096768" cy="4387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17</a:t>
            </a:fld>
            <a:endParaRPr spc="-5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36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ShardPreference trên</a:t>
            </a:r>
            <a:r>
              <a:rPr spc="-110" dirty="0"/>
              <a:t> </a:t>
            </a:r>
            <a:r>
              <a:rPr dirty="0"/>
              <a:t>Device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2063" y="1196339"/>
            <a:ext cx="8380730" cy="4836160"/>
            <a:chOff x="512063" y="1196339"/>
            <a:chExt cx="8380730" cy="4836160"/>
          </a:xfrm>
        </p:grpSpPr>
        <p:sp>
          <p:nvSpPr>
            <p:cNvPr id="4" name="object 4"/>
            <p:cNvSpPr/>
            <p:nvPr/>
          </p:nvSpPr>
          <p:spPr>
            <a:xfrm>
              <a:off x="512063" y="1196339"/>
              <a:ext cx="7328916" cy="3096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0968" y="3933444"/>
              <a:ext cx="6481572" cy="2098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18</a:t>
            </a:fld>
            <a:endParaRPr spc="-5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170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 Files -</a:t>
            </a:r>
            <a:r>
              <a:rPr spc="-105" dirty="0"/>
              <a:t> </a:t>
            </a:r>
            <a:r>
              <a:rPr dirty="0"/>
              <a:t>SDCard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68309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541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Trường hợp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lớn phức tạp (khó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 lại dạng key-value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shared preference),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có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dùng hệ thống files trên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SDCard.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đọc/ghi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 trên SDCard, Android sử dụng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lớp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gói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Java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chuẩn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java.io.*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Files 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Internal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Storage (thẻ nhớ</a:t>
            </a:r>
            <a:r>
              <a:rPr sz="2800" spc="-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trong)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External Storage (thẻ nhớ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ngoài)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3312" y="3116762"/>
            <a:ext cx="2898099" cy="2801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19</a:t>
            </a:fld>
            <a:endParaRPr spc="-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96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 </a:t>
            </a:r>
            <a:r>
              <a:rPr spc="-5" dirty="0"/>
              <a:t>dung bài</a:t>
            </a:r>
            <a:r>
              <a:rPr spc="-110" dirty="0"/>
              <a:t> </a:t>
            </a:r>
            <a:r>
              <a:rPr spc="-5" dirty="0"/>
              <a:t>học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3556"/>
            <a:ext cx="52082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Dữ liệu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Assets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Shared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Preferences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Android Files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Sdcard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Internal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thẻ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nhớ</a:t>
            </a:r>
            <a:r>
              <a:rPr sz="2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trong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External Storage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: thẻ nhớ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ngoài</a:t>
            </a:r>
            <a:endParaRPr sz="2800">
              <a:latin typeface="Times New Roman"/>
              <a:cs typeface="Times New Roman"/>
            </a:endParaRPr>
          </a:p>
          <a:p>
            <a:pPr marL="443865" indent="-431800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443865" algn="l"/>
                <a:tab pos="444500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Cơ sở dữ liệu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SQLite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729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 storage – Thẻ </a:t>
            </a:r>
            <a:r>
              <a:rPr spc="-5" dirty="0"/>
              <a:t>nhớ</a:t>
            </a:r>
            <a:r>
              <a:rPr spc="-85" dirty="0"/>
              <a:t> </a:t>
            </a:r>
            <a:r>
              <a:rPr dirty="0"/>
              <a:t>trong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20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20684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Internal Storage là nơi lưu trữ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riêng tư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của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dụng,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dụng khác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không thể truy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vào  được.</a:t>
            </a:r>
            <a:endParaRPr sz="2800">
              <a:latin typeface="Times New Roman"/>
              <a:cs typeface="Times New Roman"/>
            </a:endParaRPr>
          </a:p>
          <a:p>
            <a:pPr marL="683260" marR="22161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files của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ứng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dụng sẽ được lưu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thư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mục 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riêng tư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/data/data/{package_name}</a:t>
            </a:r>
            <a:endParaRPr sz="2800">
              <a:latin typeface="Times New Roman"/>
              <a:cs typeface="Times New Roman"/>
            </a:endParaRPr>
          </a:p>
          <a:p>
            <a:pPr marL="355600" marR="189865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Thông thường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dụng bị gỡ bỏ (uninstall),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 dữ liệu liên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quan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cũng bị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xóa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bỏ</a:t>
            </a:r>
            <a:r>
              <a:rPr sz="28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theo.</a:t>
            </a:r>
            <a:endParaRPr sz="2800">
              <a:latin typeface="Times New Roman"/>
              <a:cs typeface="Times New Roman"/>
            </a:endParaRPr>
          </a:p>
          <a:p>
            <a:pPr marL="355600" marR="211454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đặc điểm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bạn làm việc với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 dữ liệu ở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thẻ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nhớ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bạn chỉ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đường dẫn tương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đối.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817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</a:t>
            </a:r>
            <a:r>
              <a:rPr spc="-75" dirty="0"/>
              <a:t> </a:t>
            </a:r>
            <a:r>
              <a:rPr dirty="0"/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996696"/>
            <a:ext cx="5760720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21</a:t>
            </a:fld>
            <a:endParaRPr spc="-5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257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 storage –</a:t>
            </a:r>
            <a:r>
              <a:rPr spc="-75" dirty="0"/>
              <a:t> </a:t>
            </a:r>
            <a:r>
              <a:rPr dirty="0"/>
              <a:t>Read/Write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16330"/>
            <a:ext cx="7993380" cy="47104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đọc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FileInputStream in =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openFileInput(fileName);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Mở ghi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927100" marR="1762125" lvl="1" indent="-570230">
              <a:lnSpc>
                <a:spcPct val="120000"/>
              </a:lnSpc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FileOutputStream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out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openFileOutput(fileName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&lt;Mode&gt;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Trong đó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&lt;Mode&gt;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thể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1035050" marR="5080" lvl="2" indent="-352425">
              <a:lnSpc>
                <a:spcPct val="100000"/>
              </a:lnSpc>
              <a:spcBef>
                <a:spcPts val="59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Context.MODE_PRIVATE: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là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chế độ </a:t>
            </a:r>
            <a:r>
              <a:rPr sz="2400" spc="-10" dirty="0">
                <a:solidFill>
                  <a:srgbClr val="006666"/>
                </a:solidFill>
                <a:latin typeface="Times New Roman"/>
                <a:cs typeface="Times New Roman"/>
              </a:rPr>
              <a:t>mặc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định, riêng tư 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của ứng</a:t>
            </a:r>
            <a:r>
              <a:rPr sz="2400" spc="-15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dụng.</a:t>
            </a:r>
            <a:endParaRPr sz="2400">
              <a:latin typeface="Times New Roman"/>
              <a:cs typeface="Times New Roman"/>
            </a:endParaRPr>
          </a:p>
          <a:p>
            <a:pPr marL="1035050" marR="38735" lvl="2" indent="-352425">
              <a:lnSpc>
                <a:spcPct val="100000"/>
              </a:lnSpc>
              <a:spcBef>
                <a:spcPts val="57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Context.MODE_APPEND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: chế độ nối thêm dữ liệu</a:t>
            </a:r>
            <a:r>
              <a:rPr sz="2400" spc="-50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vào 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file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nếu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nó đã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tồn</a:t>
            </a:r>
            <a:r>
              <a:rPr sz="2400" spc="-30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tại.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203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 storage – </a:t>
            </a:r>
            <a:r>
              <a:rPr spc="-5" dirty="0"/>
              <a:t>Đọc dữ</a:t>
            </a:r>
            <a:r>
              <a:rPr spc="-75" dirty="0"/>
              <a:t> </a:t>
            </a:r>
            <a:r>
              <a:rPr spc="-5" dirty="0"/>
              <a:t>liệu</a:t>
            </a:r>
          </a:p>
        </p:txBody>
      </p:sp>
      <p:sp>
        <p:nvSpPr>
          <p:cNvPr id="3" name="object 3"/>
          <p:cNvSpPr/>
          <p:nvPr/>
        </p:nvSpPr>
        <p:spPr>
          <a:xfrm>
            <a:off x="498185" y="1317163"/>
            <a:ext cx="8451274" cy="4583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23</a:t>
            </a:fld>
            <a:endParaRPr spc="-5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182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 storage – Ghi </a:t>
            </a:r>
            <a:r>
              <a:rPr spc="-5" dirty="0"/>
              <a:t>dữ</a:t>
            </a:r>
            <a:r>
              <a:rPr spc="-85" dirty="0"/>
              <a:t> </a:t>
            </a:r>
            <a:r>
              <a:rPr spc="-5" dirty="0"/>
              <a:t>liệu</a:t>
            </a:r>
          </a:p>
        </p:txBody>
      </p:sp>
      <p:sp>
        <p:nvSpPr>
          <p:cNvPr id="3" name="object 3"/>
          <p:cNvSpPr/>
          <p:nvPr/>
        </p:nvSpPr>
        <p:spPr>
          <a:xfrm>
            <a:off x="397763" y="1061441"/>
            <a:ext cx="8711184" cy="4964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24</a:t>
            </a:fld>
            <a:endParaRPr spc="-5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330"/>
            <a:ext cx="376047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sau  với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chức năng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đọc/ghi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vào thẻ nhớ</a:t>
            </a:r>
            <a:r>
              <a:rPr sz="28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5320" y="1158239"/>
            <a:ext cx="4175760" cy="475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25</a:t>
            </a:fld>
            <a:endParaRPr spc="-5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887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 Storage – Thẻ </a:t>
            </a:r>
            <a:r>
              <a:rPr spc="-5" dirty="0"/>
              <a:t>nhớ</a:t>
            </a:r>
            <a:r>
              <a:rPr spc="-110" dirty="0"/>
              <a:t> </a:t>
            </a:r>
            <a:r>
              <a:rPr dirty="0"/>
              <a:t>ngoài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78954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External storage là thẻ nhớ ngoài được gắn vào thiết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bị,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loại bộ nhớ thường 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dung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lượng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lớn.</a:t>
            </a:r>
            <a:endParaRPr sz="2800">
              <a:latin typeface="Times New Roman"/>
              <a:cs typeface="Times New Roman"/>
            </a:endParaRPr>
          </a:p>
          <a:p>
            <a:pPr marL="355600" marR="299085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đọc/ghi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 dữ liệu vào thẻ nhớ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ngoài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khai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quyền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</a:t>
            </a:r>
            <a:r>
              <a:rPr sz="28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AndroidManifest.xml: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884" y="3142826"/>
            <a:ext cx="8337351" cy="1312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26</a:t>
            </a:fld>
            <a:endParaRPr spc="-5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414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 Storage –</a:t>
            </a:r>
            <a:r>
              <a:rPr spc="-90" dirty="0"/>
              <a:t> </a:t>
            </a:r>
            <a:r>
              <a:rPr dirty="0"/>
              <a:t>Read/Write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793623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đọc/ghi file dữ liệu trên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thẻ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nhớ ngoài tương tự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đọc/ghi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 ở thẻ nhớ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chỉ khác là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rõ đầy đủ đường dẫn tuyệt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đối.</a:t>
            </a:r>
            <a:endParaRPr sz="2800">
              <a:latin typeface="Times New Roman"/>
              <a:cs typeface="Times New Roman"/>
            </a:endParaRPr>
          </a:p>
          <a:p>
            <a:pPr marL="355600" marR="166370" indent="-343535" algn="just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Lớp Environment cung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cấp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các phương thức tĩnh để  lấy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số thư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thông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2" y="3384039"/>
            <a:ext cx="8483075" cy="2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27</a:t>
            </a:fld>
            <a:endParaRPr spc="-5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699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 Storage – </a:t>
            </a:r>
            <a:r>
              <a:rPr spc="-5" dirty="0"/>
              <a:t>Đọc</a:t>
            </a:r>
            <a:r>
              <a:rPr spc="-110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944641"/>
            <a:ext cx="8449056" cy="525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28</a:t>
            </a:fld>
            <a:endParaRPr spc="-5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677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 Storage – Ghi</a:t>
            </a:r>
            <a:r>
              <a:rPr spc="-114" dirty="0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086360"/>
            <a:ext cx="8656320" cy="4941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29</a:t>
            </a:fld>
            <a:endParaRPr spc="-5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485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Dữ liệu</a:t>
            </a:r>
            <a:r>
              <a:rPr spc="-80" dirty="0"/>
              <a:t> </a:t>
            </a:r>
            <a:r>
              <a:rPr spc="-5" dirty="0"/>
              <a:t>Assets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8000365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226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Assets: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tập tin dữ liệu chỉ đọc (Read-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only)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lưu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thư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/assets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làm việc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sẵn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tập tin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và chép  vào thư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này để chương trình sử 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 cần.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9172" y="2997707"/>
            <a:ext cx="4312158" cy="313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</a:t>
            </a:fld>
            <a:endParaRPr spc="-5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/>
          <p:nvPr/>
        </p:nvSpPr>
        <p:spPr>
          <a:xfrm>
            <a:off x="1006935" y="1048090"/>
            <a:ext cx="7184444" cy="5194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30</a:t>
            </a:fld>
            <a:endParaRPr spc="-5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5783"/>
            <a:ext cx="4678045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66"/>
                </a:solidFill>
                <a:latin typeface="Times New Roman"/>
                <a:cs typeface="Times New Roman"/>
              </a:rPr>
              <a:t>Q&amp;A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Cám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ơn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bạn đã lắng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nghe!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8667" y="2421635"/>
            <a:ext cx="2665476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31</a:t>
            </a:fld>
            <a:endParaRPr spc="-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85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Dữ liệu </a:t>
            </a:r>
            <a:r>
              <a:rPr spc="-5" dirty="0"/>
              <a:t>Assets </a:t>
            </a:r>
            <a:r>
              <a:rPr dirty="0"/>
              <a:t>– </a:t>
            </a:r>
            <a:r>
              <a:rPr spc="-5" dirty="0"/>
              <a:t>Ví</a:t>
            </a:r>
            <a:r>
              <a:rPr spc="-65" dirty="0"/>
              <a:t> </a:t>
            </a:r>
            <a:r>
              <a:rPr spc="-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7758"/>
            <a:ext cx="347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Đọc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asset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file: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928" y="1510199"/>
            <a:ext cx="8281094" cy="4450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85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Dữ liệu </a:t>
            </a:r>
            <a:r>
              <a:rPr spc="-5" dirty="0"/>
              <a:t>Assets </a:t>
            </a:r>
            <a:r>
              <a:rPr dirty="0"/>
              <a:t>– </a:t>
            </a:r>
            <a:r>
              <a:rPr spc="-5" dirty="0"/>
              <a:t>Ví</a:t>
            </a:r>
            <a:r>
              <a:rPr spc="-65" dirty="0"/>
              <a:t> </a:t>
            </a:r>
            <a:r>
              <a:rPr spc="-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75920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Đọc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font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chữ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/assets/fonts và đọc và thiết lập  cho textView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241090"/>
            <a:ext cx="7670292" cy="318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85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Dữ liệu </a:t>
            </a:r>
            <a:r>
              <a:rPr spc="-5" dirty="0"/>
              <a:t>Assets </a:t>
            </a:r>
            <a:r>
              <a:rPr dirty="0"/>
              <a:t>– </a:t>
            </a:r>
            <a:r>
              <a:rPr spc="-5" dirty="0"/>
              <a:t>Ví</a:t>
            </a:r>
            <a:r>
              <a:rPr spc="-65" dirty="0"/>
              <a:t> </a:t>
            </a:r>
            <a:r>
              <a:rPr spc="-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7758"/>
            <a:ext cx="423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Đọc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hình ảnh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asset: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991" y="1602215"/>
            <a:ext cx="8146906" cy="378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7758"/>
            <a:ext cx="77724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người dùng chọn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‘</a:t>
            </a: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View’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dụng sẽ truy xuất  dữ liệu của tập tin ‘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dulieu.txt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’ được chứa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thư 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assets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dữ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liệu lên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màn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hình.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935" y="2205227"/>
            <a:ext cx="3011424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962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10" dirty="0"/>
              <a:t>h</a:t>
            </a:r>
            <a:r>
              <a:rPr dirty="0"/>
              <a:t>a</a:t>
            </a:r>
            <a:r>
              <a:rPr spc="5" dirty="0"/>
              <a:t>r</a:t>
            </a:r>
            <a:r>
              <a:rPr dirty="0"/>
              <a:t>dPref</a:t>
            </a:r>
            <a:r>
              <a:rPr spc="5" dirty="0"/>
              <a:t>e</a:t>
            </a:r>
            <a:r>
              <a:rPr dirty="0"/>
              <a:t>r</a:t>
            </a:r>
            <a:r>
              <a:rPr spc="5" dirty="0"/>
              <a:t>e</a:t>
            </a:r>
            <a:r>
              <a:rPr dirty="0"/>
              <a:t>n</a:t>
            </a:r>
            <a:r>
              <a:rPr spc="-15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806640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915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SharedPreferences là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cơ chế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phép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đọc/ghi dữ liệu  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theo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cặp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khóa/giá trị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(key/value).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của Shared Preferences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lưu cục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bộ trong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phạm vi ứng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vì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thế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nếu xoá ứng dụng hoặc xoá  dữ liệu của ứng 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thì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này cũng sẽ bị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xóa.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2155" y="3284220"/>
            <a:ext cx="3023616" cy="295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516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Sử </a:t>
            </a:r>
            <a:r>
              <a:rPr spc="-10" dirty="0"/>
              <a:t>dụng</a:t>
            </a:r>
            <a:r>
              <a:rPr spc="-5" dirty="0"/>
              <a:t> ShardPreference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786003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sử dụng shared preferences,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chúng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gọi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phương  thức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getSharedPreferences()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với cú pháp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</a:t>
            </a:r>
            <a:r>
              <a:rPr sz="2800" spc="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83260" marR="51244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SharedPreferences sharedPrefs =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getSharedPreferences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(&lt;SharedName&gt;,</a:t>
            </a:r>
            <a:r>
              <a:rPr sz="2800" spc="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Mode);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đó: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&lt;SharedName&gt;: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là tên SharedPreference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cần</a:t>
            </a:r>
            <a:r>
              <a:rPr sz="2800" spc="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lưu.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: là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chế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độ bảo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mật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dữ</a:t>
            </a:r>
            <a:r>
              <a:rPr sz="2800" spc="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1080</Words>
  <Application>Microsoft Office PowerPoint</Application>
  <PresentationFormat>On-screen Show (4:3)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Lưu trữ dữ liệu</vt:lpstr>
      <vt:lpstr>Nội dung bài học</vt:lpstr>
      <vt:lpstr>Dữ liệu Assets</vt:lpstr>
      <vt:lpstr>Dữ liệu Assets – Ví dụ</vt:lpstr>
      <vt:lpstr>Dữ liệu Assets – Ví dụ</vt:lpstr>
      <vt:lpstr>Dữ liệu Assets – Ví dụ</vt:lpstr>
      <vt:lpstr>Thực hành</vt:lpstr>
      <vt:lpstr>ShardPreference</vt:lpstr>
      <vt:lpstr>Sử dụng ShardPreference</vt:lpstr>
      <vt:lpstr>Sử dụng ShardPreference</vt:lpstr>
      <vt:lpstr>Sử dụng ShardPreference</vt:lpstr>
      <vt:lpstr>Đọc dữ liệu ShardPreference</vt:lpstr>
      <vt:lpstr>ShardPreference – Ví dụ</vt:lpstr>
      <vt:lpstr>Thực hành 1</vt:lpstr>
      <vt:lpstr>Thực hành 1</vt:lpstr>
      <vt:lpstr>Thực hành 1</vt:lpstr>
      <vt:lpstr>Thực hành 2</vt:lpstr>
      <vt:lpstr>ShardPreference trên Device</vt:lpstr>
      <vt:lpstr>Android Files - SDCard</vt:lpstr>
      <vt:lpstr>Internal storage – Thẻ nhớ trong</vt:lpstr>
      <vt:lpstr>Internal storage</vt:lpstr>
      <vt:lpstr>Internal storage – Read/Write</vt:lpstr>
      <vt:lpstr>Internal storage – Đọc dữ liệu</vt:lpstr>
      <vt:lpstr>Internal storage – Ghi dữ liệu</vt:lpstr>
      <vt:lpstr>Thực hành</vt:lpstr>
      <vt:lpstr>External Storage – Thẻ nhớ ngoài</vt:lpstr>
      <vt:lpstr>External Storage – Read/Write</vt:lpstr>
      <vt:lpstr>External Storage – Đọc file</vt:lpstr>
      <vt:lpstr>External Storage – Ghi file</vt:lpstr>
      <vt:lpstr>Thực hành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Tin ứng dụng</dc:title>
  <dc:creator>Pham Quang Dung</dc:creator>
  <cp:lastModifiedBy>Trần Hồng Vinh</cp:lastModifiedBy>
  <cp:revision>3</cp:revision>
  <dcterms:created xsi:type="dcterms:W3CDTF">2021-08-14T14:03:54Z</dcterms:created>
  <dcterms:modified xsi:type="dcterms:W3CDTF">2021-08-15T12:54:18Z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2021-08-14T00:00:00Z</vt:filetime>
  </property>
</Properties>
</file>