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2" r:id="rId9"/>
    <p:sldId id="266" r:id="rId10"/>
    <p:sldId id="264" r:id="rId11"/>
    <p:sldId id="265" r:id="rId12"/>
    <p:sldId id="263" r:id="rId13"/>
    <p:sldId id="268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556"/>
    <a:srgbClr val="BC58B0"/>
    <a:srgbClr val="F1EC10"/>
    <a:srgbClr val="CBE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A968A0-7686-40B1-A4AA-C556D3B849BC}" type="doc">
      <dgm:prSet loTypeId="urn:microsoft.com/office/officeart/2005/8/layout/vList5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D6EC74-A4CD-41EB-A104-31DF5999C690}">
      <dgm:prSet phldrT="[Text]"/>
      <dgm:spPr/>
      <dgm:t>
        <a:bodyPr/>
        <a:lstStyle/>
        <a:p>
          <a:r>
            <a:rPr lang="en-US" err="1">
              <a:latin typeface="Jokerman" panose="04090605060D06020702" pitchFamily="82" charset="0"/>
              <a:cs typeface="Times New Roman" panose="02020603050405020304" pitchFamily="18" charset="0"/>
            </a:rPr>
            <a:t>Mục</a:t>
          </a:r>
          <a:r>
            <a:rPr lang="en-US">
              <a:latin typeface="Jokerman" panose="04090605060D06020702" pitchFamily="82" charset="0"/>
              <a:cs typeface="Times New Roman" panose="02020603050405020304" pitchFamily="18" charset="0"/>
            </a:rPr>
            <a:t> </a:t>
          </a:r>
          <a:r>
            <a:rPr lang="en-US" err="1">
              <a:latin typeface="Jokerman" panose="04090605060D06020702" pitchFamily="82" charset="0"/>
              <a:cs typeface="Times New Roman" panose="02020603050405020304" pitchFamily="18" charset="0"/>
            </a:rPr>
            <a:t>đích</a:t>
          </a:r>
          <a:endParaRPr lang="en-US">
            <a:latin typeface="Jokerman" panose="04090605060D06020702" pitchFamily="82" charset="0"/>
            <a:cs typeface="Times New Roman" panose="02020603050405020304" pitchFamily="18" charset="0"/>
          </a:endParaRPr>
        </a:p>
      </dgm:t>
    </dgm:pt>
    <dgm:pt modelId="{D0D2356A-50EB-4A3E-A868-C46FCAEFD967}" type="parTrans" cxnId="{5D4E6952-5F2E-47D6-AD97-86FDB179A15D}">
      <dgm:prSet/>
      <dgm:spPr/>
      <dgm:t>
        <a:bodyPr/>
        <a:lstStyle/>
        <a:p>
          <a:endParaRPr lang="en-US"/>
        </a:p>
      </dgm:t>
    </dgm:pt>
    <dgm:pt modelId="{7B9E7186-2FA7-44B6-8185-823D918D9255}" type="sibTrans" cxnId="{5D4E6952-5F2E-47D6-AD97-86FDB179A15D}">
      <dgm:prSet/>
      <dgm:spPr/>
      <dgm:t>
        <a:bodyPr/>
        <a:lstStyle/>
        <a:p>
          <a:endParaRPr lang="en-US"/>
        </a:p>
      </dgm:t>
    </dgm:pt>
    <dgm:pt modelId="{2384B1EF-08D8-4602-9D7D-B524AC51A7FF}">
      <dgm:prSet phldrT="[Text]"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cây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nhị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92AF59-ED43-45CE-B121-D686286B1680}" type="parTrans" cxnId="{B5C146D7-F4DD-4288-883C-BC350DA857BB}">
      <dgm:prSet/>
      <dgm:spPr/>
      <dgm:t>
        <a:bodyPr/>
        <a:lstStyle/>
        <a:p>
          <a:endParaRPr lang="en-US"/>
        </a:p>
      </dgm:t>
    </dgm:pt>
    <dgm:pt modelId="{C0EC89A4-BFC4-4A35-A676-3FA723947537}" type="sibTrans" cxnId="{B5C146D7-F4DD-4288-883C-BC350DA857BB}">
      <dgm:prSet/>
      <dgm:spPr/>
      <dgm:t>
        <a:bodyPr/>
        <a:lstStyle/>
        <a:p>
          <a:endParaRPr lang="en-US"/>
        </a:p>
      </dgm:t>
    </dgm:pt>
    <dgm:pt modelId="{5AAF483F-337B-47FD-8322-957BC69F1FCC}">
      <dgm:prSet phldrT="[Text]"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dung</a:t>
          </a:r>
        </a:p>
      </dgm:t>
    </dgm:pt>
    <dgm:pt modelId="{97BF7310-8295-4034-B780-389162AE549C}" type="parTrans" cxnId="{05368879-5287-427D-BC93-85EDC3FC0A6D}">
      <dgm:prSet/>
      <dgm:spPr/>
      <dgm:t>
        <a:bodyPr/>
        <a:lstStyle/>
        <a:p>
          <a:endParaRPr lang="en-US"/>
        </a:p>
      </dgm:t>
    </dgm:pt>
    <dgm:pt modelId="{9647DAC5-73D4-4BE4-9B36-E9AC2B68D365}" type="sibTrans" cxnId="{05368879-5287-427D-BC93-85EDC3FC0A6D}">
      <dgm:prSet/>
      <dgm:spPr/>
      <dgm:t>
        <a:bodyPr/>
        <a:lstStyle/>
        <a:p>
          <a:endParaRPr lang="en-US"/>
        </a:p>
      </dgm:t>
    </dgm:pt>
    <dgm:pt modelId="{91FB1BAD-5D19-475A-86C7-B04F2F7CAA0C}">
      <dgm:prSet phldrT="[Text]"/>
      <dgm:spPr/>
      <dgm:t>
        <a:bodyPr/>
        <a:lstStyle/>
        <a:p>
          <a:r>
            <a:rPr lang="en-US" err="1">
              <a:latin typeface="Jokerman" panose="04090605060D06020702" pitchFamily="82" charset="0"/>
            </a:rPr>
            <a:t>Mục</a:t>
          </a:r>
          <a:r>
            <a:rPr lang="en-US">
              <a:latin typeface="Jokerman" panose="04090605060D06020702" pitchFamily="82" charset="0"/>
            </a:rPr>
            <a:t> </a:t>
          </a:r>
          <a:r>
            <a:rPr lang="en-US" err="1">
              <a:latin typeface="Jokerman" panose="04090605060D06020702" pitchFamily="82" charset="0"/>
            </a:rPr>
            <a:t>tiêu</a:t>
          </a:r>
          <a:endParaRPr lang="en-US">
            <a:latin typeface="Jokerman" panose="04090605060D06020702" pitchFamily="82" charset="0"/>
          </a:endParaRPr>
        </a:p>
      </dgm:t>
    </dgm:pt>
    <dgm:pt modelId="{02BC706F-2D8D-4697-A368-4CA8A8442893}" type="parTrans" cxnId="{C69663A9-812B-4A30-B403-028099AEF167}">
      <dgm:prSet/>
      <dgm:spPr/>
      <dgm:t>
        <a:bodyPr/>
        <a:lstStyle/>
        <a:p>
          <a:endParaRPr lang="en-US"/>
        </a:p>
      </dgm:t>
    </dgm:pt>
    <dgm:pt modelId="{C38C8ADC-4E1A-4BDB-82E1-D9DF9F85FFEB}" type="sibTrans" cxnId="{C69663A9-812B-4A30-B403-028099AEF167}">
      <dgm:prSet/>
      <dgm:spPr/>
      <dgm:t>
        <a:bodyPr/>
        <a:lstStyle/>
        <a:p>
          <a:endParaRPr lang="en-US"/>
        </a:p>
      </dgm:t>
    </dgm:pt>
    <dgm:pt modelId="{CEC5FC4E-A481-43E6-BA6C-A48D126256A4}">
      <dgm:prSet phldrT="[Text]"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877A7-17E4-4F3E-9FC5-B4511AB19F0A}" type="parTrans" cxnId="{2DED5771-3FA6-44C3-86B5-6097006024BB}">
      <dgm:prSet/>
      <dgm:spPr/>
      <dgm:t>
        <a:bodyPr/>
        <a:lstStyle/>
        <a:p>
          <a:endParaRPr lang="en-US"/>
        </a:p>
      </dgm:t>
    </dgm:pt>
    <dgm:pt modelId="{DA9AC79F-3DBF-44C4-8661-EBDBB3C173A5}" type="sibTrans" cxnId="{2DED5771-3FA6-44C3-86B5-6097006024BB}">
      <dgm:prSet/>
      <dgm:spPr/>
      <dgm:t>
        <a:bodyPr/>
        <a:lstStyle/>
        <a:p>
          <a:endParaRPr lang="en-US"/>
        </a:p>
      </dgm:t>
    </dgm:pt>
    <dgm:pt modelId="{922C42B0-7A85-4EDD-8FD1-CC98E4124DEE}">
      <dgm:prSet phldrT="[Text]"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winform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thân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B9EFDB-72F6-4063-AC55-66737AA4D252}" type="parTrans" cxnId="{833A5B33-6E52-4188-896F-15D121741765}">
      <dgm:prSet/>
      <dgm:spPr/>
      <dgm:t>
        <a:bodyPr/>
        <a:lstStyle/>
        <a:p>
          <a:endParaRPr lang="en-US"/>
        </a:p>
      </dgm:t>
    </dgm:pt>
    <dgm:pt modelId="{6F7F8C59-C24E-4E57-A258-A7DA991CE694}" type="sibTrans" cxnId="{833A5B33-6E52-4188-896F-15D121741765}">
      <dgm:prSet/>
      <dgm:spPr/>
      <dgm:t>
        <a:bodyPr/>
        <a:lstStyle/>
        <a:p>
          <a:endParaRPr lang="en-US"/>
        </a:p>
      </dgm:t>
    </dgm:pt>
    <dgm:pt modelId="{83EFAEDC-1FE8-47DD-80D4-93A760D1DA99}" type="pres">
      <dgm:prSet presAssocID="{15A968A0-7686-40B1-A4AA-C556D3B849BC}" presName="Name0" presStyleCnt="0">
        <dgm:presLayoutVars>
          <dgm:dir/>
          <dgm:animLvl val="lvl"/>
          <dgm:resizeHandles val="exact"/>
        </dgm:presLayoutVars>
      </dgm:prSet>
      <dgm:spPr/>
    </dgm:pt>
    <dgm:pt modelId="{901A41D2-F919-48F2-8096-A240FE3DC93D}" type="pres">
      <dgm:prSet presAssocID="{64D6EC74-A4CD-41EB-A104-31DF5999C690}" presName="linNode" presStyleCnt="0"/>
      <dgm:spPr/>
    </dgm:pt>
    <dgm:pt modelId="{35809AE7-8D93-44DB-9AF4-BDF455208B3A}" type="pres">
      <dgm:prSet presAssocID="{64D6EC74-A4CD-41EB-A104-31DF5999C690}" presName="parentText" presStyleLbl="node1" presStyleIdx="0" presStyleCnt="2" custScaleX="113353" custScaleY="67061">
        <dgm:presLayoutVars>
          <dgm:chMax val="1"/>
          <dgm:bulletEnabled val="1"/>
        </dgm:presLayoutVars>
      </dgm:prSet>
      <dgm:spPr/>
    </dgm:pt>
    <dgm:pt modelId="{9025DADE-A26A-4684-B9FE-1BED69CC7870}" type="pres">
      <dgm:prSet presAssocID="{64D6EC74-A4CD-41EB-A104-31DF5999C690}" presName="descendantText" presStyleLbl="alignAccFollowNode1" presStyleIdx="0" presStyleCnt="2" custScaleY="78792">
        <dgm:presLayoutVars>
          <dgm:bulletEnabled val="1"/>
        </dgm:presLayoutVars>
      </dgm:prSet>
      <dgm:spPr/>
    </dgm:pt>
    <dgm:pt modelId="{8752756E-0F87-4218-9ED9-250B2E361C4E}" type="pres">
      <dgm:prSet presAssocID="{7B9E7186-2FA7-44B6-8185-823D918D9255}" presName="sp" presStyleCnt="0"/>
      <dgm:spPr/>
    </dgm:pt>
    <dgm:pt modelId="{6293ABCA-0BBE-479E-A7A3-5933A7BACCF2}" type="pres">
      <dgm:prSet presAssocID="{91FB1BAD-5D19-475A-86C7-B04F2F7CAA0C}" presName="linNode" presStyleCnt="0"/>
      <dgm:spPr/>
    </dgm:pt>
    <dgm:pt modelId="{97805BE4-5411-4245-AFD8-3E8A342F5E6C}" type="pres">
      <dgm:prSet presAssocID="{91FB1BAD-5D19-475A-86C7-B04F2F7CAA0C}" presName="parentText" presStyleLbl="node1" presStyleIdx="1" presStyleCnt="2" custScaleX="112716" custScaleY="67398">
        <dgm:presLayoutVars>
          <dgm:chMax val="1"/>
          <dgm:bulletEnabled val="1"/>
        </dgm:presLayoutVars>
      </dgm:prSet>
      <dgm:spPr/>
    </dgm:pt>
    <dgm:pt modelId="{457D2426-1107-4619-A8DC-8061CA3D48CC}" type="pres">
      <dgm:prSet presAssocID="{91FB1BAD-5D19-475A-86C7-B04F2F7CAA0C}" presName="descendantText" presStyleLbl="alignAccFollowNode1" presStyleIdx="1" presStyleCnt="2" custScaleY="78859">
        <dgm:presLayoutVars>
          <dgm:bulletEnabled val="1"/>
        </dgm:presLayoutVars>
      </dgm:prSet>
      <dgm:spPr/>
    </dgm:pt>
  </dgm:ptLst>
  <dgm:cxnLst>
    <dgm:cxn modelId="{D8B77F1E-BD7D-4D7C-B3C0-EE39F0D507E7}" type="presOf" srcId="{2384B1EF-08D8-4602-9D7D-B524AC51A7FF}" destId="{9025DADE-A26A-4684-B9FE-1BED69CC7870}" srcOrd="0" destOrd="0" presId="urn:microsoft.com/office/officeart/2005/8/layout/vList5"/>
    <dgm:cxn modelId="{833A5B33-6E52-4188-896F-15D121741765}" srcId="{91FB1BAD-5D19-475A-86C7-B04F2F7CAA0C}" destId="{922C42B0-7A85-4EDD-8FD1-CC98E4124DEE}" srcOrd="1" destOrd="0" parTransId="{58B9EFDB-72F6-4063-AC55-66737AA4D252}" sibTransId="{6F7F8C59-C24E-4E57-A258-A7DA991CE694}"/>
    <dgm:cxn modelId="{BB487849-5743-4684-B09C-C93DBB2A83A7}" type="presOf" srcId="{922C42B0-7A85-4EDD-8FD1-CC98E4124DEE}" destId="{457D2426-1107-4619-A8DC-8061CA3D48CC}" srcOrd="0" destOrd="1" presId="urn:microsoft.com/office/officeart/2005/8/layout/vList5"/>
    <dgm:cxn modelId="{2DED5771-3FA6-44C3-86B5-6097006024BB}" srcId="{91FB1BAD-5D19-475A-86C7-B04F2F7CAA0C}" destId="{CEC5FC4E-A481-43E6-BA6C-A48D126256A4}" srcOrd="0" destOrd="0" parTransId="{A00877A7-17E4-4F3E-9FC5-B4511AB19F0A}" sibTransId="{DA9AC79F-3DBF-44C4-8661-EBDBB3C173A5}"/>
    <dgm:cxn modelId="{5D4E6952-5F2E-47D6-AD97-86FDB179A15D}" srcId="{15A968A0-7686-40B1-A4AA-C556D3B849BC}" destId="{64D6EC74-A4CD-41EB-A104-31DF5999C690}" srcOrd="0" destOrd="0" parTransId="{D0D2356A-50EB-4A3E-A868-C46FCAEFD967}" sibTransId="{7B9E7186-2FA7-44B6-8185-823D918D9255}"/>
    <dgm:cxn modelId="{424C6074-8133-474E-9FDD-0B7A6ABA3266}" type="presOf" srcId="{64D6EC74-A4CD-41EB-A104-31DF5999C690}" destId="{35809AE7-8D93-44DB-9AF4-BDF455208B3A}" srcOrd="0" destOrd="0" presId="urn:microsoft.com/office/officeart/2005/8/layout/vList5"/>
    <dgm:cxn modelId="{05368879-5287-427D-BC93-85EDC3FC0A6D}" srcId="{64D6EC74-A4CD-41EB-A104-31DF5999C690}" destId="{5AAF483F-337B-47FD-8322-957BC69F1FCC}" srcOrd="1" destOrd="0" parTransId="{97BF7310-8295-4034-B780-389162AE549C}" sibTransId="{9647DAC5-73D4-4BE4-9B36-E9AC2B68D365}"/>
    <dgm:cxn modelId="{D26ECB9C-0B98-45B7-83CA-251086A9A099}" type="presOf" srcId="{5AAF483F-337B-47FD-8322-957BC69F1FCC}" destId="{9025DADE-A26A-4684-B9FE-1BED69CC7870}" srcOrd="0" destOrd="1" presId="urn:microsoft.com/office/officeart/2005/8/layout/vList5"/>
    <dgm:cxn modelId="{35420EA6-E680-4F6B-9BC9-73E9CE3A75EC}" type="presOf" srcId="{CEC5FC4E-A481-43E6-BA6C-A48D126256A4}" destId="{457D2426-1107-4619-A8DC-8061CA3D48CC}" srcOrd="0" destOrd="0" presId="urn:microsoft.com/office/officeart/2005/8/layout/vList5"/>
    <dgm:cxn modelId="{C69663A9-812B-4A30-B403-028099AEF167}" srcId="{15A968A0-7686-40B1-A4AA-C556D3B849BC}" destId="{91FB1BAD-5D19-475A-86C7-B04F2F7CAA0C}" srcOrd="1" destOrd="0" parTransId="{02BC706F-2D8D-4697-A368-4CA8A8442893}" sibTransId="{C38C8ADC-4E1A-4BDB-82E1-D9DF9F85FFEB}"/>
    <dgm:cxn modelId="{B5C146D7-F4DD-4288-883C-BC350DA857BB}" srcId="{64D6EC74-A4CD-41EB-A104-31DF5999C690}" destId="{2384B1EF-08D8-4602-9D7D-B524AC51A7FF}" srcOrd="0" destOrd="0" parTransId="{1F92AF59-ED43-45CE-B121-D686286B1680}" sibTransId="{C0EC89A4-BFC4-4A35-A676-3FA723947537}"/>
    <dgm:cxn modelId="{E60472DD-F10E-42EE-BF5F-B6C8C4E9A0E9}" type="presOf" srcId="{91FB1BAD-5D19-475A-86C7-B04F2F7CAA0C}" destId="{97805BE4-5411-4245-AFD8-3E8A342F5E6C}" srcOrd="0" destOrd="0" presId="urn:microsoft.com/office/officeart/2005/8/layout/vList5"/>
    <dgm:cxn modelId="{1434E5FD-90FD-46CA-B083-B12B2E6DCAFE}" type="presOf" srcId="{15A968A0-7686-40B1-A4AA-C556D3B849BC}" destId="{83EFAEDC-1FE8-47DD-80D4-93A760D1DA99}" srcOrd="0" destOrd="0" presId="urn:microsoft.com/office/officeart/2005/8/layout/vList5"/>
    <dgm:cxn modelId="{17840A74-FB51-4D80-8753-1E1A3129E391}" type="presParOf" srcId="{83EFAEDC-1FE8-47DD-80D4-93A760D1DA99}" destId="{901A41D2-F919-48F2-8096-A240FE3DC93D}" srcOrd="0" destOrd="0" presId="urn:microsoft.com/office/officeart/2005/8/layout/vList5"/>
    <dgm:cxn modelId="{8932A6D8-F4EB-48C7-AA2D-F21CD16CDD6F}" type="presParOf" srcId="{901A41D2-F919-48F2-8096-A240FE3DC93D}" destId="{35809AE7-8D93-44DB-9AF4-BDF455208B3A}" srcOrd="0" destOrd="0" presId="urn:microsoft.com/office/officeart/2005/8/layout/vList5"/>
    <dgm:cxn modelId="{324F2B1E-0F5F-47D5-9B70-38AF1E66571E}" type="presParOf" srcId="{901A41D2-F919-48F2-8096-A240FE3DC93D}" destId="{9025DADE-A26A-4684-B9FE-1BED69CC7870}" srcOrd="1" destOrd="0" presId="urn:microsoft.com/office/officeart/2005/8/layout/vList5"/>
    <dgm:cxn modelId="{A6DAB4D5-824B-4C8D-B9F4-F155A3C313B2}" type="presParOf" srcId="{83EFAEDC-1FE8-47DD-80D4-93A760D1DA99}" destId="{8752756E-0F87-4218-9ED9-250B2E361C4E}" srcOrd="1" destOrd="0" presId="urn:microsoft.com/office/officeart/2005/8/layout/vList5"/>
    <dgm:cxn modelId="{3307A9F4-C361-48F8-B460-C10BAE8B7B79}" type="presParOf" srcId="{83EFAEDC-1FE8-47DD-80D4-93A760D1DA99}" destId="{6293ABCA-0BBE-479E-A7A3-5933A7BACCF2}" srcOrd="2" destOrd="0" presId="urn:microsoft.com/office/officeart/2005/8/layout/vList5"/>
    <dgm:cxn modelId="{6EA7F3EE-62B0-4582-B2AF-BF8690E0E25F}" type="presParOf" srcId="{6293ABCA-0BBE-479E-A7A3-5933A7BACCF2}" destId="{97805BE4-5411-4245-AFD8-3E8A342F5E6C}" srcOrd="0" destOrd="0" presId="urn:microsoft.com/office/officeart/2005/8/layout/vList5"/>
    <dgm:cxn modelId="{9093E416-F445-4E26-8037-81D05328A5CC}" type="presParOf" srcId="{6293ABCA-0BBE-479E-A7A3-5933A7BACCF2}" destId="{457D2426-1107-4619-A8DC-8061CA3D48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0E7212-7CBF-4B90-9781-5C62CDABF17F}" type="doc">
      <dgm:prSet loTypeId="urn:microsoft.com/office/officeart/2008/layout/AlternatingHexagons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3CD233-A01E-491B-9EBF-625B75F89769}">
      <dgm:prSet phldrT="[Text]" custT="1"/>
      <dgm:spPr/>
      <dgm:t>
        <a:bodyPr/>
        <a:lstStyle/>
        <a:p>
          <a:r>
            <a:rPr 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Tổng quát về cây nhị phân</a:t>
          </a:r>
        </a:p>
      </dgm:t>
    </dgm:pt>
    <dgm:pt modelId="{FE1FDE80-104E-428B-98D3-8A70C8350CDA}" type="parTrans" cxnId="{87ABB30D-BD93-4FCF-BAE2-4F6E632514D2}">
      <dgm:prSet/>
      <dgm:spPr/>
      <dgm:t>
        <a:bodyPr/>
        <a:lstStyle/>
        <a:p>
          <a:endParaRPr lang="en-US"/>
        </a:p>
      </dgm:t>
    </dgm:pt>
    <dgm:pt modelId="{E0DD3C18-8813-4611-89B4-88B3F197A05F}" type="sibTrans" cxnId="{87ABB30D-BD93-4FCF-BAE2-4F6E632514D2}">
      <dgm:prSet custT="1"/>
      <dgm:spPr/>
      <dgm:t>
        <a:bodyPr/>
        <a:lstStyle/>
        <a:p>
          <a:r>
            <a:rPr lang="en-US" sz="10000">
              <a:latin typeface="Algerian" panose="04020705040A02060702" pitchFamily="82" charset="0"/>
            </a:rPr>
            <a:t>1</a:t>
          </a:r>
        </a:p>
      </dgm:t>
    </dgm:pt>
    <dgm:pt modelId="{F9D67C6E-7271-41D9-ACE6-C9B5267E902C}">
      <dgm:prSet phldrT="[Text]" custT="1"/>
      <dgm:spPr/>
      <dgm:t>
        <a:bodyPr/>
        <a:lstStyle/>
        <a:p>
          <a:r>
            <a:rPr 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Quá trình thực hiện</a:t>
          </a:r>
        </a:p>
      </dgm:t>
    </dgm:pt>
    <dgm:pt modelId="{1A16D2D0-2B6E-48AE-BBF7-BF9D3134B4F9}" type="parTrans" cxnId="{43DDD090-FD9B-4207-A71D-54E9F433F9E3}">
      <dgm:prSet/>
      <dgm:spPr/>
      <dgm:t>
        <a:bodyPr/>
        <a:lstStyle/>
        <a:p>
          <a:endParaRPr lang="en-US"/>
        </a:p>
      </dgm:t>
    </dgm:pt>
    <dgm:pt modelId="{12986710-0D0E-46C7-BCA7-1B9D49A26716}" type="sibTrans" cxnId="{43DDD090-FD9B-4207-A71D-54E9F433F9E3}">
      <dgm:prSet custT="1"/>
      <dgm:spPr/>
      <dgm:t>
        <a:bodyPr/>
        <a:lstStyle/>
        <a:p>
          <a:r>
            <a:rPr lang="en-US" sz="10000">
              <a:latin typeface="Algerian" panose="04020705040A02060702" pitchFamily="82" charset="0"/>
            </a:rPr>
            <a:t>2</a:t>
          </a:r>
        </a:p>
      </dgm:t>
    </dgm:pt>
    <dgm:pt modelId="{9EF6E404-A60E-4B2F-9C3A-30C2EA82E225}">
      <dgm:prSet phldrT="[Text]"/>
      <dgm:spPr/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 luận</a:t>
          </a:r>
        </a:p>
      </dgm:t>
    </dgm:pt>
    <dgm:pt modelId="{E92AEEC5-24A8-4F1F-B151-00A9DB98C2B5}" type="parTrans" cxnId="{8F49A697-119E-4D12-8978-F8DEC214382F}">
      <dgm:prSet/>
      <dgm:spPr/>
      <dgm:t>
        <a:bodyPr/>
        <a:lstStyle/>
        <a:p>
          <a:endParaRPr lang="en-US"/>
        </a:p>
      </dgm:t>
    </dgm:pt>
    <dgm:pt modelId="{8F47C199-88D0-4DB2-99BC-FC767291D396}" type="sibTrans" cxnId="{8F49A697-119E-4D12-8978-F8DEC214382F}">
      <dgm:prSet custT="1"/>
      <dgm:spPr/>
      <dgm:t>
        <a:bodyPr/>
        <a:lstStyle/>
        <a:p>
          <a:r>
            <a:rPr lang="en-US" sz="10000">
              <a:latin typeface="Algerian" panose="04020705040A02060702" pitchFamily="82" charset="0"/>
            </a:rPr>
            <a:t>3</a:t>
          </a:r>
        </a:p>
      </dgm:t>
    </dgm:pt>
    <dgm:pt modelId="{52442534-3685-4EAD-B8E1-C90263FD2827}" type="pres">
      <dgm:prSet presAssocID="{CE0E7212-7CBF-4B90-9781-5C62CDABF17F}" presName="Name0" presStyleCnt="0">
        <dgm:presLayoutVars>
          <dgm:chMax/>
          <dgm:chPref/>
          <dgm:dir/>
          <dgm:animLvl val="lvl"/>
        </dgm:presLayoutVars>
      </dgm:prSet>
      <dgm:spPr/>
    </dgm:pt>
    <dgm:pt modelId="{CD38D515-CF9F-4809-9BEF-EF0403016A3E}" type="pres">
      <dgm:prSet presAssocID="{BE3CD233-A01E-491B-9EBF-625B75F89769}" presName="composite" presStyleCnt="0"/>
      <dgm:spPr/>
    </dgm:pt>
    <dgm:pt modelId="{81119C2A-F7DE-41E5-8946-3C6AC3C9E6D7}" type="pres">
      <dgm:prSet presAssocID="{BE3CD233-A01E-491B-9EBF-625B75F89769}" presName="Parent1" presStyleLbl="node1" presStyleIdx="0" presStyleCnt="6" custScaleX="101194" custLinFactNeighborY="0">
        <dgm:presLayoutVars>
          <dgm:chMax val="1"/>
          <dgm:chPref val="1"/>
          <dgm:bulletEnabled val="1"/>
        </dgm:presLayoutVars>
      </dgm:prSet>
      <dgm:spPr/>
    </dgm:pt>
    <dgm:pt modelId="{DB223533-D46C-4178-84CE-5067F7B2E61C}" type="pres">
      <dgm:prSet presAssocID="{BE3CD233-A01E-491B-9EBF-625B75F8976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FE86966-ACFE-429A-83CC-58119C8C2B83}" type="pres">
      <dgm:prSet presAssocID="{BE3CD233-A01E-491B-9EBF-625B75F89769}" presName="BalanceSpacing" presStyleCnt="0"/>
      <dgm:spPr/>
    </dgm:pt>
    <dgm:pt modelId="{B7DEDC83-A63E-4708-8CBD-08856F70B206}" type="pres">
      <dgm:prSet presAssocID="{BE3CD233-A01E-491B-9EBF-625B75F89769}" presName="BalanceSpacing1" presStyleCnt="0"/>
      <dgm:spPr/>
    </dgm:pt>
    <dgm:pt modelId="{F9F0D7B5-08B9-4C32-80D2-1854E9373550}" type="pres">
      <dgm:prSet presAssocID="{E0DD3C18-8813-4611-89B4-88B3F197A05F}" presName="Accent1Text" presStyleLbl="node1" presStyleIdx="1" presStyleCnt="6" custLinFactNeighborY="0"/>
      <dgm:spPr/>
    </dgm:pt>
    <dgm:pt modelId="{5B09C03B-8409-4552-8303-90D3DE5EA867}" type="pres">
      <dgm:prSet presAssocID="{E0DD3C18-8813-4611-89B4-88B3F197A05F}" presName="spaceBetweenRectangles" presStyleCnt="0"/>
      <dgm:spPr/>
    </dgm:pt>
    <dgm:pt modelId="{9E960DB4-9831-483D-B27B-1DCD14130978}" type="pres">
      <dgm:prSet presAssocID="{F9D67C6E-7271-41D9-ACE6-C9B5267E902C}" presName="composite" presStyleCnt="0"/>
      <dgm:spPr/>
    </dgm:pt>
    <dgm:pt modelId="{B543B770-39CE-4B29-885B-DF24AA2DA8DF}" type="pres">
      <dgm:prSet presAssocID="{F9D67C6E-7271-41D9-ACE6-C9B5267E902C}" presName="Parent1" presStyleLbl="node1" presStyleIdx="2" presStyleCnt="6" custLinFactNeighborY="0">
        <dgm:presLayoutVars>
          <dgm:chMax val="1"/>
          <dgm:chPref val="1"/>
          <dgm:bulletEnabled val="1"/>
        </dgm:presLayoutVars>
      </dgm:prSet>
      <dgm:spPr/>
    </dgm:pt>
    <dgm:pt modelId="{FE11F9F6-3CDD-4584-AABB-58F1F8C3655F}" type="pres">
      <dgm:prSet presAssocID="{F9D67C6E-7271-41D9-ACE6-C9B5267E902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2DB05B6-61EA-4D8C-A906-F27ADFEB069D}" type="pres">
      <dgm:prSet presAssocID="{F9D67C6E-7271-41D9-ACE6-C9B5267E902C}" presName="BalanceSpacing" presStyleCnt="0"/>
      <dgm:spPr/>
    </dgm:pt>
    <dgm:pt modelId="{CC551275-0E24-42A3-9658-F2090FB9CC93}" type="pres">
      <dgm:prSet presAssocID="{F9D67C6E-7271-41D9-ACE6-C9B5267E902C}" presName="BalanceSpacing1" presStyleCnt="0"/>
      <dgm:spPr/>
    </dgm:pt>
    <dgm:pt modelId="{6107B576-28F4-4F8B-AAFE-DA39C0E0AE65}" type="pres">
      <dgm:prSet presAssocID="{12986710-0D0E-46C7-BCA7-1B9D49A26716}" presName="Accent1Text" presStyleLbl="node1" presStyleIdx="3" presStyleCnt="6" custLinFactNeighborY="0"/>
      <dgm:spPr/>
    </dgm:pt>
    <dgm:pt modelId="{09DFD47A-F642-4BFF-9B2D-2B8995CB5808}" type="pres">
      <dgm:prSet presAssocID="{12986710-0D0E-46C7-BCA7-1B9D49A26716}" presName="spaceBetweenRectangles" presStyleCnt="0"/>
      <dgm:spPr/>
    </dgm:pt>
    <dgm:pt modelId="{D0985958-B971-4B1C-A008-46C363ADB83F}" type="pres">
      <dgm:prSet presAssocID="{9EF6E404-A60E-4B2F-9C3A-30C2EA82E225}" presName="composite" presStyleCnt="0"/>
      <dgm:spPr/>
    </dgm:pt>
    <dgm:pt modelId="{45506E76-8E21-4240-9C36-D541802A9AB9}" type="pres">
      <dgm:prSet presAssocID="{9EF6E404-A60E-4B2F-9C3A-30C2EA82E225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</dgm:pt>
    <dgm:pt modelId="{798DE031-9632-4887-BC9F-CE52E8385935}" type="pres">
      <dgm:prSet presAssocID="{9EF6E404-A60E-4B2F-9C3A-30C2EA82E22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617A5E2-0A71-4B36-B459-96973CB8E342}" type="pres">
      <dgm:prSet presAssocID="{9EF6E404-A60E-4B2F-9C3A-30C2EA82E225}" presName="BalanceSpacing" presStyleCnt="0"/>
      <dgm:spPr/>
    </dgm:pt>
    <dgm:pt modelId="{0A997616-4431-4F4B-829E-BF54717E1513}" type="pres">
      <dgm:prSet presAssocID="{9EF6E404-A60E-4B2F-9C3A-30C2EA82E225}" presName="BalanceSpacing1" presStyleCnt="0"/>
      <dgm:spPr/>
    </dgm:pt>
    <dgm:pt modelId="{A7589B18-63F2-4A09-8042-0929E65FFCA3}" type="pres">
      <dgm:prSet presAssocID="{8F47C199-88D0-4DB2-99BC-FC767291D396}" presName="Accent1Text" presStyleLbl="node1" presStyleIdx="5" presStyleCnt="6" custLinFactNeighborY="0"/>
      <dgm:spPr/>
    </dgm:pt>
  </dgm:ptLst>
  <dgm:cxnLst>
    <dgm:cxn modelId="{21BDBE00-2031-44D4-937B-2D80651282AE}" type="presOf" srcId="{BE3CD233-A01E-491B-9EBF-625B75F89769}" destId="{81119C2A-F7DE-41E5-8946-3C6AC3C9E6D7}" srcOrd="0" destOrd="0" presId="urn:microsoft.com/office/officeart/2008/layout/AlternatingHexagons"/>
    <dgm:cxn modelId="{87ABB30D-BD93-4FCF-BAE2-4F6E632514D2}" srcId="{CE0E7212-7CBF-4B90-9781-5C62CDABF17F}" destId="{BE3CD233-A01E-491B-9EBF-625B75F89769}" srcOrd="0" destOrd="0" parTransId="{FE1FDE80-104E-428B-98D3-8A70C8350CDA}" sibTransId="{E0DD3C18-8813-4611-89B4-88B3F197A05F}"/>
    <dgm:cxn modelId="{FB629F19-62E1-41C8-9D19-AA2C0E0C043C}" type="presOf" srcId="{12986710-0D0E-46C7-BCA7-1B9D49A26716}" destId="{6107B576-28F4-4F8B-AAFE-DA39C0E0AE65}" srcOrd="0" destOrd="0" presId="urn:microsoft.com/office/officeart/2008/layout/AlternatingHexagons"/>
    <dgm:cxn modelId="{D3FF6A1E-4C19-4EB9-BF2B-BABA8613B31F}" type="presOf" srcId="{E0DD3C18-8813-4611-89B4-88B3F197A05F}" destId="{F9F0D7B5-08B9-4C32-80D2-1854E9373550}" srcOrd="0" destOrd="0" presId="urn:microsoft.com/office/officeart/2008/layout/AlternatingHexagons"/>
    <dgm:cxn modelId="{6088A637-1BAB-4811-A3D8-9125553F6A49}" type="presOf" srcId="{8F47C199-88D0-4DB2-99BC-FC767291D396}" destId="{A7589B18-63F2-4A09-8042-0929E65FFCA3}" srcOrd="0" destOrd="0" presId="urn:microsoft.com/office/officeart/2008/layout/AlternatingHexagons"/>
    <dgm:cxn modelId="{34B0EA73-49F0-4A6A-BE4C-2F68B8A8F0F4}" type="presOf" srcId="{F9D67C6E-7271-41D9-ACE6-C9B5267E902C}" destId="{B543B770-39CE-4B29-885B-DF24AA2DA8DF}" srcOrd="0" destOrd="0" presId="urn:microsoft.com/office/officeart/2008/layout/AlternatingHexagons"/>
    <dgm:cxn modelId="{037C2F76-B0FB-4A62-8216-02EACAC757AA}" type="presOf" srcId="{CE0E7212-7CBF-4B90-9781-5C62CDABF17F}" destId="{52442534-3685-4EAD-B8E1-C90263FD2827}" srcOrd="0" destOrd="0" presId="urn:microsoft.com/office/officeart/2008/layout/AlternatingHexagons"/>
    <dgm:cxn modelId="{43DDD090-FD9B-4207-A71D-54E9F433F9E3}" srcId="{CE0E7212-7CBF-4B90-9781-5C62CDABF17F}" destId="{F9D67C6E-7271-41D9-ACE6-C9B5267E902C}" srcOrd="1" destOrd="0" parTransId="{1A16D2D0-2B6E-48AE-BBF7-BF9D3134B4F9}" sibTransId="{12986710-0D0E-46C7-BCA7-1B9D49A26716}"/>
    <dgm:cxn modelId="{8F49A697-119E-4D12-8978-F8DEC214382F}" srcId="{CE0E7212-7CBF-4B90-9781-5C62CDABF17F}" destId="{9EF6E404-A60E-4B2F-9C3A-30C2EA82E225}" srcOrd="2" destOrd="0" parTransId="{E92AEEC5-24A8-4F1F-B151-00A9DB98C2B5}" sibTransId="{8F47C199-88D0-4DB2-99BC-FC767291D396}"/>
    <dgm:cxn modelId="{FDD453C8-4FAC-47E9-B0C4-FDE163D807EA}" type="presOf" srcId="{9EF6E404-A60E-4B2F-9C3A-30C2EA82E225}" destId="{45506E76-8E21-4240-9C36-D541802A9AB9}" srcOrd="0" destOrd="0" presId="urn:microsoft.com/office/officeart/2008/layout/AlternatingHexagons"/>
    <dgm:cxn modelId="{AAB7E780-2E0F-4D4B-99A4-920EE248FB9C}" type="presParOf" srcId="{52442534-3685-4EAD-B8E1-C90263FD2827}" destId="{CD38D515-CF9F-4809-9BEF-EF0403016A3E}" srcOrd="0" destOrd="0" presId="urn:microsoft.com/office/officeart/2008/layout/AlternatingHexagons"/>
    <dgm:cxn modelId="{361FC0C8-2491-424C-9B34-7EB273BA168E}" type="presParOf" srcId="{CD38D515-CF9F-4809-9BEF-EF0403016A3E}" destId="{81119C2A-F7DE-41E5-8946-3C6AC3C9E6D7}" srcOrd="0" destOrd="0" presId="urn:microsoft.com/office/officeart/2008/layout/AlternatingHexagons"/>
    <dgm:cxn modelId="{ED98A8A3-4C10-4340-ABB5-A13898DAD7FD}" type="presParOf" srcId="{CD38D515-CF9F-4809-9BEF-EF0403016A3E}" destId="{DB223533-D46C-4178-84CE-5067F7B2E61C}" srcOrd="1" destOrd="0" presId="urn:microsoft.com/office/officeart/2008/layout/AlternatingHexagons"/>
    <dgm:cxn modelId="{5BDAAD32-4BBD-4D25-B33F-141E68C12AF6}" type="presParOf" srcId="{CD38D515-CF9F-4809-9BEF-EF0403016A3E}" destId="{FFE86966-ACFE-429A-83CC-58119C8C2B83}" srcOrd="2" destOrd="0" presId="urn:microsoft.com/office/officeart/2008/layout/AlternatingHexagons"/>
    <dgm:cxn modelId="{49063DF5-0BD7-44C9-9A35-0F7BB50442DD}" type="presParOf" srcId="{CD38D515-CF9F-4809-9BEF-EF0403016A3E}" destId="{B7DEDC83-A63E-4708-8CBD-08856F70B206}" srcOrd="3" destOrd="0" presId="urn:microsoft.com/office/officeart/2008/layout/AlternatingHexagons"/>
    <dgm:cxn modelId="{D5717660-383B-4638-8FA2-DB00FD948955}" type="presParOf" srcId="{CD38D515-CF9F-4809-9BEF-EF0403016A3E}" destId="{F9F0D7B5-08B9-4C32-80D2-1854E9373550}" srcOrd="4" destOrd="0" presId="urn:microsoft.com/office/officeart/2008/layout/AlternatingHexagons"/>
    <dgm:cxn modelId="{BA9A7391-D127-4AB7-89EA-BCF27CA65505}" type="presParOf" srcId="{52442534-3685-4EAD-B8E1-C90263FD2827}" destId="{5B09C03B-8409-4552-8303-90D3DE5EA867}" srcOrd="1" destOrd="0" presId="urn:microsoft.com/office/officeart/2008/layout/AlternatingHexagons"/>
    <dgm:cxn modelId="{4E42363C-DE06-4F94-A903-D594799660BB}" type="presParOf" srcId="{52442534-3685-4EAD-B8E1-C90263FD2827}" destId="{9E960DB4-9831-483D-B27B-1DCD14130978}" srcOrd="2" destOrd="0" presId="urn:microsoft.com/office/officeart/2008/layout/AlternatingHexagons"/>
    <dgm:cxn modelId="{321B4BCC-EA63-4D5F-BADB-4DB59EB0040C}" type="presParOf" srcId="{9E960DB4-9831-483D-B27B-1DCD14130978}" destId="{B543B770-39CE-4B29-885B-DF24AA2DA8DF}" srcOrd="0" destOrd="0" presId="urn:microsoft.com/office/officeart/2008/layout/AlternatingHexagons"/>
    <dgm:cxn modelId="{781E746C-922F-470A-8193-9C2A503BBD9D}" type="presParOf" srcId="{9E960DB4-9831-483D-B27B-1DCD14130978}" destId="{FE11F9F6-3CDD-4584-AABB-58F1F8C3655F}" srcOrd="1" destOrd="0" presId="urn:microsoft.com/office/officeart/2008/layout/AlternatingHexagons"/>
    <dgm:cxn modelId="{BF10EAE9-BE08-405E-9B9D-BB12CCDEF1FF}" type="presParOf" srcId="{9E960DB4-9831-483D-B27B-1DCD14130978}" destId="{62DB05B6-61EA-4D8C-A906-F27ADFEB069D}" srcOrd="2" destOrd="0" presId="urn:microsoft.com/office/officeart/2008/layout/AlternatingHexagons"/>
    <dgm:cxn modelId="{971C979F-51A9-4962-AB54-2DFE903F12B2}" type="presParOf" srcId="{9E960DB4-9831-483D-B27B-1DCD14130978}" destId="{CC551275-0E24-42A3-9658-F2090FB9CC93}" srcOrd="3" destOrd="0" presId="urn:microsoft.com/office/officeart/2008/layout/AlternatingHexagons"/>
    <dgm:cxn modelId="{228BD4F9-67D4-4E50-A69B-76860673A659}" type="presParOf" srcId="{9E960DB4-9831-483D-B27B-1DCD14130978}" destId="{6107B576-28F4-4F8B-AAFE-DA39C0E0AE65}" srcOrd="4" destOrd="0" presId="urn:microsoft.com/office/officeart/2008/layout/AlternatingHexagons"/>
    <dgm:cxn modelId="{DC3DACD1-5E87-4319-81BF-9FFC15AFE1A1}" type="presParOf" srcId="{52442534-3685-4EAD-B8E1-C90263FD2827}" destId="{09DFD47A-F642-4BFF-9B2D-2B8995CB5808}" srcOrd="3" destOrd="0" presId="urn:microsoft.com/office/officeart/2008/layout/AlternatingHexagons"/>
    <dgm:cxn modelId="{4280E30F-F831-4B3F-AF75-686DA6E9C75A}" type="presParOf" srcId="{52442534-3685-4EAD-B8E1-C90263FD2827}" destId="{D0985958-B971-4B1C-A008-46C363ADB83F}" srcOrd="4" destOrd="0" presId="urn:microsoft.com/office/officeart/2008/layout/AlternatingHexagons"/>
    <dgm:cxn modelId="{FD04DEA2-2DBB-48C2-919E-1082946B1EDD}" type="presParOf" srcId="{D0985958-B971-4B1C-A008-46C363ADB83F}" destId="{45506E76-8E21-4240-9C36-D541802A9AB9}" srcOrd="0" destOrd="0" presId="urn:microsoft.com/office/officeart/2008/layout/AlternatingHexagons"/>
    <dgm:cxn modelId="{EB5C652D-8FC3-4866-A751-63AF57DF7804}" type="presParOf" srcId="{D0985958-B971-4B1C-A008-46C363ADB83F}" destId="{798DE031-9632-4887-BC9F-CE52E8385935}" srcOrd="1" destOrd="0" presId="urn:microsoft.com/office/officeart/2008/layout/AlternatingHexagons"/>
    <dgm:cxn modelId="{6AF82DC2-5CB3-47F8-8D54-7BB580E1E00B}" type="presParOf" srcId="{D0985958-B971-4B1C-A008-46C363ADB83F}" destId="{4617A5E2-0A71-4B36-B459-96973CB8E342}" srcOrd="2" destOrd="0" presId="urn:microsoft.com/office/officeart/2008/layout/AlternatingHexagons"/>
    <dgm:cxn modelId="{D6CF3A0B-6434-4457-A7AA-0198B61E60E1}" type="presParOf" srcId="{D0985958-B971-4B1C-A008-46C363ADB83F}" destId="{0A997616-4431-4F4B-829E-BF54717E1513}" srcOrd="3" destOrd="0" presId="urn:microsoft.com/office/officeart/2008/layout/AlternatingHexagons"/>
    <dgm:cxn modelId="{B6359D38-7612-4564-BCF9-000083D8DA4B}" type="presParOf" srcId="{D0985958-B971-4B1C-A008-46C363ADB83F}" destId="{A7589B18-63F2-4A09-8042-0929E65FFCA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5DADE-A26A-4684-B9FE-1BED69CC7870}">
      <dsp:nvSpPr>
        <dsp:cNvPr id="0" name=""/>
        <dsp:cNvSpPr/>
      </dsp:nvSpPr>
      <dsp:spPr>
        <a:xfrm rot="5400000">
          <a:off x="6762519" y="-2210518"/>
          <a:ext cx="2436565" cy="701523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cây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nhị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endParaRPr lang="en-US" sz="3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dung</a:t>
          </a:r>
        </a:p>
      </dsp:txBody>
      <dsp:txXfrm rot="-5400000">
        <a:off x="4473185" y="197759"/>
        <a:ext cx="6896292" cy="2198679"/>
      </dsp:txXfrm>
    </dsp:sp>
    <dsp:sp modelId="{35809AE7-8D93-44DB-9AF4-BDF455208B3A}">
      <dsp:nvSpPr>
        <dsp:cNvPr id="0" name=""/>
        <dsp:cNvSpPr/>
      </dsp:nvSpPr>
      <dsp:spPr>
        <a:xfrm>
          <a:off x="195" y="976"/>
          <a:ext cx="4472988" cy="259224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err="1">
              <a:latin typeface="Jokerman" panose="04090605060D06020702" pitchFamily="82" charset="0"/>
              <a:cs typeface="Times New Roman" panose="02020603050405020304" pitchFamily="18" charset="0"/>
            </a:rPr>
            <a:t>Mục</a:t>
          </a:r>
          <a:r>
            <a:rPr lang="en-US" sz="6500" kern="1200">
              <a:latin typeface="Jokerman" panose="04090605060D06020702" pitchFamily="82" charset="0"/>
              <a:cs typeface="Times New Roman" panose="02020603050405020304" pitchFamily="18" charset="0"/>
            </a:rPr>
            <a:t> </a:t>
          </a:r>
          <a:r>
            <a:rPr lang="en-US" sz="6500" kern="1200" err="1">
              <a:latin typeface="Jokerman" panose="04090605060D06020702" pitchFamily="82" charset="0"/>
              <a:cs typeface="Times New Roman" panose="02020603050405020304" pitchFamily="18" charset="0"/>
            </a:rPr>
            <a:t>đích</a:t>
          </a:r>
          <a:endParaRPr lang="en-US" sz="6500" kern="1200">
            <a:latin typeface="Jokerman" panose="04090605060D06020702" pitchFamily="82" charset="0"/>
            <a:cs typeface="Times New Roman" panose="02020603050405020304" pitchFamily="18" charset="0"/>
          </a:endParaRPr>
        </a:p>
      </dsp:txBody>
      <dsp:txXfrm>
        <a:off x="126738" y="127519"/>
        <a:ext cx="4219902" cy="2339158"/>
      </dsp:txXfrm>
    </dsp:sp>
    <dsp:sp modelId="{457D2426-1107-4619-A8DC-8061CA3D48CC}">
      <dsp:nvSpPr>
        <dsp:cNvPr id="0" name=""/>
        <dsp:cNvSpPr/>
      </dsp:nvSpPr>
      <dsp:spPr>
        <a:xfrm rot="5400000">
          <a:off x="6752632" y="574334"/>
          <a:ext cx="2438637" cy="7029596"/>
        </a:xfrm>
        <a:prstGeom prst="round2Same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3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winform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thân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38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3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457153" y="2988857"/>
        <a:ext cx="6910552" cy="2200549"/>
      </dsp:txXfrm>
    </dsp:sp>
    <dsp:sp modelId="{97805BE4-5411-4245-AFD8-3E8A342F5E6C}">
      <dsp:nvSpPr>
        <dsp:cNvPr id="0" name=""/>
        <dsp:cNvSpPr/>
      </dsp:nvSpPr>
      <dsp:spPr>
        <a:xfrm>
          <a:off x="195" y="2786496"/>
          <a:ext cx="4456957" cy="2605271"/>
        </a:xfrm>
        <a:prstGeom prst="roundRect">
          <a:avLst/>
        </a:prstGeom>
        <a:gradFill rotWithShape="0">
          <a:gsLst>
            <a:gs pos="0">
              <a:schemeClr val="accent2">
                <a:hueOff val="-165654"/>
                <a:satOff val="-54335"/>
                <a:lumOff val="-198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65654"/>
                <a:satOff val="-54335"/>
                <a:lumOff val="-198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65654"/>
                <a:satOff val="-54335"/>
                <a:lumOff val="-198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err="1">
              <a:latin typeface="Jokerman" panose="04090605060D06020702" pitchFamily="82" charset="0"/>
            </a:rPr>
            <a:t>Mục</a:t>
          </a:r>
          <a:r>
            <a:rPr lang="en-US" sz="6500" kern="1200">
              <a:latin typeface="Jokerman" panose="04090605060D06020702" pitchFamily="82" charset="0"/>
            </a:rPr>
            <a:t> </a:t>
          </a:r>
          <a:r>
            <a:rPr lang="en-US" sz="6500" kern="1200" err="1">
              <a:latin typeface="Jokerman" panose="04090605060D06020702" pitchFamily="82" charset="0"/>
            </a:rPr>
            <a:t>tiêu</a:t>
          </a:r>
          <a:endParaRPr lang="en-US" sz="6500" kern="1200">
            <a:latin typeface="Jokerman" panose="04090605060D06020702" pitchFamily="82" charset="0"/>
          </a:endParaRPr>
        </a:p>
      </dsp:txBody>
      <dsp:txXfrm>
        <a:off x="127374" y="2913675"/>
        <a:ext cx="4202599" cy="2350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19C2A-F7DE-41E5-8946-3C6AC3C9E6D7}">
      <dsp:nvSpPr>
        <dsp:cNvPr id="0" name=""/>
        <dsp:cNvSpPr/>
      </dsp:nvSpPr>
      <dsp:spPr>
        <a:xfrm rot="5400000">
          <a:off x="5011603" y="155083"/>
          <a:ext cx="2539900" cy="223609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Tổng quát về cây nhị phân</a:t>
          </a:r>
        </a:p>
      </dsp:txBody>
      <dsp:txXfrm rot="-5400000">
        <a:off x="5513898" y="401182"/>
        <a:ext cx="1535309" cy="1743900"/>
      </dsp:txXfrm>
    </dsp:sp>
    <dsp:sp modelId="{DB223533-D46C-4178-84CE-5067F7B2E61C}">
      <dsp:nvSpPr>
        <dsp:cNvPr id="0" name=""/>
        <dsp:cNvSpPr/>
      </dsp:nvSpPr>
      <dsp:spPr>
        <a:xfrm>
          <a:off x="7453464" y="511161"/>
          <a:ext cx="2834529" cy="152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0D7B5-08B9-4C32-80D2-1854E9373550}">
      <dsp:nvSpPr>
        <dsp:cNvPr id="0" name=""/>
        <dsp:cNvSpPr/>
      </dsp:nvSpPr>
      <dsp:spPr>
        <a:xfrm rot="5400000">
          <a:off x="2625113" y="168275"/>
          <a:ext cx="2539900" cy="220971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0" kern="1200">
              <a:latin typeface="Algerian" panose="04020705040A02060702" pitchFamily="82" charset="0"/>
            </a:rPr>
            <a:t>1</a:t>
          </a:r>
        </a:p>
      </dsp:txBody>
      <dsp:txXfrm rot="-5400000">
        <a:off x="3134553" y="398983"/>
        <a:ext cx="1521019" cy="1748298"/>
      </dsp:txXfrm>
    </dsp:sp>
    <dsp:sp modelId="{B543B770-39CE-4B29-885B-DF24AA2DA8DF}">
      <dsp:nvSpPr>
        <dsp:cNvPr id="0" name=""/>
        <dsp:cNvSpPr/>
      </dsp:nvSpPr>
      <dsp:spPr>
        <a:xfrm rot="5400000">
          <a:off x="3813786" y="2324143"/>
          <a:ext cx="2539900" cy="220971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Quá trình thực hiện</a:t>
          </a:r>
        </a:p>
      </dsp:txBody>
      <dsp:txXfrm rot="-5400000">
        <a:off x="4323226" y="2554851"/>
        <a:ext cx="1521019" cy="1748298"/>
      </dsp:txXfrm>
    </dsp:sp>
    <dsp:sp modelId="{FE11F9F6-3CDD-4584-AABB-58F1F8C3655F}">
      <dsp:nvSpPr>
        <dsp:cNvPr id="0" name=""/>
        <dsp:cNvSpPr/>
      </dsp:nvSpPr>
      <dsp:spPr>
        <a:xfrm>
          <a:off x="1144350" y="2667029"/>
          <a:ext cx="2743092" cy="152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7B576-28F4-4F8B-AAFE-DA39C0E0AE65}">
      <dsp:nvSpPr>
        <dsp:cNvPr id="0" name=""/>
        <dsp:cNvSpPr/>
      </dsp:nvSpPr>
      <dsp:spPr>
        <a:xfrm rot="5400000">
          <a:off x="6200277" y="2324143"/>
          <a:ext cx="2539900" cy="220971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0" kern="1200">
              <a:latin typeface="Algerian" panose="04020705040A02060702" pitchFamily="82" charset="0"/>
            </a:rPr>
            <a:t>2</a:t>
          </a:r>
        </a:p>
      </dsp:txBody>
      <dsp:txXfrm rot="-5400000">
        <a:off x="6709717" y="2554851"/>
        <a:ext cx="1521019" cy="1748298"/>
      </dsp:txXfrm>
    </dsp:sp>
    <dsp:sp modelId="{45506E76-8E21-4240-9C36-D541802A9AB9}">
      <dsp:nvSpPr>
        <dsp:cNvPr id="0" name=""/>
        <dsp:cNvSpPr/>
      </dsp:nvSpPr>
      <dsp:spPr>
        <a:xfrm rot="5400000">
          <a:off x="5011603" y="4480010"/>
          <a:ext cx="2539900" cy="2209713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 luận</a:t>
          </a:r>
        </a:p>
      </dsp:txBody>
      <dsp:txXfrm rot="-5400000">
        <a:off x="5521043" y="4710718"/>
        <a:ext cx="1521019" cy="1748298"/>
      </dsp:txXfrm>
    </dsp:sp>
    <dsp:sp modelId="{798DE031-9632-4887-BC9F-CE52E8385935}">
      <dsp:nvSpPr>
        <dsp:cNvPr id="0" name=""/>
        <dsp:cNvSpPr/>
      </dsp:nvSpPr>
      <dsp:spPr>
        <a:xfrm>
          <a:off x="7453464" y="4822897"/>
          <a:ext cx="2834529" cy="152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89B18-63F2-4A09-8042-0929E65FFCA3}">
      <dsp:nvSpPr>
        <dsp:cNvPr id="0" name=""/>
        <dsp:cNvSpPr/>
      </dsp:nvSpPr>
      <dsp:spPr>
        <a:xfrm rot="5400000">
          <a:off x="2625113" y="4480010"/>
          <a:ext cx="2539900" cy="22097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0" kern="1200">
              <a:latin typeface="Algerian" panose="04020705040A02060702" pitchFamily="82" charset="0"/>
            </a:rPr>
            <a:t>3</a:t>
          </a:r>
        </a:p>
      </dsp:txBody>
      <dsp:txXfrm rot="-5400000">
        <a:off x="3134553" y="4710718"/>
        <a:ext cx="1521019" cy="1748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11D7-F84C-4505-B69A-D5E66A6065A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207EC-DC76-4A2F-A26C-44888D63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133C72-4397-4FAA-9B1B-A70BEA006A5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328E4D-96F9-4D72-A9FA-049B0F8F35B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0247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3C72-4397-4FAA-9B1B-A70BEA006A5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8E4D-96F9-4D72-A9FA-049B0F8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8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3C72-4397-4FAA-9B1B-A70BEA006A5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8E4D-96F9-4D72-A9FA-049B0F8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2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3C72-4397-4FAA-9B1B-A70BEA006A5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8E4D-96F9-4D72-A9FA-049B0F8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33C72-4397-4FAA-9B1B-A70BEA006A5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328E4D-96F9-4D72-A9FA-049B0F8F35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12337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3C72-4397-4FAA-9B1B-A70BEA006A5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8E4D-96F9-4D72-A9FA-049B0F8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4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3C72-4397-4FAA-9B1B-A70BEA006A5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8E4D-96F9-4D72-A9FA-049B0F8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3C72-4397-4FAA-9B1B-A70BEA006A5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8E4D-96F9-4D72-A9FA-049B0F8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3C72-4397-4FAA-9B1B-A70BEA006A5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8E4D-96F9-4D72-A9FA-049B0F8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74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33C72-4397-4FAA-9B1B-A70BEA006A5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328E4D-96F9-4D72-A9FA-049B0F8F35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61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33C72-4397-4FAA-9B1B-A70BEA006A5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328E4D-96F9-4D72-A9FA-049B0F8F35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209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0133C72-4397-4FAA-9B1B-A70BEA006A5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9328E4D-96F9-4D72-A9FA-049B0F8F35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40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450B7-39FE-4C8C-A728-79DCE44F0F5E}"/>
              </a:ext>
            </a:extLst>
          </p:cNvPr>
          <p:cNvSpPr txBox="1"/>
          <p:nvPr/>
        </p:nvSpPr>
        <p:spPr>
          <a:xfrm>
            <a:off x="1673762" y="140628"/>
            <a:ext cx="92765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TP.HCM</a:t>
            </a:r>
          </a:p>
          <a:p>
            <a:pPr algn="ctr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</a:p>
          <a:p>
            <a:pPr algn="ctr"/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899C8-7784-42DC-8052-ED9634110F7E}"/>
              </a:ext>
            </a:extLst>
          </p:cNvPr>
          <p:cNvSpPr txBox="1"/>
          <p:nvPr/>
        </p:nvSpPr>
        <p:spPr>
          <a:xfrm>
            <a:off x="3016735" y="1585248"/>
            <a:ext cx="70061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CẤU TRÚC DỮ LIỆU VÀ GIẢI THUẬT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B6F44-CF22-414E-8530-37A4F4B362CE}"/>
              </a:ext>
            </a:extLst>
          </p:cNvPr>
          <p:cNvSpPr txBox="1"/>
          <p:nvPr/>
        </p:nvSpPr>
        <p:spPr>
          <a:xfrm>
            <a:off x="1775533" y="3051753"/>
            <a:ext cx="907297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FF0000"/>
                </a:solidFill>
                <a:latin typeface="Broadway" panose="04040905080B02020502" pitchFamily="82" charset="0"/>
              </a:rPr>
              <a:t>DEMO CÂY NHỊ PHÂN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4E483-2EAD-42A0-8DF1-8A7DDF8EC70C}"/>
              </a:ext>
            </a:extLst>
          </p:cNvPr>
          <p:cNvSpPr txBox="1"/>
          <p:nvPr/>
        </p:nvSpPr>
        <p:spPr>
          <a:xfrm>
            <a:off x="8428383" y="606589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Lê Kim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   17110123</a:t>
            </a:r>
          </a:p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Bích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17110192</a:t>
            </a:r>
          </a:p>
        </p:txBody>
      </p:sp>
    </p:spTree>
    <p:extLst>
      <p:ext uri="{BB962C8B-B14F-4D97-AF65-F5344CB8AC3E}">
        <p14:creationId xmlns:p14="http://schemas.microsoft.com/office/powerpoint/2010/main" val="34340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32E9A0-30FC-45CB-99B4-AC4330C695E7}"/>
              </a:ext>
            </a:extLst>
          </p:cNvPr>
          <p:cNvSpPr txBox="1"/>
          <p:nvPr/>
        </p:nvSpPr>
        <p:spPr>
          <a:xfrm>
            <a:off x="857250" y="133350"/>
            <a:ext cx="4324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2. Quá trình thực hiện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5AF8C2-8F22-4C3A-A856-A3606EABE5C7}"/>
              </a:ext>
            </a:extLst>
          </p:cNvPr>
          <p:cNvSpPr/>
          <p:nvPr/>
        </p:nvSpPr>
        <p:spPr>
          <a:xfrm>
            <a:off x="5833872" y="1285411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1934C6-2C30-4831-8996-1A6A7BE2A03D}"/>
              </a:ext>
            </a:extLst>
          </p:cNvPr>
          <p:cNvSpPr/>
          <p:nvPr/>
        </p:nvSpPr>
        <p:spPr>
          <a:xfrm>
            <a:off x="7741159" y="2431376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444D48-B63F-4C72-8080-60F9F641CB2E}"/>
              </a:ext>
            </a:extLst>
          </p:cNvPr>
          <p:cNvSpPr/>
          <p:nvPr/>
        </p:nvSpPr>
        <p:spPr>
          <a:xfrm>
            <a:off x="8787384" y="4504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FC0DA6-9BCE-4F50-90AE-8D00EF961BC1}"/>
              </a:ext>
            </a:extLst>
          </p:cNvPr>
          <p:cNvSpPr/>
          <p:nvPr/>
        </p:nvSpPr>
        <p:spPr>
          <a:xfrm>
            <a:off x="9849613" y="5647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C683DE-9968-4440-8968-8E5B2EA75E83}"/>
              </a:ext>
            </a:extLst>
          </p:cNvPr>
          <p:cNvSpPr/>
          <p:nvPr/>
        </p:nvSpPr>
        <p:spPr>
          <a:xfrm>
            <a:off x="9734551" y="3429000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538153-B02A-4D57-A52E-9DC3B12DAD47}"/>
              </a:ext>
            </a:extLst>
          </p:cNvPr>
          <p:cNvSpPr/>
          <p:nvPr/>
        </p:nvSpPr>
        <p:spPr>
          <a:xfrm>
            <a:off x="7741159" y="5647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D609A-3E65-4277-A2AD-40F38514FE89}"/>
              </a:ext>
            </a:extLst>
          </p:cNvPr>
          <p:cNvSpPr/>
          <p:nvPr/>
        </p:nvSpPr>
        <p:spPr>
          <a:xfrm>
            <a:off x="3323844" y="5647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F19E31-B7C1-4F50-8464-B2140E04A509}"/>
              </a:ext>
            </a:extLst>
          </p:cNvPr>
          <p:cNvSpPr/>
          <p:nvPr/>
        </p:nvSpPr>
        <p:spPr>
          <a:xfrm>
            <a:off x="4573524" y="2431376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6A799E-0A5F-480C-AF52-19CA9DEE09AE}"/>
              </a:ext>
            </a:extLst>
          </p:cNvPr>
          <p:cNvSpPr/>
          <p:nvPr/>
        </p:nvSpPr>
        <p:spPr>
          <a:xfrm>
            <a:off x="4573524" y="4504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A0BDB9-63EB-4F84-B550-DDED8237BEB3}"/>
              </a:ext>
            </a:extLst>
          </p:cNvPr>
          <p:cNvSpPr/>
          <p:nvPr/>
        </p:nvSpPr>
        <p:spPr>
          <a:xfrm>
            <a:off x="5818634" y="5647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B2F022-F34E-4DED-89A4-831B34B06244}"/>
              </a:ext>
            </a:extLst>
          </p:cNvPr>
          <p:cNvSpPr/>
          <p:nvPr/>
        </p:nvSpPr>
        <p:spPr>
          <a:xfrm>
            <a:off x="5794243" y="3429000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7E06562C-EE64-4DA7-9789-D61F79603AB4}"/>
              </a:ext>
            </a:extLst>
          </p:cNvPr>
          <p:cNvSpPr/>
          <p:nvPr/>
        </p:nvSpPr>
        <p:spPr>
          <a:xfrm rot="1887329">
            <a:off x="6248709" y="2113535"/>
            <a:ext cx="1940449" cy="31977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B298FB9D-5933-43BD-838E-74FA270E8A22}"/>
              </a:ext>
            </a:extLst>
          </p:cNvPr>
          <p:cNvSpPr/>
          <p:nvPr/>
        </p:nvSpPr>
        <p:spPr>
          <a:xfrm rot="1805632">
            <a:off x="8172309" y="3161259"/>
            <a:ext cx="1951154" cy="37771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4A2EF8F0-21E2-4088-BF6C-0B645984EE47}"/>
              </a:ext>
            </a:extLst>
          </p:cNvPr>
          <p:cNvSpPr/>
          <p:nvPr/>
        </p:nvSpPr>
        <p:spPr>
          <a:xfrm rot="2311135">
            <a:off x="5071251" y="3199205"/>
            <a:ext cx="1096608" cy="271646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F842C2A3-6324-461A-B28E-FC4560205C79}"/>
              </a:ext>
            </a:extLst>
          </p:cNvPr>
          <p:cNvSpPr/>
          <p:nvPr/>
        </p:nvSpPr>
        <p:spPr>
          <a:xfrm rot="2311135">
            <a:off x="5063603" y="5277598"/>
            <a:ext cx="1240983" cy="31594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28253B0B-354C-463B-9E05-0C5D5611087D}"/>
              </a:ext>
            </a:extLst>
          </p:cNvPr>
          <p:cNvSpPr/>
          <p:nvPr/>
        </p:nvSpPr>
        <p:spPr>
          <a:xfrm rot="2311135">
            <a:off x="9270435" y="5261834"/>
            <a:ext cx="1060798" cy="39659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F0192C77-1AF7-4BD4-BD84-72185CA82D10}"/>
              </a:ext>
            </a:extLst>
          </p:cNvPr>
          <p:cNvSpPr/>
          <p:nvPr/>
        </p:nvSpPr>
        <p:spPr>
          <a:xfrm rot="8127201">
            <a:off x="9219980" y="4248681"/>
            <a:ext cx="867036" cy="296643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8EF958F4-C92E-403D-885B-53419BCE317C}"/>
              </a:ext>
            </a:extLst>
          </p:cNvPr>
          <p:cNvSpPr/>
          <p:nvPr/>
        </p:nvSpPr>
        <p:spPr>
          <a:xfrm rot="8127201">
            <a:off x="8141050" y="5337709"/>
            <a:ext cx="1002174" cy="299386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128B4D9F-D47E-48A6-9B10-B533084E819D}"/>
              </a:ext>
            </a:extLst>
          </p:cNvPr>
          <p:cNvSpPr/>
          <p:nvPr/>
        </p:nvSpPr>
        <p:spPr>
          <a:xfrm rot="8127201">
            <a:off x="3699998" y="5259104"/>
            <a:ext cx="1235347" cy="35996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E9E53697-9EE3-4D91-B6B5-99913737E9B0}"/>
              </a:ext>
            </a:extLst>
          </p:cNvPr>
          <p:cNvSpPr/>
          <p:nvPr/>
        </p:nvSpPr>
        <p:spPr>
          <a:xfrm rot="8127201">
            <a:off x="4964468" y="4180194"/>
            <a:ext cx="1165493" cy="26837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C382FC64-42AF-487C-BEEC-5CBE44E1B092}"/>
              </a:ext>
            </a:extLst>
          </p:cNvPr>
          <p:cNvSpPr/>
          <p:nvPr/>
        </p:nvSpPr>
        <p:spPr>
          <a:xfrm rot="8127201">
            <a:off x="4817888" y="1999271"/>
            <a:ext cx="1354346" cy="26663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F114A-A0F3-425E-A104-99578B922121}"/>
              </a:ext>
            </a:extLst>
          </p:cNvPr>
          <p:cNvSpPr txBox="1"/>
          <p:nvPr/>
        </p:nvSpPr>
        <p:spPr>
          <a:xfrm>
            <a:off x="1042416" y="694944"/>
            <a:ext cx="4562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Phép xóa một node có hai cây con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560C66-06D4-4825-836A-652BDFA9B2D9}"/>
              </a:ext>
            </a:extLst>
          </p:cNvPr>
          <p:cNvSpPr txBox="1"/>
          <p:nvPr/>
        </p:nvSpPr>
        <p:spPr>
          <a:xfrm>
            <a:off x="1436606" y="1730151"/>
            <a:ext cx="2129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- Xóa X=5</a:t>
            </a:r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1F806B4B-6879-4249-96A4-D30304312D63}"/>
              </a:ext>
            </a:extLst>
          </p:cNvPr>
          <p:cNvSpPr/>
          <p:nvPr/>
        </p:nvSpPr>
        <p:spPr>
          <a:xfrm rot="8127201">
            <a:off x="3756800" y="3215589"/>
            <a:ext cx="1165493" cy="26837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21C085-20D2-4F97-AC77-6A86B20F3724}"/>
              </a:ext>
            </a:extLst>
          </p:cNvPr>
          <p:cNvSpPr/>
          <p:nvPr/>
        </p:nvSpPr>
        <p:spPr>
          <a:xfrm>
            <a:off x="3321746" y="3515468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273CB2-A93C-4330-987E-31D9421F5225}"/>
              </a:ext>
            </a:extLst>
          </p:cNvPr>
          <p:cNvSpPr/>
          <p:nvPr/>
        </p:nvSpPr>
        <p:spPr>
          <a:xfrm>
            <a:off x="4568733" y="2431376"/>
            <a:ext cx="837817" cy="841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0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10195 -0.4706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1" y="-235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1" grpId="0" animBg="1"/>
      <p:bldP spid="26" grpId="0"/>
      <p:bldP spid="24" grpId="0" animBg="1"/>
      <p:bldP spid="2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451641-5A2A-490A-9DF1-8857D1ADB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45" y="773722"/>
            <a:ext cx="9365393" cy="5950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7F0431-3EDB-4F3A-AF5E-7C748F6BF00A}"/>
              </a:ext>
            </a:extLst>
          </p:cNvPr>
          <p:cNvSpPr txBox="1"/>
          <p:nvPr/>
        </p:nvSpPr>
        <p:spPr>
          <a:xfrm>
            <a:off x="857250" y="133350"/>
            <a:ext cx="4324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2. Quá trình thực hiện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2C8E8-F2FD-47AF-ACBB-66553DF2E677}"/>
              </a:ext>
            </a:extLst>
          </p:cNvPr>
          <p:cNvSpPr txBox="1"/>
          <p:nvPr/>
        </p:nvSpPr>
        <p:spPr>
          <a:xfrm>
            <a:off x="1043354" y="645574"/>
            <a:ext cx="492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Vẽ node và vẽ liên kết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17D9C-A52A-45CC-A513-C865448FB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39" y="1234742"/>
            <a:ext cx="11126814" cy="1003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B88EB4-AF72-4824-BA8C-C668A39A5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39" y="2238221"/>
            <a:ext cx="11126814" cy="792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2CB1D0-2282-4949-9C75-A30A19E9C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037" y="3024644"/>
            <a:ext cx="4933379" cy="3831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84BFE0-5CF2-4F8D-ADAF-67F32239792B}"/>
              </a:ext>
            </a:extLst>
          </p:cNvPr>
          <p:cNvSpPr txBox="1"/>
          <p:nvPr/>
        </p:nvSpPr>
        <p:spPr>
          <a:xfrm>
            <a:off x="956602" y="773723"/>
            <a:ext cx="51393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Tô màu cho node và đ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ờng đi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396A3D-6781-43E1-8F7C-C47C7564F43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06439" y="1985995"/>
            <a:ext cx="11126814" cy="31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5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0AF4EEA-B1E8-4396-BCFB-335103808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59316"/>
              </p:ext>
            </p:extLst>
          </p:nvPr>
        </p:nvGraphicFramePr>
        <p:xfrm>
          <a:off x="7659428" y="194872"/>
          <a:ext cx="4316110" cy="82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222">
                  <a:extLst>
                    <a:ext uri="{9D8B030D-6E8A-4147-A177-3AD203B41FA5}">
                      <a16:colId xmlns:a16="http://schemas.microsoft.com/office/drawing/2014/main" val="3407365574"/>
                    </a:ext>
                  </a:extLst>
                </a:gridCol>
                <a:gridCol w="863222">
                  <a:extLst>
                    <a:ext uri="{9D8B030D-6E8A-4147-A177-3AD203B41FA5}">
                      <a16:colId xmlns:a16="http://schemas.microsoft.com/office/drawing/2014/main" val="1996425563"/>
                    </a:ext>
                  </a:extLst>
                </a:gridCol>
                <a:gridCol w="863222">
                  <a:extLst>
                    <a:ext uri="{9D8B030D-6E8A-4147-A177-3AD203B41FA5}">
                      <a16:colId xmlns:a16="http://schemas.microsoft.com/office/drawing/2014/main" val="841571875"/>
                    </a:ext>
                  </a:extLst>
                </a:gridCol>
                <a:gridCol w="863222">
                  <a:extLst>
                    <a:ext uri="{9D8B030D-6E8A-4147-A177-3AD203B41FA5}">
                      <a16:colId xmlns:a16="http://schemas.microsoft.com/office/drawing/2014/main" val="3754172851"/>
                    </a:ext>
                  </a:extLst>
                </a:gridCol>
                <a:gridCol w="863222">
                  <a:extLst>
                    <a:ext uri="{9D8B030D-6E8A-4147-A177-3AD203B41FA5}">
                      <a16:colId xmlns:a16="http://schemas.microsoft.com/office/drawing/2014/main" val="1514404507"/>
                    </a:ext>
                  </a:extLst>
                </a:gridCol>
              </a:tblGrid>
              <a:tr h="828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3521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DA6C11F-2C69-463C-9638-B2949B117A14}"/>
              </a:ext>
            </a:extLst>
          </p:cNvPr>
          <p:cNvSpPr txBox="1"/>
          <p:nvPr/>
        </p:nvSpPr>
        <p:spPr>
          <a:xfrm>
            <a:off x="857250" y="133350"/>
            <a:ext cx="4324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2. Quá trình thực hiện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DFFCF-0142-44E4-88F1-E772E11BD5DC}"/>
              </a:ext>
            </a:extLst>
          </p:cNvPr>
          <p:cNvSpPr txBox="1"/>
          <p:nvPr/>
        </p:nvSpPr>
        <p:spPr>
          <a:xfrm>
            <a:off x="1042416" y="694944"/>
            <a:ext cx="2989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Vẽ đ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ờng đi cho trình tìm kiếm một 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12EF3-6E7B-498A-9E15-4F853D8C5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52" y="1452396"/>
            <a:ext cx="5054600" cy="48133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C742FBC-4306-469B-8250-840CC9B8DA87}"/>
              </a:ext>
            </a:extLst>
          </p:cNvPr>
          <p:cNvSpPr/>
          <p:nvPr/>
        </p:nvSpPr>
        <p:spPr>
          <a:xfrm>
            <a:off x="5986272" y="371877"/>
            <a:ext cx="743712" cy="79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A1AF9E-3434-4F23-8985-2CDFCC9C9740}"/>
              </a:ext>
            </a:extLst>
          </p:cNvPr>
          <p:cNvSpPr/>
          <p:nvPr/>
        </p:nvSpPr>
        <p:spPr>
          <a:xfrm>
            <a:off x="6757416" y="5513832"/>
            <a:ext cx="685800" cy="71323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E40B9229-37F6-47CC-A022-EEB5D638E313}"/>
              </a:ext>
            </a:extLst>
          </p:cNvPr>
          <p:cNvSpPr/>
          <p:nvPr/>
        </p:nvSpPr>
        <p:spPr>
          <a:xfrm rot="2285743">
            <a:off x="6439425" y="2015840"/>
            <a:ext cx="1092785" cy="41148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4A940565-E4BC-498B-9350-1765F0BD9585}"/>
              </a:ext>
            </a:extLst>
          </p:cNvPr>
          <p:cNvSpPr/>
          <p:nvPr/>
        </p:nvSpPr>
        <p:spPr>
          <a:xfrm rot="2665037">
            <a:off x="7457792" y="3055131"/>
            <a:ext cx="1061625" cy="41148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254BFA46-1A43-4BE5-AFDB-ABCAE063C995}"/>
              </a:ext>
            </a:extLst>
          </p:cNvPr>
          <p:cNvSpPr/>
          <p:nvPr/>
        </p:nvSpPr>
        <p:spPr>
          <a:xfrm rot="7094958">
            <a:off x="7917012" y="4035988"/>
            <a:ext cx="599472" cy="488333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BD8ADD19-CABB-4C4B-9ED3-140A8BC21D24}"/>
              </a:ext>
            </a:extLst>
          </p:cNvPr>
          <p:cNvSpPr/>
          <p:nvPr/>
        </p:nvSpPr>
        <p:spPr>
          <a:xfrm rot="8028387">
            <a:off x="6988199" y="5089000"/>
            <a:ext cx="984789" cy="41148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555B0F-9989-4E29-9C98-1D62BD42AF5B}"/>
              </a:ext>
            </a:extLst>
          </p:cNvPr>
          <p:cNvSpPr/>
          <p:nvPr/>
        </p:nvSpPr>
        <p:spPr>
          <a:xfrm>
            <a:off x="8573702" y="233284"/>
            <a:ext cx="765170" cy="75423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C1558F-F8D7-4483-A8EA-84CAB6FE2F1B}"/>
              </a:ext>
            </a:extLst>
          </p:cNvPr>
          <p:cNvSpPr/>
          <p:nvPr/>
        </p:nvSpPr>
        <p:spPr>
          <a:xfrm>
            <a:off x="9434898" y="233283"/>
            <a:ext cx="765170" cy="75423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4CAA5C-6D7F-40EC-974A-83DBB4685089}"/>
              </a:ext>
            </a:extLst>
          </p:cNvPr>
          <p:cNvSpPr/>
          <p:nvPr/>
        </p:nvSpPr>
        <p:spPr>
          <a:xfrm>
            <a:off x="10321394" y="233284"/>
            <a:ext cx="765170" cy="75423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EAAD12-9984-4D16-89A7-95090818BA5A}"/>
              </a:ext>
            </a:extLst>
          </p:cNvPr>
          <p:cNvSpPr/>
          <p:nvPr/>
        </p:nvSpPr>
        <p:spPr>
          <a:xfrm>
            <a:off x="11182590" y="233283"/>
            <a:ext cx="765170" cy="75423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9B843-EAFD-4F53-8B59-4A8EB129A58E}"/>
              </a:ext>
            </a:extLst>
          </p:cNvPr>
          <p:cNvSpPr/>
          <p:nvPr/>
        </p:nvSpPr>
        <p:spPr>
          <a:xfrm>
            <a:off x="7148433" y="2394433"/>
            <a:ext cx="711361" cy="687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EC0C34-D74E-40CE-9441-520F7B1FA182}"/>
              </a:ext>
            </a:extLst>
          </p:cNvPr>
          <p:cNvSpPr/>
          <p:nvPr/>
        </p:nvSpPr>
        <p:spPr>
          <a:xfrm>
            <a:off x="8156056" y="3435342"/>
            <a:ext cx="711361" cy="687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E9F947-55C3-42FC-AEA3-D02DBC96312F}"/>
              </a:ext>
            </a:extLst>
          </p:cNvPr>
          <p:cNvSpPr/>
          <p:nvPr/>
        </p:nvSpPr>
        <p:spPr>
          <a:xfrm>
            <a:off x="7631650" y="4442156"/>
            <a:ext cx="702881" cy="687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CB4682-4811-467B-893C-7973559FF60B}"/>
              </a:ext>
            </a:extLst>
          </p:cNvPr>
          <p:cNvSpPr/>
          <p:nvPr/>
        </p:nvSpPr>
        <p:spPr>
          <a:xfrm>
            <a:off x="6073199" y="1457162"/>
            <a:ext cx="656785" cy="715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2422BF-47B5-4F74-91D4-798AAC6EE647}"/>
              </a:ext>
            </a:extLst>
          </p:cNvPr>
          <p:cNvSpPr/>
          <p:nvPr/>
        </p:nvSpPr>
        <p:spPr>
          <a:xfrm>
            <a:off x="7746566" y="233282"/>
            <a:ext cx="765170" cy="75423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23751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0.09766 0.15787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75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66 0.15787 L 0.18581 0.3162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79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81 0.3162 L 0.11224 0.47083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73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24 0.47083 L 0.05521 0.62685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780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09336 0.0125 " pathEditMode="relative" rAng="0" ptsTypes="AA">
                                      <p:cBhvr>
                                        <p:cTn id="39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-0.15847 0.00301 " pathEditMode="relative" rAng="0" ptsTypes="AA">
                                      <p:cBhvr>
                                        <p:cTn id="4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3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6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23177 0.01389 " pathEditMode="relative" rAng="0" ptsTypes="AA">
                                      <p:cBhvr>
                                        <p:cTn id="6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9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7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25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25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0.30455 0.00301 " pathEditMode="relative" rAng="0" ptsTypes="AA">
                                      <p:cBhvr>
                                        <p:cTn id="7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500"/>
                            </p:stCondLst>
                            <p:childTnLst>
                              <p:par>
                                <p:cTn id="78" presetID="6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-0.37513 0.01018 " pathEditMode="relative" rAng="0" ptsTypes="AA">
                                      <p:cBhvr>
                                        <p:cTn id="9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3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750"/>
                            </p:stCondLst>
                            <p:childTnLst>
                              <p:par>
                                <p:cTn id="93" presetID="6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7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 animBg="1"/>
      <p:bldP spid="3" grpId="1" animBg="1"/>
      <p:bldP spid="3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 animBg="1"/>
      <p:bldP spid="18" grpId="0" animBg="1"/>
      <p:bldP spid="20" grpId="0" animBg="1"/>
      <p:bldP spid="2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FD33A08-5658-4EFA-B003-46FB1A54F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14240"/>
              </p:ext>
            </p:extLst>
          </p:nvPr>
        </p:nvGraphicFramePr>
        <p:xfrm>
          <a:off x="9147886" y="242128"/>
          <a:ext cx="2830956" cy="98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652">
                  <a:extLst>
                    <a:ext uri="{9D8B030D-6E8A-4147-A177-3AD203B41FA5}">
                      <a16:colId xmlns:a16="http://schemas.microsoft.com/office/drawing/2014/main" val="1169998416"/>
                    </a:ext>
                  </a:extLst>
                </a:gridCol>
                <a:gridCol w="943652">
                  <a:extLst>
                    <a:ext uri="{9D8B030D-6E8A-4147-A177-3AD203B41FA5}">
                      <a16:colId xmlns:a16="http://schemas.microsoft.com/office/drawing/2014/main" val="1742657733"/>
                    </a:ext>
                  </a:extLst>
                </a:gridCol>
                <a:gridCol w="943652">
                  <a:extLst>
                    <a:ext uri="{9D8B030D-6E8A-4147-A177-3AD203B41FA5}">
                      <a16:colId xmlns:a16="http://schemas.microsoft.com/office/drawing/2014/main" val="1007736655"/>
                    </a:ext>
                  </a:extLst>
                </a:gridCol>
              </a:tblGrid>
              <a:tr h="9821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2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DA6C11F-2C69-463C-9638-B2949B117A14}"/>
              </a:ext>
            </a:extLst>
          </p:cNvPr>
          <p:cNvSpPr txBox="1"/>
          <p:nvPr/>
        </p:nvSpPr>
        <p:spPr>
          <a:xfrm>
            <a:off x="857250" y="133350"/>
            <a:ext cx="4324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2. Quá trình thực hiện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DFFCF-0142-44E4-88F1-E772E11BD5DC}"/>
              </a:ext>
            </a:extLst>
          </p:cNvPr>
          <p:cNvSpPr txBox="1"/>
          <p:nvPr/>
        </p:nvSpPr>
        <p:spPr>
          <a:xfrm>
            <a:off x="1042416" y="694944"/>
            <a:ext cx="4562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Vẽ đ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ờng đi cho trình xóa một node có một cây con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F75E42-63A6-4204-875C-BC029D2C2DE3}"/>
              </a:ext>
            </a:extLst>
          </p:cNvPr>
          <p:cNvSpPr/>
          <p:nvPr/>
        </p:nvSpPr>
        <p:spPr>
          <a:xfrm>
            <a:off x="5833872" y="1285411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0927DB-B0A2-4055-96D5-F7F0682FB35E}"/>
              </a:ext>
            </a:extLst>
          </p:cNvPr>
          <p:cNvSpPr/>
          <p:nvPr/>
        </p:nvSpPr>
        <p:spPr>
          <a:xfrm>
            <a:off x="7741159" y="2431376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EFB5E5-C0CF-4025-928C-2B0D09280E22}"/>
              </a:ext>
            </a:extLst>
          </p:cNvPr>
          <p:cNvSpPr/>
          <p:nvPr/>
        </p:nvSpPr>
        <p:spPr>
          <a:xfrm>
            <a:off x="8787384" y="4504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267C8B-E581-43EF-8E6F-7D84CF580693}"/>
              </a:ext>
            </a:extLst>
          </p:cNvPr>
          <p:cNvSpPr/>
          <p:nvPr/>
        </p:nvSpPr>
        <p:spPr>
          <a:xfrm>
            <a:off x="9849613" y="5647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93E3E3-638A-4961-989D-600293147C17}"/>
              </a:ext>
            </a:extLst>
          </p:cNvPr>
          <p:cNvSpPr/>
          <p:nvPr/>
        </p:nvSpPr>
        <p:spPr>
          <a:xfrm>
            <a:off x="9734551" y="3429000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1A8950-C4A4-4DE7-A51B-09AE7FC89D70}"/>
              </a:ext>
            </a:extLst>
          </p:cNvPr>
          <p:cNvSpPr/>
          <p:nvPr/>
        </p:nvSpPr>
        <p:spPr>
          <a:xfrm>
            <a:off x="7741159" y="5647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F80C60-E239-49F7-8CDC-7ABF64D7C81C}"/>
              </a:ext>
            </a:extLst>
          </p:cNvPr>
          <p:cNvSpPr/>
          <p:nvPr/>
        </p:nvSpPr>
        <p:spPr>
          <a:xfrm>
            <a:off x="3323844" y="5647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421684-6085-4574-AEC0-9795859A8300}"/>
              </a:ext>
            </a:extLst>
          </p:cNvPr>
          <p:cNvSpPr/>
          <p:nvPr/>
        </p:nvSpPr>
        <p:spPr>
          <a:xfrm>
            <a:off x="4573524" y="2431376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D344FD-9B6A-4C83-B839-E5FF64546AD3}"/>
              </a:ext>
            </a:extLst>
          </p:cNvPr>
          <p:cNvSpPr/>
          <p:nvPr/>
        </p:nvSpPr>
        <p:spPr>
          <a:xfrm>
            <a:off x="4573524" y="4504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367435-AABA-49AA-B96D-0DCBC2BAADAF}"/>
              </a:ext>
            </a:extLst>
          </p:cNvPr>
          <p:cNvSpPr/>
          <p:nvPr/>
        </p:nvSpPr>
        <p:spPr>
          <a:xfrm>
            <a:off x="5818634" y="5647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B43F30-1EFA-4933-8094-641C77DC8270}"/>
              </a:ext>
            </a:extLst>
          </p:cNvPr>
          <p:cNvSpPr/>
          <p:nvPr/>
        </p:nvSpPr>
        <p:spPr>
          <a:xfrm>
            <a:off x="5794243" y="3429000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ED5F78F5-FB58-419A-B64B-99144F370DB1}"/>
              </a:ext>
            </a:extLst>
          </p:cNvPr>
          <p:cNvSpPr/>
          <p:nvPr/>
        </p:nvSpPr>
        <p:spPr>
          <a:xfrm rot="1887329">
            <a:off x="6248709" y="2113535"/>
            <a:ext cx="1940449" cy="31977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04B6979D-49B3-4A3D-B9FA-7A2EA5CD6B52}"/>
              </a:ext>
            </a:extLst>
          </p:cNvPr>
          <p:cNvSpPr/>
          <p:nvPr/>
        </p:nvSpPr>
        <p:spPr>
          <a:xfrm rot="1805632">
            <a:off x="8172309" y="3161259"/>
            <a:ext cx="1951154" cy="37771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0641ED83-F6EA-44DF-9532-A8AFBBB1AF01}"/>
              </a:ext>
            </a:extLst>
          </p:cNvPr>
          <p:cNvSpPr/>
          <p:nvPr/>
        </p:nvSpPr>
        <p:spPr>
          <a:xfrm rot="2311135">
            <a:off x="5071251" y="3199205"/>
            <a:ext cx="1096608" cy="271646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F9F9D421-33A9-46AA-8375-335EEFC547C7}"/>
              </a:ext>
            </a:extLst>
          </p:cNvPr>
          <p:cNvSpPr/>
          <p:nvPr/>
        </p:nvSpPr>
        <p:spPr>
          <a:xfrm rot="2311135">
            <a:off x="5063603" y="5277598"/>
            <a:ext cx="1240983" cy="31594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02B786EF-FDD9-4736-AE6F-97F3A1A1F20C}"/>
              </a:ext>
            </a:extLst>
          </p:cNvPr>
          <p:cNvSpPr/>
          <p:nvPr/>
        </p:nvSpPr>
        <p:spPr>
          <a:xfrm rot="2311135">
            <a:off x="9270435" y="5261834"/>
            <a:ext cx="1060798" cy="39659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917D2816-F63A-4CC3-A9CE-CD7E42A01F94}"/>
              </a:ext>
            </a:extLst>
          </p:cNvPr>
          <p:cNvSpPr/>
          <p:nvPr/>
        </p:nvSpPr>
        <p:spPr>
          <a:xfrm rot="8127201">
            <a:off x="9219980" y="4248681"/>
            <a:ext cx="867036" cy="296643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71F92B04-44CA-489B-B653-7DBB7A1444AD}"/>
              </a:ext>
            </a:extLst>
          </p:cNvPr>
          <p:cNvSpPr/>
          <p:nvPr/>
        </p:nvSpPr>
        <p:spPr>
          <a:xfrm rot="8127201">
            <a:off x="8141050" y="5337709"/>
            <a:ext cx="1002174" cy="299386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4F9EE491-60E7-498C-B4FD-8FB7C7475EBE}"/>
              </a:ext>
            </a:extLst>
          </p:cNvPr>
          <p:cNvSpPr/>
          <p:nvPr/>
        </p:nvSpPr>
        <p:spPr>
          <a:xfrm rot="8127201">
            <a:off x="3699998" y="5259104"/>
            <a:ext cx="1235347" cy="35996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9B38446C-62CB-42C8-8B5C-CD3DB1474985}"/>
              </a:ext>
            </a:extLst>
          </p:cNvPr>
          <p:cNvSpPr/>
          <p:nvPr/>
        </p:nvSpPr>
        <p:spPr>
          <a:xfrm rot="8127201">
            <a:off x="4961476" y="4168209"/>
            <a:ext cx="1165493" cy="26837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8C92CA3C-F9D7-484D-BB80-F8FA141C7652}"/>
              </a:ext>
            </a:extLst>
          </p:cNvPr>
          <p:cNvSpPr/>
          <p:nvPr/>
        </p:nvSpPr>
        <p:spPr>
          <a:xfrm rot="8127201">
            <a:off x="4817888" y="1999271"/>
            <a:ext cx="1354346" cy="26663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F8FE0E-0FAB-454D-81E1-662C67B22CA6}"/>
              </a:ext>
            </a:extLst>
          </p:cNvPr>
          <p:cNvSpPr txBox="1"/>
          <p:nvPr/>
        </p:nvSpPr>
        <p:spPr>
          <a:xfrm>
            <a:off x="1319246" y="2132586"/>
            <a:ext cx="2129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- Xóa X=35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5A81F1-EDB0-41A8-83C4-AFE68EA75BEF}"/>
              </a:ext>
            </a:extLst>
          </p:cNvPr>
          <p:cNvSpPr/>
          <p:nvPr/>
        </p:nvSpPr>
        <p:spPr>
          <a:xfrm>
            <a:off x="5822992" y="3449443"/>
            <a:ext cx="817294" cy="830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F42E23-AFDF-46B2-80FF-C797FE003DBE}"/>
              </a:ext>
            </a:extLst>
          </p:cNvPr>
          <p:cNvSpPr/>
          <p:nvPr/>
        </p:nvSpPr>
        <p:spPr>
          <a:xfrm>
            <a:off x="4558574" y="2441248"/>
            <a:ext cx="817294" cy="830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39643D-EF47-474F-BCEB-1F98B725CE07}"/>
              </a:ext>
            </a:extLst>
          </p:cNvPr>
          <p:cNvSpPr/>
          <p:nvPr/>
        </p:nvSpPr>
        <p:spPr>
          <a:xfrm>
            <a:off x="5838230" y="1298405"/>
            <a:ext cx="817294" cy="830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id="{558486EA-A33B-4C86-AD18-8C0CA1CDEB1F}"/>
              </a:ext>
            </a:extLst>
          </p:cNvPr>
          <p:cNvSpPr/>
          <p:nvPr/>
        </p:nvSpPr>
        <p:spPr>
          <a:xfrm rot="8211491">
            <a:off x="4822225" y="1922860"/>
            <a:ext cx="1342180" cy="41148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id="{F262A5BF-9ACC-41A3-AE33-C69890EFD6DD}"/>
              </a:ext>
            </a:extLst>
          </p:cNvPr>
          <p:cNvSpPr/>
          <p:nvPr/>
        </p:nvSpPr>
        <p:spPr>
          <a:xfrm rot="2381710">
            <a:off x="5098841" y="3139228"/>
            <a:ext cx="1061625" cy="41148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3E6C64-E2EA-4920-85AC-D6E434B644B5}"/>
              </a:ext>
            </a:extLst>
          </p:cNvPr>
          <p:cNvSpPr/>
          <p:nvPr/>
        </p:nvSpPr>
        <p:spPr>
          <a:xfrm>
            <a:off x="10177976" y="326051"/>
            <a:ext cx="765170" cy="75423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B9608E-87D0-40F9-8847-C7C792657991}"/>
              </a:ext>
            </a:extLst>
          </p:cNvPr>
          <p:cNvSpPr/>
          <p:nvPr/>
        </p:nvSpPr>
        <p:spPr>
          <a:xfrm>
            <a:off x="11149584" y="326051"/>
            <a:ext cx="765170" cy="75423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9753C1-2AF4-4FBF-9617-7B539AE0CE82}"/>
              </a:ext>
            </a:extLst>
          </p:cNvPr>
          <p:cNvSpPr/>
          <p:nvPr/>
        </p:nvSpPr>
        <p:spPr>
          <a:xfrm>
            <a:off x="9245660" y="300549"/>
            <a:ext cx="765170" cy="75423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0713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022E-16 L 0.10131 -0.156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782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10351 -0.1553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-777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10247 -0.1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8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0.09583 -0.1488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745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0.10026 -0.15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-0.15403 -0.0037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250"/>
                            </p:stCondLst>
                            <p:childTnLst>
                              <p:par>
                                <p:cTn id="58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25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25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-0.23217 -0.00092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250"/>
                            </p:stCondLst>
                            <p:childTnLst>
                              <p:par>
                                <p:cTn id="69" presetID="6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750"/>
                            </p:stCondLst>
                            <p:childTnLst>
                              <p:par>
                                <p:cTn id="7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75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31093 -0.00254 " pathEditMode="relative" rAng="0" ptsTypes="AA">
                                      <p:cBhvr>
                                        <p:cTn id="82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4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6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6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6500"/>
                            </p:stCondLst>
                            <p:childTnLst>
                              <p:par>
                                <p:cTn id="9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9" grpId="0" animBg="1"/>
      <p:bldP spid="23" grpId="0" animBg="1"/>
      <p:bldP spid="24" grpId="0" animBg="1"/>
      <p:bldP spid="26" grpId="0"/>
      <p:bldP spid="6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C7F53A-E98F-4BA0-AE49-B7167C4E0216}"/>
              </a:ext>
            </a:extLst>
          </p:cNvPr>
          <p:cNvSpPr txBox="1"/>
          <p:nvPr/>
        </p:nvSpPr>
        <p:spPr>
          <a:xfrm>
            <a:off x="857250" y="133350"/>
            <a:ext cx="4324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2. Quá trình thực hiện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9DE81-C596-450D-9714-3801ED015693}"/>
              </a:ext>
            </a:extLst>
          </p:cNvPr>
          <p:cNvSpPr txBox="1"/>
          <p:nvPr/>
        </p:nvSpPr>
        <p:spPr>
          <a:xfrm>
            <a:off x="857250" y="610404"/>
            <a:ext cx="59632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Khó khăn gặp phải và cách giảm thiểu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B2249-1403-47F8-90D7-BCB3D54923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1087458"/>
            <a:ext cx="7533650" cy="5463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287072-F644-4E8C-AEE3-9B19DA9959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1087458"/>
            <a:ext cx="7533650" cy="54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D6D4A-3B6B-48E8-A30D-4768A1D206BC}"/>
              </a:ext>
            </a:extLst>
          </p:cNvPr>
          <p:cNvSpPr txBox="1"/>
          <p:nvPr/>
        </p:nvSpPr>
        <p:spPr>
          <a:xfrm>
            <a:off x="839448" y="130127"/>
            <a:ext cx="572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>
                <a:solidFill>
                  <a:srgbClr val="FFC000"/>
                </a:solidFill>
                <a:latin typeface="Algerian" panose="04020705040A02060702" pitchFamily="82" charset="0"/>
              </a:rPr>
              <a:t>3. KẾT LUẬN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69BC3-3DB5-4393-B7A6-34F922564F88}"/>
              </a:ext>
            </a:extLst>
          </p:cNvPr>
          <p:cNvSpPr txBox="1"/>
          <p:nvPr/>
        </p:nvSpPr>
        <p:spPr>
          <a:xfrm>
            <a:off x="1259173" y="1013371"/>
            <a:ext cx="85593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Đồ án hoàn thành đ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ợc khoảng 90% so với mục tiêu đề 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294849-A673-40CF-87BC-CF90C6359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1429" y="1461637"/>
            <a:ext cx="7421537" cy="5236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B6767-588C-400E-A4D6-A0A516071B2F}"/>
              </a:ext>
            </a:extLst>
          </p:cNvPr>
          <p:cNvSpPr txBox="1"/>
          <p:nvPr/>
        </p:nvSpPr>
        <p:spPr>
          <a:xfrm>
            <a:off x="1259173" y="894915"/>
            <a:ext cx="34177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ỢC ĐIỂM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262618-82C6-4588-A110-5DE8F88ED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026" y="291554"/>
            <a:ext cx="2783174" cy="6357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35E652-8C94-46FD-A7BE-7BF111A6BBA4}"/>
              </a:ext>
            </a:extLst>
          </p:cNvPr>
          <p:cNvSpPr txBox="1"/>
          <p:nvPr/>
        </p:nvSpPr>
        <p:spPr>
          <a:xfrm>
            <a:off x="1267370" y="894915"/>
            <a:ext cx="40473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212DCA-54B1-4912-B631-BFCB5976244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09034" y="1461637"/>
            <a:ext cx="8559383" cy="526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4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5AEBD-5BFE-424C-A4D3-6B6674CA1E3F}"/>
              </a:ext>
            </a:extLst>
          </p:cNvPr>
          <p:cNvSpPr/>
          <p:nvPr/>
        </p:nvSpPr>
        <p:spPr>
          <a:xfrm rot="20802858">
            <a:off x="2602679" y="1716226"/>
            <a:ext cx="7533863" cy="378565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Left"/>
            <a:lightRig rig="glow" dir="t">
              <a:rot lat="0" lon="0" rev="4800000"/>
            </a:lightRig>
          </a:scene3d>
          <a:sp3d prstMaterial="matte">
            <a:bevelT w="127000" h="63500" prst="slop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>
                <a:ln w="12700">
                  <a:solidFill>
                    <a:srgbClr val="FFFF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Cảm </a:t>
            </a:r>
            <a:r>
              <a:rPr lang="vi-VN" sz="8000" b="1">
                <a:ln w="12700">
                  <a:solidFill>
                    <a:srgbClr val="FFFF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ơ</a:t>
            </a:r>
            <a:r>
              <a:rPr lang="en-US" sz="8000" b="1">
                <a:ln w="12700">
                  <a:solidFill>
                    <a:srgbClr val="FFFF0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 thầy và các bạn đã lắng  nghe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93824-B919-497C-8F63-D624BC414746}"/>
              </a:ext>
            </a:extLst>
          </p:cNvPr>
          <p:cNvSpPr txBox="1"/>
          <p:nvPr/>
        </p:nvSpPr>
        <p:spPr>
          <a:xfrm rot="20106742">
            <a:off x="2005467" y="1177031"/>
            <a:ext cx="109075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rgbClr val="FF0000"/>
                </a:solidFill>
                <a:sym typeface="Wingdings 2" panose="05020102010507070707" pitchFamily="18" charset="2"/>
              </a:rPr>
              <a:t></a:t>
            </a:r>
            <a:endParaRPr lang="en-US" sz="600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339E4-3A6F-4F41-9CE4-F3721D4CAA71}"/>
              </a:ext>
            </a:extLst>
          </p:cNvPr>
          <p:cNvSpPr/>
          <p:nvPr/>
        </p:nvSpPr>
        <p:spPr>
          <a:xfrm rot="20847978">
            <a:off x="9717303" y="4803380"/>
            <a:ext cx="954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>
                <a:solidFill>
                  <a:srgbClr val="FF0000"/>
                </a:solidFill>
                <a:sym typeface="Wingdings 2" panose="05020102010507070707" pitchFamily="18" charset="2"/>
              </a:rPr>
              <a:t></a:t>
            </a:r>
            <a:endParaRPr lang="en-US" sz="60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1AAE4-5EA7-4A23-AF21-93337308C6A6}"/>
              </a:ext>
            </a:extLst>
          </p:cNvPr>
          <p:cNvSpPr/>
          <p:nvPr/>
        </p:nvSpPr>
        <p:spPr>
          <a:xfrm rot="189186">
            <a:off x="2101004" y="5254450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FF0000"/>
                </a:solidFill>
                <a:sym typeface="Wingdings 2" panose="05020102010507070707" pitchFamily="18" charset="2"/>
              </a:rPr>
              <a:t></a:t>
            </a:r>
            <a:endParaRPr lang="en-US" sz="600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F1BDC4-FDFC-4E5E-80F9-434C0EA6526D}"/>
              </a:ext>
            </a:extLst>
          </p:cNvPr>
          <p:cNvSpPr/>
          <p:nvPr/>
        </p:nvSpPr>
        <p:spPr>
          <a:xfrm>
            <a:off x="9717304" y="71746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FF0000"/>
                </a:solidFill>
                <a:sym typeface="Wingdings 2" panose="05020102010507070707" pitchFamily="18" charset="2"/>
              </a:rPr>
              <a:t></a:t>
            </a:r>
            <a:endParaRPr lang="en-US" sz="6000">
              <a:solidFill>
                <a:srgbClr val="FF0000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A1D1E7-04ED-4A58-AC5E-1595669CD925}"/>
              </a:ext>
            </a:extLst>
          </p:cNvPr>
          <p:cNvSpPr/>
          <p:nvPr/>
        </p:nvSpPr>
        <p:spPr>
          <a:xfrm>
            <a:off x="2788171" y="359122"/>
            <a:ext cx="7045378" cy="1198513"/>
          </a:xfrm>
          <a:custGeom>
            <a:avLst/>
            <a:gdLst>
              <a:gd name="connsiteX0" fmla="*/ 0 w 6850505"/>
              <a:gd name="connsiteY0" fmla="*/ 1544629 h 1544629"/>
              <a:gd name="connsiteX1" fmla="*/ 239842 w 6850505"/>
              <a:gd name="connsiteY1" fmla="*/ 1004983 h 1544629"/>
              <a:gd name="connsiteX2" fmla="*/ 239842 w 6850505"/>
              <a:gd name="connsiteY2" fmla="*/ 1004983 h 1544629"/>
              <a:gd name="connsiteX3" fmla="*/ 854439 w 6850505"/>
              <a:gd name="connsiteY3" fmla="*/ 1169875 h 1544629"/>
              <a:gd name="connsiteX4" fmla="*/ 914400 w 6850505"/>
              <a:gd name="connsiteY4" fmla="*/ 645219 h 1544629"/>
              <a:gd name="connsiteX5" fmla="*/ 914400 w 6850505"/>
              <a:gd name="connsiteY5" fmla="*/ 645219 h 1544629"/>
              <a:gd name="connsiteX6" fmla="*/ 1543987 w 6850505"/>
              <a:gd name="connsiteY6" fmla="*/ 885062 h 1544629"/>
              <a:gd name="connsiteX7" fmla="*/ 1663908 w 6850505"/>
              <a:gd name="connsiteY7" fmla="*/ 330426 h 1544629"/>
              <a:gd name="connsiteX8" fmla="*/ 2113613 w 6850505"/>
              <a:gd name="connsiteY8" fmla="*/ 600248 h 1544629"/>
              <a:gd name="connsiteX9" fmla="*/ 2608288 w 6850505"/>
              <a:gd name="connsiteY9" fmla="*/ 165534 h 1544629"/>
              <a:gd name="connsiteX10" fmla="*/ 3282846 w 6850505"/>
              <a:gd name="connsiteY10" fmla="*/ 525298 h 1544629"/>
              <a:gd name="connsiteX11" fmla="*/ 3372787 w 6850505"/>
              <a:gd name="connsiteY11" fmla="*/ 195514 h 1544629"/>
              <a:gd name="connsiteX12" fmla="*/ 3912432 w 6850505"/>
              <a:gd name="connsiteY12" fmla="*/ 480327 h 1544629"/>
              <a:gd name="connsiteX13" fmla="*/ 4377127 w 6850505"/>
              <a:gd name="connsiteY13" fmla="*/ 240485 h 1544629"/>
              <a:gd name="connsiteX14" fmla="*/ 4751882 w 6850505"/>
              <a:gd name="connsiteY14" fmla="*/ 330426 h 1544629"/>
              <a:gd name="connsiteX15" fmla="*/ 4721901 w 6850505"/>
              <a:gd name="connsiteY15" fmla="*/ 15632 h 1544629"/>
              <a:gd name="connsiteX16" fmla="*/ 5411449 w 6850505"/>
              <a:gd name="connsiteY16" fmla="*/ 240485 h 1544629"/>
              <a:gd name="connsiteX17" fmla="*/ 5621311 w 6850505"/>
              <a:gd name="connsiteY17" fmla="*/ 642 h 1544629"/>
              <a:gd name="connsiteX18" fmla="*/ 5861154 w 6850505"/>
              <a:gd name="connsiteY18" fmla="*/ 330426 h 1544629"/>
              <a:gd name="connsiteX19" fmla="*/ 6175947 w 6850505"/>
              <a:gd name="connsiteY19" fmla="*/ 255475 h 1544629"/>
              <a:gd name="connsiteX20" fmla="*/ 6490741 w 6850505"/>
              <a:gd name="connsiteY20" fmla="*/ 375396 h 1544629"/>
              <a:gd name="connsiteX21" fmla="*/ 6850505 w 6850505"/>
              <a:gd name="connsiteY21" fmla="*/ 255475 h 1544629"/>
              <a:gd name="connsiteX22" fmla="*/ 6850505 w 6850505"/>
              <a:gd name="connsiteY22" fmla="*/ 255475 h 154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0505" h="1544629">
                <a:moveTo>
                  <a:pt x="0" y="1544629"/>
                </a:moveTo>
                <a:lnTo>
                  <a:pt x="239842" y="1004983"/>
                </a:lnTo>
                <a:lnTo>
                  <a:pt x="239842" y="1004983"/>
                </a:lnTo>
                <a:cubicBezTo>
                  <a:pt x="342275" y="1032465"/>
                  <a:pt x="742013" y="1229836"/>
                  <a:pt x="854439" y="1169875"/>
                </a:cubicBezTo>
                <a:cubicBezTo>
                  <a:pt x="966865" y="1109914"/>
                  <a:pt x="914400" y="645219"/>
                  <a:pt x="914400" y="645219"/>
                </a:cubicBezTo>
                <a:lnTo>
                  <a:pt x="914400" y="645219"/>
                </a:lnTo>
                <a:cubicBezTo>
                  <a:pt x="1019331" y="685193"/>
                  <a:pt x="1419069" y="937527"/>
                  <a:pt x="1543987" y="885062"/>
                </a:cubicBezTo>
                <a:cubicBezTo>
                  <a:pt x="1668905" y="832596"/>
                  <a:pt x="1568970" y="377895"/>
                  <a:pt x="1663908" y="330426"/>
                </a:cubicBezTo>
                <a:cubicBezTo>
                  <a:pt x="1758846" y="282957"/>
                  <a:pt x="1956216" y="627730"/>
                  <a:pt x="2113613" y="600248"/>
                </a:cubicBezTo>
                <a:cubicBezTo>
                  <a:pt x="2271010" y="572766"/>
                  <a:pt x="2413416" y="178026"/>
                  <a:pt x="2608288" y="165534"/>
                </a:cubicBezTo>
                <a:cubicBezTo>
                  <a:pt x="2803160" y="153042"/>
                  <a:pt x="3155430" y="520301"/>
                  <a:pt x="3282846" y="525298"/>
                </a:cubicBezTo>
                <a:cubicBezTo>
                  <a:pt x="3410262" y="530295"/>
                  <a:pt x="3267856" y="203009"/>
                  <a:pt x="3372787" y="195514"/>
                </a:cubicBezTo>
                <a:cubicBezTo>
                  <a:pt x="3477718" y="188019"/>
                  <a:pt x="3745042" y="472832"/>
                  <a:pt x="3912432" y="480327"/>
                </a:cubicBezTo>
                <a:cubicBezTo>
                  <a:pt x="4079822" y="487822"/>
                  <a:pt x="4237219" y="265468"/>
                  <a:pt x="4377127" y="240485"/>
                </a:cubicBezTo>
                <a:cubicBezTo>
                  <a:pt x="4517035" y="215501"/>
                  <a:pt x="4694420" y="367901"/>
                  <a:pt x="4751882" y="330426"/>
                </a:cubicBezTo>
                <a:cubicBezTo>
                  <a:pt x="4809344" y="292950"/>
                  <a:pt x="4611973" y="30622"/>
                  <a:pt x="4721901" y="15632"/>
                </a:cubicBezTo>
                <a:cubicBezTo>
                  <a:pt x="4831829" y="642"/>
                  <a:pt x="5261547" y="242983"/>
                  <a:pt x="5411449" y="240485"/>
                </a:cubicBezTo>
                <a:cubicBezTo>
                  <a:pt x="5561351" y="237987"/>
                  <a:pt x="5546360" y="-14348"/>
                  <a:pt x="5621311" y="642"/>
                </a:cubicBezTo>
                <a:cubicBezTo>
                  <a:pt x="5696262" y="15632"/>
                  <a:pt x="5768715" y="287954"/>
                  <a:pt x="5861154" y="330426"/>
                </a:cubicBezTo>
                <a:cubicBezTo>
                  <a:pt x="5953593" y="372898"/>
                  <a:pt x="6071016" y="247980"/>
                  <a:pt x="6175947" y="255475"/>
                </a:cubicBezTo>
                <a:cubicBezTo>
                  <a:pt x="6280878" y="262970"/>
                  <a:pt x="6378315" y="375396"/>
                  <a:pt x="6490741" y="375396"/>
                </a:cubicBezTo>
                <a:cubicBezTo>
                  <a:pt x="6603167" y="375396"/>
                  <a:pt x="6850505" y="255475"/>
                  <a:pt x="6850505" y="255475"/>
                </a:cubicBezTo>
                <a:lnTo>
                  <a:pt x="6850505" y="2554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7C0072-D572-4FC2-A635-2EC9AD871D33}"/>
              </a:ext>
            </a:extLst>
          </p:cNvPr>
          <p:cNvSpPr/>
          <p:nvPr/>
        </p:nvSpPr>
        <p:spPr>
          <a:xfrm>
            <a:off x="2878111" y="5376929"/>
            <a:ext cx="7045378" cy="874805"/>
          </a:xfrm>
          <a:custGeom>
            <a:avLst/>
            <a:gdLst>
              <a:gd name="connsiteX0" fmla="*/ 0 w 7045378"/>
              <a:gd name="connsiteY0" fmla="*/ 559176 h 874805"/>
              <a:gd name="connsiteX1" fmla="*/ 524656 w 7045378"/>
              <a:gd name="connsiteY1" fmla="*/ 559176 h 874805"/>
              <a:gd name="connsiteX2" fmla="*/ 524656 w 7045378"/>
              <a:gd name="connsiteY2" fmla="*/ 559176 h 874805"/>
              <a:gd name="connsiteX3" fmla="*/ 1064302 w 7045378"/>
              <a:gd name="connsiteY3" fmla="*/ 424264 h 874805"/>
              <a:gd name="connsiteX4" fmla="*/ 1184223 w 7045378"/>
              <a:gd name="connsiteY4" fmla="*/ 873969 h 874805"/>
              <a:gd name="connsiteX5" fmla="*/ 1738859 w 7045378"/>
              <a:gd name="connsiteY5" fmla="*/ 544186 h 874805"/>
              <a:gd name="connsiteX6" fmla="*/ 2113614 w 7045378"/>
              <a:gd name="connsiteY6" fmla="*/ 843989 h 874805"/>
              <a:gd name="connsiteX7" fmla="*/ 2488368 w 7045378"/>
              <a:gd name="connsiteY7" fmla="*/ 274363 h 874805"/>
              <a:gd name="connsiteX8" fmla="*/ 2773181 w 7045378"/>
              <a:gd name="connsiteY8" fmla="*/ 709078 h 874805"/>
              <a:gd name="connsiteX9" fmla="*/ 3207896 w 7045378"/>
              <a:gd name="connsiteY9" fmla="*/ 574166 h 874805"/>
              <a:gd name="connsiteX10" fmla="*/ 3462728 w 7045378"/>
              <a:gd name="connsiteY10" fmla="*/ 814009 h 874805"/>
              <a:gd name="connsiteX11" fmla="*/ 3837482 w 7045378"/>
              <a:gd name="connsiteY11" fmla="*/ 514205 h 874805"/>
              <a:gd name="connsiteX12" fmla="*/ 4152276 w 7045378"/>
              <a:gd name="connsiteY12" fmla="*/ 754048 h 874805"/>
              <a:gd name="connsiteX13" fmla="*/ 4601981 w 7045378"/>
              <a:gd name="connsiteY13" fmla="*/ 394284 h 874805"/>
              <a:gd name="connsiteX14" fmla="*/ 5066676 w 7045378"/>
              <a:gd name="connsiteY14" fmla="*/ 514205 h 874805"/>
              <a:gd name="connsiteX15" fmla="*/ 5066676 w 7045378"/>
              <a:gd name="connsiteY15" fmla="*/ 214402 h 874805"/>
              <a:gd name="connsiteX16" fmla="*/ 5531371 w 7045378"/>
              <a:gd name="connsiteY16" fmla="*/ 394284 h 874805"/>
              <a:gd name="connsiteX17" fmla="*/ 5831174 w 7045378"/>
              <a:gd name="connsiteY17" fmla="*/ 109471 h 874805"/>
              <a:gd name="connsiteX18" fmla="*/ 6280879 w 7045378"/>
              <a:gd name="connsiteY18" fmla="*/ 319333 h 874805"/>
              <a:gd name="connsiteX19" fmla="*/ 6490741 w 7045378"/>
              <a:gd name="connsiteY19" fmla="*/ 4540 h 874805"/>
              <a:gd name="connsiteX20" fmla="*/ 7045378 w 7045378"/>
              <a:gd name="connsiteY20" fmla="*/ 124461 h 874805"/>
              <a:gd name="connsiteX21" fmla="*/ 7045378 w 7045378"/>
              <a:gd name="connsiteY21" fmla="*/ 124461 h 874805"/>
              <a:gd name="connsiteX22" fmla="*/ 7045378 w 7045378"/>
              <a:gd name="connsiteY22" fmla="*/ 124461 h 87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045378" h="874805">
                <a:moveTo>
                  <a:pt x="0" y="559176"/>
                </a:moveTo>
                <a:lnTo>
                  <a:pt x="524656" y="559176"/>
                </a:lnTo>
                <a:lnTo>
                  <a:pt x="524656" y="559176"/>
                </a:lnTo>
                <a:cubicBezTo>
                  <a:pt x="614597" y="536691"/>
                  <a:pt x="954374" y="371799"/>
                  <a:pt x="1064302" y="424264"/>
                </a:cubicBezTo>
                <a:cubicBezTo>
                  <a:pt x="1174230" y="476729"/>
                  <a:pt x="1071797" y="853982"/>
                  <a:pt x="1184223" y="873969"/>
                </a:cubicBezTo>
                <a:cubicBezTo>
                  <a:pt x="1296649" y="893956"/>
                  <a:pt x="1583961" y="549183"/>
                  <a:pt x="1738859" y="544186"/>
                </a:cubicBezTo>
                <a:cubicBezTo>
                  <a:pt x="1893757" y="539189"/>
                  <a:pt x="1988696" y="888960"/>
                  <a:pt x="2113614" y="843989"/>
                </a:cubicBezTo>
                <a:cubicBezTo>
                  <a:pt x="2238532" y="799019"/>
                  <a:pt x="2378440" y="296848"/>
                  <a:pt x="2488368" y="274363"/>
                </a:cubicBezTo>
                <a:cubicBezTo>
                  <a:pt x="2598296" y="251878"/>
                  <a:pt x="2653260" y="659111"/>
                  <a:pt x="2773181" y="709078"/>
                </a:cubicBezTo>
                <a:cubicBezTo>
                  <a:pt x="2893102" y="759045"/>
                  <a:pt x="3092972" y="556678"/>
                  <a:pt x="3207896" y="574166"/>
                </a:cubicBezTo>
                <a:cubicBezTo>
                  <a:pt x="3322820" y="591654"/>
                  <a:pt x="3357797" y="824002"/>
                  <a:pt x="3462728" y="814009"/>
                </a:cubicBezTo>
                <a:cubicBezTo>
                  <a:pt x="3567659" y="804016"/>
                  <a:pt x="3722557" y="524198"/>
                  <a:pt x="3837482" y="514205"/>
                </a:cubicBezTo>
                <a:cubicBezTo>
                  <a:pt x="3952407" y="504212"/>
                  <a:pt x="4024860" y="774035"/>
                  <a:pt x="4152276" y="754048"/>
                </a:cubicBezTo>
                <a:cubicBezTo>
                  <a:pt x="4279692" y="734061"/>
                  <a:pt x="4449581" y="434258"/>
                  <a:pt x="4601981" y="394284"/>
                </a:cubicBezTo>
                <a:cubicBezTo>
                  <a:pt x="4754381" y="354310"/>
                  <a:pt x="4989227" y="544185"/>
                  <a:pt x="5066676" y="514205"/>
                </a:cubicBezTo>
                <a:cubicBezTo>
                  <a:pt x="5144125" y="484225"/>
                  <a:pt x="4989227" y="234389"/>
                  <a:pt x="5066676" y="214402"/>
                </a:cubicBezTo>
                <a:cubicBezTo>
                  <a:pt x="5144125" y="194415"/>
                  <a:pt x="5403955" y="411772"/>
                  <a:pt x="5531371" y="394284"/>
                </a:cubicBezTo>
                <a:cubicBezTo>
                  <a:pt x="5658787" y="376796"/>
                  <a:pt x="5706256" y="121963"/>
                  <a:pt x="5831174" y="109471"/>
                </a:cubicBezTo>
                <a:cubicBezTo>
                  <a:pt x="5956092" y="96979"/>
                  <a:pt x="6170951" y="336821"/>
                  <a:pt x="6280879" y="319333"/>
                </a:cubicBezTo>
                <a:cubicBezTo>
                  <a:pt x="6390807" y="301845"/>
                  <a:pt x="6363325" y="37019"/>
                  <a:pt x="6490741" y="4540"/>
                </a:cubicBezTo>
                <a:cubicBezTo>
                  <a:pt x="6618157" y="-27939"/>
                  <a:pt x="7045378" y="124461"/>
                  <a:pt x="7045378" y="124461"/>
                </a:cubicBezTo>
                <a:lnTo>
                  <a:pt x="7045378" y="124461"/>
                </a:lnTo>
                <a:lnTo>
                  <a:pt x="7045378" y="12446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C6E722-6FC1-482B-8AD3-4CE12710A84D}"/>
              </a:ext>
            </a:extLst>
          </p:cNvPr>
          <p:cNvSpPr/>
          <p:nvPr/>
        </p:nvSpPr>
        <p:spPr>
          <a:xfrm>
            <a:off x="10268046" y="854439"/>
            <a:ext cx="494957" cy="4287187"/>
          </a:xfrm>
          <a:custGeom>
            <a:avLst/>
            <a:gdLst>
              <a:gd name="connsiteX0" fmla="*/ 270039 w 494957"/>
              <a:gd name="connsiteY0" fmla="*/ 0 h 4287187"/>
              <a:gd name="connsiteX1" fmla="*/ 180098 w 494957"/>
              <a:gd name="connsiteY1" fmla="*/ 374754 h 4287187"/>
              <a:gd name="connsiteX2" fmla="*/ 180098 w 494957"/>
              <a:gd name="connsiteY2" fmla="*/ 374754 h 4287187"/>
              <a:gd name="connsiteX3" fmla="*/ 359980 w 494957"/>
              <a:gd name="connsiteY3" fmla="*/ 584617 h 4287187"/>
              <a:gd name="connsiteX4" fmla="*/ 216 w 494957"/>
              <a:gd name="connsiteY4" fmla="*/ 1079292 h 4287187"/>
              <a:gd name="connsiteX5" fmla="*/ 419941 w 494957"/>
              <a:gd name="connsiteY5" fmla="*/ 1259174 h 4287187"/>
              <a:gd name="connsiteX6" fmla="*/ 285029 w 494957"/>
              <a:gd name="connsiteY6" fmla="*/ 1633928 h 4287187"/>
              <a:gd name="connsiteX7" fmla="*/ 404951 w 494957"/>
              <a:gd name="connsiteY7" fmla="*/ 1798820 h 4287187"/>
              <a:gd name="connsiteX8" fmla="*/ 449921 w 494957"/>
              <a:gd name="connsiteY8" fmla="*/ 2503358 h 4287187"/>
              <a:gd name="connsiteX9" fmla="*/ 449921 w 494957"/>
              <a:gd name="connsiteY9" fmla="*/ 2503358 h 4287187"/>
              <a:gd name="connsiteX10" fmla="*/ 210079 w 494957"/>
              <a:gd name="connsiteY10" fmla="*/ 2338466 h 4287187"/>
              <a:gd name="connsiteX11" fmla="*/ 494892 w 494957"/>
              <a:gd name="connsiteY11" fmla="*/ 2773181 h 4287187"/>
              <a:gd name="connsiteX12" fmla="*/ 180098 w 494957"/>
              <a:gd name="connsiteY12" fmla="*/ 3192905 h 4287187"/>
              <a:gd name="connsiteX13" fmla="*/ 479902 w 494957"/>
              <a:gd name="connsiteY13" fmla="*/ 3297836 h 4287187"/>
              <a:gd name="connsiteX14" fmla="*/ 135128 w 494957"/>
              <a:gd name="connsiteY14" fmla="*/ 3732551 h 4287187"/>
              <a:gd name="connsiteX15" fmla="*/ 374970 w 494957"/>
              <a:gd name="connsiteY15" fmla="*/ 3882453 h 4287187"/>
              <a:gd name="connsiteX16" fmla="*/ 270039 w 494957"/>
              <a:gd name="connsiteY16" fmla="*/ 4287187 h 428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4957" h="4287187">
                <a:moveTo>
                  <a:pt x="270039" y="0"/>
                </a:moveTo>
                <a:lnTo>
                  <a:pt x="180098" y="374754"/>
                </a:lnTo>
                <a:lnTo>
                  <a:pt x="180098" y="374754"/>
                </a:lnTo>
                <a:cubicBezTo>
                  <a:pt x="210078" y="409731"/>
                  <a:pt x="389960" y="467194"/>
                  <a:pt x="359980" y="584617"/>
                </a:cubicBezTo>
                <a:cubicBezTo>
                  <a:pt x="330000" y="702040"/>
                  <a:pt x="-9777" y="966866"/>
                  <a:pt x="216" y="1079292"/>
                </a:cubicBezTo>
                <a:cubicBezTo>
                  <a:pt x="10209" y="1191718"/>
                  <a:pt x="372472" y="1166735"/>
                  <a:pt x="419941" y="1259174"/>
                </a:cubicBezTo>
                <a:cubicBezTo>
                  <a:pt x="467410" y="1351613"/>
                  <a:pt x="287527" y="1543987"/>
                  <a:pt x="285029" y="1633928"/>
                </a:cubicBezTo>
                <a:cubicBezTo>
                  <a:pt x="282531" y="1723869"/>
                  <a:pt x="377469" y="1653915"/>
                  <a:pt x="404951" y="1798820"/>
                </a:cubicBezTo>
                <a:cubicBezTo>
                  <a:pt x="432433" y="1943725"/>
                  <a:pt x="449921" y="2503358"/>
                  <a:pt x="449921" y="2503358"/>
                </a:cubicBezTo>
                <a:lnTo>
                  <a:pt x="449921" y="2503358"/>
                </a:lnTo>
                <a:cubicBezTo>
                  <a:pt x="409947" y="2475876"/>
                  <a:pt x="202584" y="2293496"/>
                  <a:pt x="210079" y="2338466"/>
                </a:cubicBezTo>
                <a:cubicBezTo>
                  <a:pt x="217574" y="2383436"/>
                  <a:pt x="499889" y="2630775"/>
                  <a:pt x="494892" y="2773181"/>
                </a:cubicBezTo>
                <a:cubicBezTo>
                  <a:pt x="489895" y="2915587"/>
                  <a:pt x="182596" y="3105463"/>
                  <a:pt x="180098" y="3192905"/>
                </a:cubicBezTo>
                <a:cubicBezTo>
                  <a:pt x="177600" y="3280347"/>
                  <a:pt x="487397" y="3207895"/>
                  <a:pt x="479902" y="3297836"/>
                </a:cubicBezTo>
                <a:cubicBezTo>
                  <a:pt x="472407" y="3387777"/>
                  <a:pt x="152617" y="3635115"/>
                  <a:pt x="135128" y="3732551"/>
                </a:cubicBezTo>
                <a:cubicBezTo>
                  <a:pt x="117639" y="3829987"/>
                  <a:pt x="352485" y="3790014"/>
                  <a:pt x="374970" y="3882453"/>
                </a:cubicBezTo>
                <a:cubicBezTo>
                  <a:pt x="397455" y="3974892"/>
                  <a:pt x="333747" y="4131039"/>
                  <a:pt x="270039" y="42871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52877C-245E-4764-8A12-AFF19C637F6B}"/>
              </a:ext>
            </a:extLst>
          </p:cNvPr>
          <p:cNvSpPr/>
          <p:nvPr/>
        </p:nvSpPr>
        <p:spPr>
          <a:xfrm>
            <a:off x="1948688" y="2113613"/>
            <a:ext cx="870477" cy="3507698"/>
          </a:xfrm>
          <a:custGeom>
            <a:avLst/>
            <a:gdLst>
              <a:gd name="connsiteX0" fmla="*/ 299837 w 870477"/>
              <a:gd name="connsiteY0" fmla="*/ 0 h 3507698"/>
              <a:gd name="connsiteX1" fmla="*/ 59994 w 870477"/>
              <a:gd name="connsiteY1" fmla="*/ 389744 h 3507698"/>
              <a:gd name="connsiteX2" fmla="*/ 599640 w 870477"/>
              <a:gd name="connsiteY2" fmla="*/ 644577 h 3507698"/>
              <a:gd name="connsiteX3" fmla="*/ 33 w 870477"/>
              <a:gd name="connsiteY3" fmla="*/ 1064302 h 3507698"/>
              <a:gd name="connsiteX4" fmla="*/ 569660 w 870477"/>
              <a:gd name="connsiteY4" fmla="*/ 1394085 h 3507698"/>
              <a:gd name="connsiteX5" fmla="*/ 74984 w 870477"/>
              <a:gd name="connsiteY5" fmla="*/ 1813810 h 3507698"/>
              <a:gd name="connsiteX6" fmla="*/ 869463 w 870477"/>
              <a:gd name="connsiteY6" fmla="*/ 2158584 h 3507698"/>
              <a:gd name="connsiteX7" fmla="*/ 254866 w 870477"/>
              <a:gd name="connsiteY7" fmla="*/ 2533338 h 3507698"/>
              <a:gd name="connsiteX8" fmla="*/ 254866 w 870477"/>
              <a:gd name="connsiteY8" fmla="*/ 2533338 h 3507698"/>
              <a:gd name="connsiteX9" fmla="*/ 179915 w 870477"/>
              <a:gd name="connsiteY9" fmla="*/ 2953062 h 3507698"/>
              <a:gd name="connsiteX10" fmla="*/ 179915 w 870477"/>
              <a:gd name="connsiteY10" fmla="*/ 2953062 h 3507698"/>
              <a:gd name="connsiteX11" fmla="*/ 494709 w 870477"/>
              <a:gd name="connsiteY11" fmla="*/ 2953062 h 3507698"/>
              <a:gd name="connsiteX12" fmla="*/ 659601 w 870477"/>
              <a:gd name="connsiteY12" fmla="*/ 2743200 h 3507698"/>
              <a:gd name="connsiteX13" fmla="*/ 689581 w 870477"/>
              <a:gd name="connsiteY13" fmla="*/ 3282846 h 3507698"/>
              <a:gd name="connsiteX14" fmla="*/ 254866 w 870477"/>
              <a:gd name="connsiteY14" fmla="*/ 3507698 h 3507698"/>
              <a:gd name="connsiteX15" fmla="*/ 254866 w 870477"/>
              <a:gd name="connsiteY15" fmla="*/ 3507698 h 35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0477" h="3507698">
                <a:moveTo>
                  <a:pt x="299837" y="0"/>
                </a:moveTo>
                <a:cubicBezTo>
                  <a:pt x="154932" y="141157"/>
                  <a:pt x="10027" y="282315"/>
                  <a:pt x="59994" y="389744"/>
                </a:cubicBezTo>
                <a:cubicBezTo>
                  <a:pt x="109961" y="497173"/>
                  <a:pt x="609633" y="532151"/>
                  <a:pt x="599640" y="644577"/>
                </a:cubicBezTo>
                <a:cubicBezTo>
                  <a:pt x="589647" y="757003"/>
                  <a:pt x="5030" y="939384"/>
                  <a:pt x="33" y="1064302"/>
                </a:cubicBezTo>
                <a:cubicBezTo>
                  <a:pt x="-4964" y="1189220"/>
                  <a:pt x="557168" y="1269167"/>
                  <a:pt x="569660" y="1394085"/>
                </a:cubicBezTo>
                <a:cubicBezTo>
                  <a:pt x="582152" y="1519003"/>
                  <a:pt x="25017" y="1686394"/>
                  <a:pt x="74984" y="1813810"/>
                </a:cubicBezTo>
                <a:cubicBezTo>
                  <a:pt x="124951" y="1941226"/>
                  <a:pt x="839483" y="2038663"/>
                  <a:pt x="869463" y="2158584"/>
                </a:cubicBezTo>
                <a:cubicBezTo>
                  <a:pt x="899443" y="2278505"/>
                  <a:pt x="254866" y="2533338"/>
                  <a:pt x="254866" y="2533338"/>
                </a:cubicBezTo>
                <a:lnTo>
                  <a:pt x="254866" y="2533338"/>
                </a:lnTo>
                <a:lnTo>
                  <a:pt x="179915" y="2953062"/>
                </a:lnTo>
                <a:lnTo>
                  <a:pt x="179915" y="2953062"/>
                </a:lnTo>
                <a:cubicBezTo>
                  <a:pt x="232381" y="2953062"/>
                  <a:pt x="414761" y="2988039"/>
                  <a:pt x="494709" y="2953062"/>
                </a:cubicBezTo>
                <a:cubicBezTo>
                  <a:pt x="574657" y="2918085"/>
                  <a:pt x="627122" y="2688236"/>
                  <a:pt x="659601" y="2743200"/>
                </a:cubicBezTo>
                <a:cubicBezTo>
                  <a:pt x="692080" y="2798164"/>
                  <a:pt x="757037" y="3155430"/>
                  <a:pt x="689581" y="3282846"/>
                </a:cubicBezTo>
                <a:cubicBezTo>
                  <a:pt x="622125" y="3410262"/>
                  <a:pt x="254866" y="3507698"/>
                  <a:pt x="254866" y="3507698"/>
                </a:cubicBezTo>
                <a:lnTo>
                  <a:pt x="254866" y="350769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F15F9C3-F5C7-42F5-89A9-D2147D1F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218944"/>
              </p:ext>
            </p:extLst>
          </p:nvPr>
        </p:nvGraphicFramePr>
        <p:xfrm>
          <a:off x="703385" y="745588"/>
          <a:ext cx="11488615" cy="5392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1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C957EDA-B0B6-4F9A-9CE5-CCE84EDB3D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883275"/>
              </p:ext>
            </p:extLst>
          </p:nvPr>
        </p:nvGraphicFramePr>
        <p:xfrm>
          <a:off x="759655" y="0"/>
          <a:ext cx="1143234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51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ardrop 22">
            <a:extLst>
              <a:ext uri="{FF2B5EF4-FFF2-40B4-BE49-F238E27FC236}">
                <a16:creationId xmlns:a16="http://schemas.microsoft.com/office/drawing/2014/main" id="{87595282-50FE-45EC-87CE-1F2E57517D0C}"/>
              </a:ext>
            </a:extLst>
          </p:cNvPr>
          <p:cNvSpPr/>
          <p:nvPr/>
        </p:nvSpPr>
        <p:spPr>
          <a:xfrm rot="2568356">
            <a:off x="8210304" y="4610433"/>
            <a:ext cx="1997612" cy="1990578"/>
          </a:xfrm>
          <a:prstGeom prst="teardrop">
            <a:avLst/>
          </a:prstGeom>
          <a:solidFill>
            <a:srgbClr val="BC58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33AFF4-2CB6-4262-A9B3-C64970AE624A}"/>
              </a:ext>
            </a:extLst>
          </p:cNvPr>
          <p:cNvSpPr/>
          <p:nvPr/>
        </p:nvSpPr>
        <p:spPr>
          <a:xfrm>
            <a:off x="8277817" y="4713856"/>
            <a:ext cx="1862585" cy="17820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 của một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B3968-C265-4F52-91A5-B3B7A816F6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27" y="82658"/>
            <a:ext cx="5769271" cy="360484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A75883-EA80-43AB-B109-24702C6ED5FB}"/>
              </a:ext>
            </a:extLst>
          </p:cNvPr>
          <p:cNvSpPr txBox="1"/>
          <p:nvPr/>
        </p:nvSpPr>
        <p:spPr>
          <a:xfrm>
            <a:off x="996756" y="508873"/>
            <a:ext cx="48674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(Root).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DF7020-21D8-4DEC-95D8-02B9E0F0EDAC}"/>
              </a:ext>
            </a:extLst>
          </p:cNvPr>
          <p:cNvSpPr/>
          <p:nvPr/>
        </p:nvSpPr>
        <p:spPr>
          <a:xfrm>
            <a:off x="9359704" y="239151"/>
            <a:ext cx="470858" cy="4923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32A2A6C2-63C5-411D-A8BA-1E731F38257F}"/>
              </a:ext>
            </a:extLst>
          </p:cNvPr>
          <p:cNvSpPr/>
          <p:nvPr/>
        </p:nvSpPr>
        <p:spPr>
          <a:xfrm rot="2568356">
            <a:off x="6387864" y="4584826"/>
            <a:ext cx="1997612" cy="1990578"/>
          </a:xfrm>
          <a:prstGeom prst="teardrop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1EC36E-AE33-428A-ABF0-D96804400118}"/>
              </a:ext>
            </a:extLst>
          </p:cNvPr>
          <p:cNvSpPr/>
          <p:nvPr/>
        </p:nvSpPr>
        <p:spPr>
          <a:xfrm>
            <a:off x="6460052" y="4689093"/>
            <a:ext cx="1862585" cy="17820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nhánh</a:t>
            </a:r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6155F85E-F911-476D-B077-365F4086ABAB}"/>
              </a:ext>
            </a:extLst>
          </p:cNvPr>
          <p:cNvSpPr/>
          <p:nvPr/>
        </p:nvSpPr>
        <p:spPr>
          <a:xfrm rot="2568356">
            <a:off x="4565424" y="4644613"/>
            <a:ext cx="1997612" cy="1990578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A9FF18-1E6D-430F-9E48-8DBA9F554677}"/>
              </a:ext>
            </a:extLst>
          </p:cNvPr>
          <p:cNvSpPr/>
          <p:nvPr/>
        </p:nvSpPr>
        <p:spPr>
          <a:xfrm>
            <a:off x="4662359" y="4748879"/>
            <a:ext cx="1862585" cy="17820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lá</a:t>
            </a:r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8E1BC23E-9A5D-4528-9A1B-ACFC3E4F0236}"/>
              </a:ext>
            </a:extLst>
          </p:cNvPr>
          <p:cNvSpPr/>
          <p:nvPr/>
        </p:nvSpPr>
        <p:spPr>
          <a:xfrm rot="2568356">
            <a:off x="2689554" y="4557932"/>
            <a:ext cx="1997612" cy="1990578"/>
          </a:xfrm>
          <a:prstGeom prst="teardrop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FB65C8-F9E6-4751-8A4F-F7F25D5DFCCB}"/>
              </a:ext>
            </a:extLst>
          </p:cNvPr>
          <p:cNvSpPr/>
          <p:nvPr/>
        </p:nvSpPr>
        <p:spPr>
          <a:xfrm>
            <a:off x="2786489" y="4662198"/>
            <a:ext cx="1862585" cy="17820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 của cây</a:t>
            </a:r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843BFF-4AE9-41DF-97EE-F0C4BF54FB4F}"/>
              </a:ext>
            </a:extLst>
          </p:cNvPr>
          <p:cNvSpPr/>
          <p:nvPr/>
        </p:nvSpPr>
        <p:spPr>
          <a:xfrm rot="2568356">
            <a:off x="753015" y="4522602"/>
            <a:ext cx="1997612" cy="1990578"/>
          </a:xfrm>
          <a:prstGeom prst="teardrop">
            <a:avLst/>
          </a:prstGeom>
          <a:solidFill>
            <a:srgbClr val="F945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BEC6C9-E74F-4155-A0E2-2BFCCF188DA7}"/>
              </a:ext>
            </a:extLst>
          </p:cNvPr>
          <p:cNvSpPr/>
          <p:nvPr/>
        </p:nvSpPr>
        <p:spPr>
          <a:xfrm>
            <a:off x="841684" y="4626868"/>
            <a:ext cx="1862585" cy="17820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70DC004A-7055-4EB9-825A-F9A235118A36}"/>
              </a:ext>
            </a:extLst>
          </p:cNvPr>
          <p:cNvSpPr/>
          <p:nvPr/>
        </p:nvSpPr>
        <p:spPr>
          <a:xfrm>
            <a:off x="1641537" y="2578868"/>
            <a:ext cx="3273286" cy="1961322"/>
          </a:xfrm>
          <a:prstGeom prst="cloudCallout">
            <a:avLst>
              <a:gd name="adj1" fmla="val -38857"/>
              <a:gd name="adj2" fmla="val 67417"/>
            </a:avLst>
          </a:prstGeom>
          <a:solidFill>
            <a:srgbClr val="F945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00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0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B-C-D </a:t>
            </a:r>
            <a:r>
              <a:rPr lang="en-US" sz="200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2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</a:p>
        </p:txBody>
      </p:sp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70693361-4650-4271-906A-2F49DE20252A}"/>
              </a:ext>
            </a:extLst>
          </p:cNvPr>
          <p:cNvSpPr/>
          <p:nvPr/>
        </p:nvSpPr>
        <p:spPr>
          <a:xfrm>
            <a:off x="3361315" y="2593762"/>
            <a:ext cx="2803653" cy="1931534"/>
          </a:xfrm>
          <a:prstGeom prst="cloudCallout">
            <a:avLst>
              <a:gd name="adj1" fmla="val -36889"/>
              <a:gd name="adj2" fmla="val 7196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bậc lớn nhất của các node trong cây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916E42-65A9-43DE-9C70-AD5343610234}"/>
              </a:ext>
            </a:extLst>
          </p:cNvPr>
          <p:cNvSpPr/>
          <p:nvPr/>
        </p:nvSpPr>
        <p:spPr>
          <a:xfrm>
            <a:off x="6317369" y="2886214"/>
            <a:ext cx="492369" cy="492369"/>
          </a:xfrm>
          <a:prstGeom prst="ellipse">
            <a:avLst/>
          </a:prstGeom>
          <a:noFill/>
          <a:ln>
            <a:solidFill>
              <a:srgbClr val="002060"/>
            </a:solidFill>
          </a:ln>
          <a:effectLst>
            <a:glow rad="228600">
              <a:srgbClr val="00206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0E351A-188B-4DD7-8C43-D2EDAF39461E}"/>
              </a:ext>
            </a:extLst>
          </p:cNvPr>
          <p:cNvSpPr/>
          <p:nvPr/>
        </p:nvSpPr>
        <p:spPr>
          <a:xfrm>
            <a:off x="11442130" y="2022543"/>
            <a:ext cx="470857" cy="510917"/>
          </a:xfrm>
          <a:prstGeom prst="ellipse">
            <a:avLst/>
          </a:prstGeom>
          <a:noFill/>
          <a:ln>
            <a:solidFill>
              <a:srgbClr val="002060"/>
            </a:solidFill>
          </a:ln>
          <a:effectLst>
            <a:glow rad="228600">
              <a:srgbClr val="00206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932C74-2BAD-4094-B680-D939477917B1}"/>
              </a:ext>
            </a:extLst>
          </p:cNvPr>
          <p:cNvSpPr/>
          <p:nvPr/>
        </p:nvSpPr>
        <p:spPr>
          <a:xfrm>
            <a:off x="7907867" y="2949139"/>
            <a:ext cx="486626" cy="463307"/>
          </a:xfrm>
          <a:prstGeom prst="ellipse">
            <a:avLst/>
          </a:prstGeom>
          <a:noFill/>
          <a:ln>
            <a:solidFill>
              <a:srgbClr val="002060"/>
            </a:solidFill>
          </a:ln>
          <a:effectLst>
            <a:glow rad="228600">
              <a:srgbClr val="00206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CA7736-2ADA-43FA-A89E-845461962FA0}"/>
              </a:ext>
            </a:extLst>
          </p:cNvPr>
          <p:cNvSpPr/>
          <p:nvPr/>
        </p:nvSpPr>
        <p:spPr>
          <a:xfrm>
            <a:off x="10568908" y="3004399"/>
            <a:ext cx="492369" cy="492369"/>
          </a:xfrm>
          <a:prstGeom prst="ellipse">
            <a:avLst/>
          </a:prstGeom>
          <a:noFill/>
          <a:ln>
            <a:solidFill>
              <a:srgbClr val="002060"/>
            </a:solidFill>
          </a:ln>
          <a:effectLst>
            <a:glow rad="228600">
              <a:srgbClr val="00206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7ED8A-C359-4499-9EE4-5784ADF5F82E}"/>
              </a:ext>
            </a:extLst>
          </p:cNvPr>
          <p:cNvSpPr/>
          <p:nvPr/>
        </p:nvSpPr>
        <p:spPr>
          <a:xfrm>
            <a:off x="8795770" y="1960106"/>
            <a:ext cx="470859" cy="470400"/>
          </a:xfrm>
          <a:prstGeom prst="ellipse">
            <a:avLst/>
          </a:prstGeom>
          <a:noFill/>
          <a:ln>
            <a:solidFill>
              <a:srgbClr val="002060"/>
            </a:solidFill>
          </a:ln>
          <a:effectLst>
            <a:glow rad="228600">
              <a:srgbClr val="00206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6CEF9B-5F7B-4EE1-84F2-B464FAE24F01}"/>
              </a:ext>
            </a:extLst>
          </p:cNvPr>
          <p:cNvSpPr/>
          <p:nvPr/>
        </p:nvSpPr>
        <p:spPr>
          <a:xfrm>
            <a:off x="9819250" y="1989455"/>
            <a:ext cx="470858" cy="492369"/>
          </a:xfrm>
          <a:prstGeom prst="ellipse">
            <a:avLst/>
          </a:prstGeom>
          <a:noFill/>
          <a:ln>
            <a:solidFill>
              <a:srgbClr val="F1EC1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9F888AA-C10A-4885-A32E-E9736EE4363E}"/>
              </a:ext>
            </a:extLst>
          </p:cNvPr>
          <p:cNvSpPr/>
          <p:nvPr/>
        </p:nvSpPr>
        <p:spPr>
          <a:xfrm>
            <a:off x="8018659" y="956603"/>
            <a:ext cx="492369" cy="492369"/>
          </a:xfrm>
          <a:prstGeom prst="ellipse">
            <a:avLst/>
          </a:prstGeom>
          <a:noFill/>
          <a:ln>
            <a:solidFill>
              <a:srgbClr val="F1EC1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5F8D93-26D4-48B7-93A8-DAA35B75D9A4}"/>
              </a:ext>
            </a:extLst>
          </p:cNvPr>
          <p:cNvSpPr/>
          <p:nvPr/>
        </p:nvSpPr>
        <p:spPr>
          <a:xfrm>
            <a:off x="7143532" y="1938137"/>
            <a:ext cx="470859" cy="470400"/>
          </a:xfrm>
          <a:prstGeom prst="ellipse">
            <a:avLst/>
          </a:prstGeom>
          <a:noFill/>
          <a:ln>
            <a:solidFill>
              <a:srgbClr val="F1EC1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552B08-53CF-4F03-9F24-A2EDCC035D1E}"/>
              </a:ext>
            </a:extLst>
          </p:cNvPr>
          <p:cNvSpPr/>
          <p:nvPr/>
        </p:nvSpPr>
        <p:spPr>
          <a:xfrm>
            <a:off x="10559860" y="989351"/>
            <a:ext cx="492369" cy="459622"/>
          </a:xfrm>
          <a:prstGeom prst="ellipse">
            <a:avLst/>
          </a:prstGeom>
          <a:noFill/>
          <a:ln>
            <a:solidFill>
              <a:srgbClr val="F1EC1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5" name="Thought Bubble: Cloud 34">
            <a:extLst>
              <a:ext uri="{FF2B5EF4-FFF2-40B4-BE49-F238E27FC236}">
                <a16:creationId xmlns:a16="http://schemas.microsoft.com/office/drawing/2014/main" id="{61E3B7C0-ED72-4CDE-BF5C-6844D854B2FF}"/>
              </a:ext>
            </a:extLst>
          </p:cNvPr>
          <p:cNvSpPr/>
          <p:nvPr/>
        </p:nvSpPr>
        <p:spPr>
          <a:xfrm>
            <a:off x="8333641" y="3338225"/>
            <a:ext cx="2428144" cy="1308426"/>
          </a:xfrm>
          <a:prstGeom prst="cloudCallout">
            <a:avLst>
              <a:gd name="adj1" fmla="val -22703"/>
              <a:gd name="adj2" fmla="val 73252"/>
            </a:avLst>
          </a:prstGeom>
          <a:solidFill>
            <a:srgbClr val="BC58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 node cha +1, với root =0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1B86B3-4C22-4C5A-BBB4-4D03D63C2761}"/>
              </a:ext>
            </a:extLst>
          </p:cNvPr>
          <p:cNvSpPr txBox="1"/>
          <p:nvPr/>
        </p:nvSpPr>
        <p:spPr>
          <a:xfrm>
            <a:off x="841683" y="82658"/>
            <a:ext cx="48674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1. Tổng quát về cây nhị phân</a:t>
            </a:r>
          </a:p>
        </p:txBody>
      </p:sp>
    </p:spTree>
    <p:extLst>
      <p:ext uri="{BB962C8B-B14F-4D97-AF65-F5344CB8AC3E}">
        <p14:creationId xmlns:p14="http://schemas.microsoft.com/office/powerpoint/2010/main" val="400203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6AA70-AF49-42C9-8BB9-36A0885D3F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00" y="963054"/>
            <a:ext cx="11062276" cy="5109272"/>
          </a:xfrm>
          <a:prstGeom prst="rect">
            <a:avLst/>
          </a:prstGeom>
          <a:effectLst>
            <a:glow rad="127000">
              <a:schemeClr val="tx1">
                <a:lumMod val="95000"/>
                <a:lumOff val="5000"/>
              </a:schemeClr>
            </a:glow>
            <a:softEdge rad="127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E35123-1AD5-44B5-8678-837614DCB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564" y="561975"/>
            <a:ext cx="6951917" cy="61770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6CFBB-2E44-4457-A3DB-9128D83B56BD}"/>
              </a:ext>
            </a:extLst>
          </p:cNvPr>
          <p:cNvSpPr txBox="1"/>
          <p:nvPr/>
        </p:nvSpPr>
        <p:spPr>
          <a:xfrm>
            <a:off x="841684" y="82658"/>
            <a:ext cx="5254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1. Tổng quát về cây nhị phân</a:t>
            </a:r>
          </a:p>
        </p:txBody>
      </p:sp>
    </p:spTree>
    <p:extLst>
      <p:ext uri="{BB962C8B-B14F-4D97-AF65-F5344CB8AC3E}">
        <p14:creationId xmlns:p14="http://schemas.microsoft.com/office/powerpoint/2010/main" val="2966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F6AE0B-167C-43A6-A944-706D02B9D9C5}"/>
              </a:ext>
            </a:extLst>
          </p:cNvPr>
          <p:cNvSpPr txBox="1"/>
          <p:nvPr/>
        </p:nvSpPr>
        <p:spPr>
          <a:xfrm>
            <a:off x="857250" y="133350"/>
            <a:ext cx="4324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2. Quá trình thực hiện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ADAEA-7D29-4AA0-A1D0-10F469E17BDE}"/>
              </a:ext>
            </a:extLst>
          </p:cNvPr>
          <p:cNvSpPr txBox="1"/>
          <p:nvPr/>
        </p:nvSpPr>
        <p:spPr>
          <a:xfrm>
            <a:off x="1285875" y="704850"/>
            <a:ext cx="5695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cây nhị phân tìm kiếm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2D781-9A91-48AF-8BF8-03EC19F08AB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07" y="1276350"/>
            <a:ext cx="8556524" cy="500557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219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9188E2-E48D-4C8D-BCC4-74510C7F9779}"/>
              </a:ext>
            </a:extLst>
          </p:cNvPr>
          <p:cNvSpPr txBox="1"/>
          <p:nvPr/>
        </p:nvSpPr>
        <p:spPr>
          <a:xfrm>
            <a:off x="857250" y="133350"/>
            <a:ext cx="4324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2. Quá trình thực hiện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B3F52-135C-4A70-94E4-4EEE0EB90214}"/>
              </a:ext>
            </a:extLst>
          </p:cNvPr>
          <p:cNvSpPr txBox="1"/>
          <p:nvPr/>
        </p:nvSpPr>
        <p:spPr>
          <a:xfrm>
            <a:off x="1066800" y="676677"/>
            <a:ext cx="3695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Phép chèn một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503D5-247B-4A4C-9F96-6AC69740E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84" y="1296948"/>
            <a:ext cx="5054600" cy="48133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048E641-35E7-4BE1-8126-97F4531408A4}"/>
              </a:ext>
            </a:extLst>
          </p:cNvPr>
          <p:cNvSpPr/>
          <p:nvPr/>
        </p:nvSpPr>
        <p:spPr>
          <a:xfrm>
            <a:off x="5986272" y="371877"/>
            <a:ext cx="743712" cy="79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CDCB89D7-0800-4566-9B6B-978D268B3EF5}"/>
              </a:ext>
            </a:extLst>
          </p:cNvPr>
          <p:cNvSpPr/>
          <p:nvPr/>
        </p:nvSpPr>
        <p:spPr>
          <a:xfrm rot="2350143">
            <a:off x="8581112" y="3888272"/>
            <a:ext cx="1095515" cy="42394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0.09766 0.157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66 0.15787 L 0.18503 0.296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3 0.29629 L 0.27774 0.5483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1259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E75F0D-A1A8-486E-A6DB-CFB99E480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25" y="1184508"/>
            <a:ext cx="5181159" cy="49338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02317-C4EF-467B-9618-CCB68058E4CD}"/>
              </a:ext>
            </a:extLst>
          </p:cNvPr>
          <p:cNvSpPr txBox="1"/>
          <p:nvPr/>
        </p:nvSpPr>
        <p:spPr>
          <a:xfrm>
            <a:off x="857250" y="133350"/>
            <a:ext cx="4324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2. Quá trình thực hiện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34763-AE9B-4697-9346-9296902692A9}"/>
              </a:ext>
            </a:extLst>
          </p:cNvPr>
          <p:cNvSpPr txBox="1"/>
          <p:nvPr/>
        </p:nvSpPr>
        <p:spPr>
          <a:xfrm>
            <a:off x="1066800" y="676677"/>
            <a:ext cx="2970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Phép tìm kiếm một node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BCE501-4111-4EA0-BA18-342FB6A33592}"/>
              </a:ext>
            </a:extLst>
          </p:cNvPr>
          <p:cNvSpPr/>
          <p:nvPr/>
        </p:nvSpPr>
        <p:spPr>
          <a:xfrm>
            <a:off x="6096000" y="281410"/>
            <a:ext cx="743712" cy="79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7DEC87-C110-4AE6-ACCB-CEA3A75DBD3E}"/>
              </a:ext>
            </a:extLst>
          </p:cNvPr>
          <p:cNvSpPr/>
          <p:nvPr/>
        </p:nvSpPr>
        <p:spPr>
          <a:xfrm>
            <a:off x="6839712" y="5366480"/>
            <a:ext cx="700341" cy="75184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4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08802 0.1481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02 0.14815 L 0.17409 0.2993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09 0.2993 L 0.10755 0.4588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55 0.4588 L 0.05104 0.6118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A6C11F-2C69-463C-9638-B2949B117A14}"/>
              </a:ext>
            </a:extLst>
          </p:cNvPr>
          <p:cNvSpPr txBox="1"/>
          <p:nvPr/>
        </p:nvSpPr>
        <p:spPr>
          <a:xfrm>
            <a:off x="857250" y="133350"/>
            <a:ext cx="4324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2. Quá trình thực hiện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DFFCF-0142-44E4-88F1-E772E11BD5DC}"/>
              </a:ext>
            </a:extLst>
          </p:cNvPr>
          <p:cNvSpPr txBox="1"/>
          <p:nvPr/>
        </p:nvSpPr>
        <p:spPr>
          <a:xfrm>
            <a:off x="1219580" y="554818"/>
            <a:ext cx="4562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Phép xóa một node có một cây con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F75E42-63A6-4204-875C-BC029D2C2DE3}"/>
              </a:ext>
            </a:extLst>
          </p:cNvPr>
          <p:cNvSpPr/>
          <p:nvPr/>
        </p:nvSpPr>
        <p:spPr>
          <a:xfrm>
            <a:off x="5833872" y="1285411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0927DB-B0A2-4055-96D5-F7F0682FB35E}"/>
              </a:ext>
            </a:extLst>
          </p:cNvPr>
          <p:cNvSpPr/>
          <p:nvPr/>
        </p:nvSpPr>
        <p:spPr>
          <a:xfrm>
            <a:off x="7741159" y="2431376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EFB5E5-C0CF-4025-928C-2B0D09280E22}"/>
              </a:ext>
            </a:extLst>
          </p:cNvPr>
          <p:cNvSpPr/>
          <p:nvPr/>
        </p:nvSpPr>
        <p:spPr>
          <a:xfrm>
            <a:off x="8787384" y="4504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267C8B-E581-43EF-8E6F-7D84CF580693}"/>
              </a:ext>
            </a:extLst>
          </p:cNvPr>
          <p:cNvSpPr/>
          <p:nvPr/>
        </p:nvSpPr>
        <p:spPr>
          <a:xfrm>
            <a:off x="9849613" y="5647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93E3E3-638A-4961-989D-600293147C17}"/>
              </a:ext>
            </a:extLst>
          </p:cNvPr>
          <p:cNvSpPr/>
          <p:nvPr/>
        </p:nvSpPr>
        <p:spPr>
          <a:xfrm>
            <a:off x="9734551" y="3429000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1A8950-C4A4-4DE7-A51B-09AE7FC89D70}"/>
              </a:ext>
            </a:extLst>
          </p:cNvPr>
          <p:cNvSpPr/>
          <p:nvPr/>
        </p:nvSpPr>
        <p:spPr>
          <a:xfrm>
            <a:off x="7741159" y="5647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F80C60-E239-49F7-8CDC-7ABF64D7C81C}"/>
              </a:ext>
            </a:extLst>
          </p:cNvPr>
          <p:cNvSpPr/>
          <p:nvPr/>
        </p:nvSpPr>
        <p:spPr>
          <a:xfrm>
            <a:off x="3323844" y="5647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421684-6085-4574-AEC0-9795859A8300}"/>
              </a:ext>
            </a:extLst>
          </p:cNvPr>
          <p:cNvSpPr/>
          <p:nvPr/>
        </p:nvSpPr>
        <p:spPr>
          <a:xfrm>
            <a:off x="4573524" y="2431376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D344FD-9B6A-4C83-B839-E5FF64546AD3}"/>
              </a:ext>
            </a:extLst>
          </p:cNvPr>
          <p:cNvSpPr/>
          <p:nvPr/>
        </p:nvSpPr>
        <p:spPr>
          <a:xfrm>
            <a:off x="4573524" y="4504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367435-AABA-49AA-B96D-0DCBC2BAADAF}"/>
              </a:ext>
            </a:extLst>
          </p:cNvPr>
          <p:cNvSpPr/>
          <p:nvPr/>
        </p:nvSpPr>
        <p:spPr>
          <a:xfrm>
            <a:off x="5818634" y="5647099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B43F30-1EFA-4933-8094-641C77DC8270}"/>
              </a:ext>
            </a:extLst>
          </p:cNvPr>
          <p:cNvSpPr/>
          <p:nvPr/>
        </p:nvSpPr>
        <p:spPr>
          <a:xfrm>
            <a:off x="5794243" y="3429000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ED5F78F5-FB58-419A-B64B-99144F370DB1}"/>
              </a:ext>
            </a:extLst>
          </p:cNvPr>
          <p:cNvSpPr/>
          <p:nvPr/>
        </p:nvSpPr>
        <p:spPr>
          <a:xfrm rot="1887329">
            <a:off x="6248709" y="2113535"/>
            <a:ext cx="1940449" cy="31977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04B6979D-49B3-4A3D-B9FA-7A2EA5CD6B52}"/>
              </a:ext>
            </a:extLst>
          </p:cNvPr>
          <p:cNvSpPr/>
          <p:nvPr/>
        </p:nvSpPr>
        <p:spPr>
          <a:xfrm rot="1805632">
            <a:off x="8172309" y="3161259"/>
            <a:ext cx="1951154" cy="37771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0641ED83-F6EA-44DF-9532-A8AFBBB1AF01}"/>
              </a:ext>
            </a:extLst>
          </p:cNvPr>
          <p:cNvSpPr/>
          <p:nvPr/>
        </p:nvSpPr>
        <p:spPr>
          <a:xfrm rot="2311135">
            <a:off x="5071251" y="3199205"/>
            <a:ext cx="1096608" cy="271646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F9F9D421-33A9-46AA-8375-335EEFC547C7}"/>
              </a:ext>
            </a:extLst>
          </p:cNvPr>
          <p:cNvSpPr/>
          <p:nvPr/>
        </p:nvSpPr>
        <p:spPr>
          <a:xfrm rot="2311135">
            <a:off x="5063603" y="5277598"/>
            <a:ext cx="1240983" cy="31594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02B786EF-FDD9-4736-AE6F-97F3A1A1F20C}"/>
              </a:ext>
            </a:extLst>
          </p:cNvPr>
          <p:cNvSpPr/>
          <p:nvPr/>
        </p:nvSpPr>
        <p:spPr>
          <a:xfrm rot="2311135">
            <a:off x="9270435" y="5261834"/>
            <a:ext cx="1060798" cy="39659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917D2816-F63A-4CC3-A9CE-CD7E42A01F94}"/>
              </a:ext>
            </a:extLst>
          </p:cNvPr>
          <p:cNvSpPr/>
          <p:nvPr/>
        </p:nvSpPr>
        <p:spPr>
          <a:xfrm rot="8127201">
            <a:off x="9219980" y="4248681"/>
            <a:ext cx="867036" cy="296643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71F92B04-44CA-489B-B653-7DBB7A1444AD}"/>
              </a:ext>
            </a:extLst>
          </p:cNvPr>
          <p:cNvSpPr/>
          <p:nvPr/>
        </p:nvSpPr>
        <p:spPr>
          <a:xfrm rot="8127201">
            <a:off x="8141050" y="5337709"/>
            <a:ext cx="1002174" cy="299386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4F9EE491-60E7-498C-B4FD-8FB7C7475EBE}"/>
              </a:ext>
            </a:extLst>
          </p:cNvPr>
          <p:cNvSpPr/>
          <p:nvPr/>
        </p:nvSpPr>
        <p:spPr>
          <a:xfrm rot="8127201">
            <a:off x="3699998" y="5259104"/>
            <a:ext cx="1235347" cy="35996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9B38446C-62CB-42C8-8B5C-CD3DB1474985}"/>
              </a:ext>
            </a:extLst>
          </p:cNvPr>
          <p:cNvSpPr/>
          <p:nvPr/>
        </p:nvSpPr>
        <p:spPr>
          <a:xfrm rot="8127201">
            <a:off x="4961476" y="4168209"/>
            <a:ext cx="1165493" cy="26837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8C92CA3C-F9D7-484D-BB80-F8FA141C7652}"/>
              </a:ext>
            </a:extLst>
          </p:cNvPr>
          <p:cNvSpPr/>
          <p:nvPr/>
        </p:nvSpPr>
        <p:spPr>
          <a:xfrm rot="8127201">
            <a:off x="4817888" y="1999271"/>
            <a:ext cx="1354346" cy="26663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F8FE0E-0FAB-454D-81E1-662C67B22CA6}"/>
              </a:ext>
            </a:extLst>
          </p:cNvPr>
          <p:cNvSpPr txBox="1"/>
          <p:nvPr/>
        </p:nvSpPr>
        <p:spPr>
          <a:xfrm>
            <a:off x="1436606" y="1730151"/>
            <a:ext cx="2129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- Xóa X=35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E17678-95BA-4566-BEC4-0EFBC0248CDE}"/>
              </a:ext>
            </a:extLst>
          </p:cNvPr>
          <p:cNvSpPr/>
          <p:nvPr/>
        </p:nvSpPr>
        <p:spPr>
          <a:xfrm>
            <a:off x="5782436" y="3429000"/>
            <a:ext cx="837817" cy="841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F4B31CC3-0B18-43E9-B1E3-DFCC711BEE87}"/>
              </a:ext>
            </a:extLst>
          </p:cNvPr>
          <p:cNvSpPr/>
          <p:nvPr/>
        </p:nvSpPr>
        <p:spPr>
          <a:xfrm rot="8127201">
            <a:off x="3756800" y="3215589"/>
            <a:ext cx="1165493" cy="26837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2ACBA4-782A-4FA5-8CCC-F69647468743}"/>
              </a:ext>
            </a:extLst>
          </p:cNvPr>
          <p:cNvSpPr/>
          <p:nvPr/>
        </p:nvSpPr>
        <p:spPr>
          <a:xfrm>
            <a:off x="3321746" y="3515468"/>
            <a:ext cx="826010" cy="850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27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022E-16 L 0.10131 -0.156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782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10351 -0.1553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-777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10247 -0.166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833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0.09583 -0.1488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745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0.10026 -0.156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9" grpId="0" animBg="1"/>
      <p:bldP spid="23" grpId="0" animBg="1"/>
      <p:bldP spid="24" grpId="0" animBg="1"/>
      <p:bldP spid="26" grpId="0"/>
      <p:bldP spid="27" grpId="0" animBg="1"/>
      <p:bldP spid="27" grpId="1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914</TotalTime>
  <Words>431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Algerian</vt:lpstr>
      <vt:lpstr>Broadway</vt:lpstr>
      <vt:lpstr>Calibri</vt:lpstr>
      <vt:lpstr>Century</vt:lpstr>
      <vt:lpstr>Franklin Gothic Book</vt:lpstr>
      <vt:lpstr>Jokerman</vt:lpstr>
      <vt:lpstr>Tahoma</vt:lpstr>
      <vt:lpstr>Times New Roman</vt:lpstr>
      <vt:lpstr>Wingdings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Bich Ngoc</dc:creator>
  <cp:lastModifiedBy>Tran Bich Ngoc</cp:lastModifiedBy>
  <cp:revision>64</cp:revision>
  <dcterms:created xsi:type="dcterms:W3CDTF">2018-12-03T01:38:09Z</dcterms:created>
  <dcterms:modified xsi:type="dcterms:W3CDTF">2018-12-13T09:35:34Z</dcterms:modified>
</cp:coreProperties>
</file>