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75" r:id="rId7"/>
    <p:sldId id="267" r:id="rId8"/>
    <p:sldId id="270" r:id="rId9"/>
    <p:sldId id="271" r:id="rId10"/>
    <p:sldId id="276" r:id="rId11"/>
    <p:sldId id="273" r:id="rId12"/>
    <p:sldId id="274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996633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6B4C-CDE2-49D8-AE32-46F1E5EE6EAC}" type="datetimeFigureOut">
              <a:rPr lang="vi-VN" smtClean="0"/>
              <a:t>2021-11-20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116E1-775B-4D3C-BCCE-062B3C08E8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21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BÁO CÁO PHÂN TÍCH THIẾT KẾ HƯỚNG ĐỐI TƯỢNG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/>
              <a:t>HỆ THỐNG QUẢN LÝ GIẢNG DẠY TRUNG TÂM NGOẠI NGỮ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>
                <a:solidFill>
                  <a:srgbClr val="000066"/>
                </a:solidFill>
              </a:rPr>
              <a:t>Khoa CNTT &amp; </a:t>
            </a:r>
            <a:r>
              <a:rPr lang="en-US" altLang="en-US" sz="1200" b="1" i="1" dirty="0" err="1">
                <a:solidFill>
                  <a:srgbClr val="000066"/>
                </a:solidFill>
              </a:rPr>
              <a:t>Truyền</a:t>
            </a:r>
            <a:r>
              <a:rPr lang="en-US" altLang="en-US" sz="1200" b="1" i="1" dirty="0">
                <a:solidFill>
                  <a:srgbClr val="000066"/>
                </a:solidFill>
              </a:rPr>
              <a:t> </a:t>
            </a:r>
            <a:r>
              <a:rPr lang="en-US" altLang="en-US" sz="1200" b="1" i="1" dirty="0" err="1">
                <a:solidFill>
                  <a:srgbClr val="000066"/>
                </a:solidFill>
              </a:rPr>
              <a:t>Thông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8746786-B65D-4C8E-9ECD-F5904B65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0600" y="609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CAED0-541A-4777-BF36-429E96FC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9144000" cy="39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0600" y="60960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301741-F6FB-4177-92C4-2902CD64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" y="1500356"/>
            <a:ext cx="9051746" cy="4843690"/>
          </a:xfrm>
        </p:spPr>
      </p:pic>
    </p:spTree>
    <p:extLst>
      <p:ext uri="{BB962C8B-B14F-4D97-AF65-F5344CB8AC3E}">
        <p14:creationId xmlns:p14="http://schemas.microsoft.com/office/powerpoint/2010/main" val="105309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124200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MỌI NGƯỜI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82575"/>
            <a:ext cx="7010400" cy="944563"/>
          </a:xfrm>
        </p:spPr>
        <p:txBody>
          <a:bodyPr/>
          <a:lstStyle/>
          <a:p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Use case </a:t>
            </a:r>
            <a:r>
              <a:rPr lang="en-US" altLang="en-US" b="1" dirty="0" err="1"/>
              <a:t>Nhập</a:t>
            </a:r>
            <a:r>
              <a:rPr lang="en-US" altLang="en-US" b="1" dirty="0"/>
              <a:t> </a:t>
            </a:r>
            <a:r>
              <a:rPr lang="en-US" altLang="en-US" b="1" dirty="0" err="1"/>
              <a:t>điểm</a:t>
            </a:r>
            <a:r>
              <a:rPr lang="en-US" altLang="en-US" b="1" dirty="0"/>
              <a:t> </a:t>
            </a:r>
            <a:r>
              <a:rPr lang="en-US" altLang="en-US" b="1" dirty="0" err="1"/>
              <a:t>cuối</a:t>
            </a:r>
            <a:r>
              <a:rPr lang="en-US" altLang="en-US" b="1" dirty="0"/>
              <a:t> </a:t>
            </a:r>
            <a:r>
              <a:rPr lang="en-US" altLang="en-US" b="1" dirty="0" err="1"/>
              <a:t>khóa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DF4C5-2E47-4E47-B7B1-6B90039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00400"/>
            <a:ext cx="665361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 err="1">
                <a:solidFill>
                  <a:schemeClr val="tx1"/>
                </a:solidFill>
              </a:rPr>
              <a:t>Tiêu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đề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Nhập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khóa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 err="1">
                <a:solidFill>
                  <a:schemeClr val="tx1"/>
                </a:solidFill>
              </a:rPr>
              <a:t>Tóm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tắt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Cho </a:t>
            </a:r>
            <a:r>
              <a:rPr lang="en-US" sz="2400" dirty="0" err="1">
                <a:solidFill>
                  <a:schemeClr val="tx1"/>
                </a:solidFill>
              </a:rPr>
              <a:t>phép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khóa</a:t>
            </a:r>
            <a:r>
              <a:rPr lang="en-US" sz="2400" dirty="0">
                <a:solidFill>
                  <a:schemeClr val="tx1"/>
                </a:solidFill>
              </a:rPr>
              <a:t> của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>
                <a:solidFill>
                  <a:schemeClr val="tx1"/>
                </a:solidFill>
              </a:rPr>
              <a:t>Actor: </a:t>
            </a:r>
            <a:r>
              <a:rPr lang="en-US" sz="2400" dirty="0" err="1">
                <a:solidFill>
                  <a:schemeClr val="tx1"/>
                </a:solidFill>
              </a:rPr>
              <a:t>Giảng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 err="1">
                <a:solidFill>
                  <a:schemeClr val="tx1"/>
                </a:solidFill>
              </a:rPr>
              <a:t>Ngày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tạo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05/09/2021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 err="1">
                <a:solidFill>
                  <a:schemeClr val="tx1"/>
                </a:solidFill>
              </a:rPr>
              <a:t>Ngày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cập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nhật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5/11/2021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>
                <a:solidFill>
                  <a:schemeClr val="tx1"/>
                </a:solidFill>
              </a:rPr>
              <a:t>Version: </a:t>
            </a:r>
            <a:r>
              <a:rPr lang="en-US" sz="2400" dirty="0">
                <a:solidFill>
                  <a:schemeClr val="tx1"/>
                </a:solidFill>
              </a:rPr>
              <a:t>2.0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b="1" dirty="0" err="1">
                <a:solidFill>
                  <a:schemeClr val="tx1"/>
                </a:solidFill>
              </a:rPr>
              <a:t>Chịu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trách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nhiệm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Lê </a:t>
            </a:r>
            <a:r>
              <a:rPr lang="en-US" sz="2400" dirty="0" err="1">
                <a:solidFill>
                  <a:schemeClr val="tx1"/>
                </a:solidFill>
              </a:rPr>
              <a:t>Ngọc</a:t>
            </a:r>
            <a:r>
              <a:rPr lang="en-US" sz="2400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3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94" y="1633538"/>
            <a:ext cx="8618706" cy="4691062"/>
          </a:xfrm>
        </p:spPr>
        <p:txBody>
          <a:bodyPr/>
          <a:lstStyle/>
          <a:p>
            <a:pPr marL="914400" lvl="1" indent="-514350">
              <a:buFont typeface="+mj-lt"/>
              <a:buAutoNum type="arabicPeriod" startAt="2"/>
            </a:pP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tả</a:t>
            </a:r>
            <a:r>
              <a:rPr lang="en-US" sz="2800" b="1" dirty="0"/>
              <a:t> scenario:</a:t>
            </a:r>
            <a:endParaRPr lang="en-US" sz="2400" dirty="0">
              <a:solidFill>
                <a:srgbClr val="000099"/>
              </a:solidFill>
            </a:endParaRPr>
          </a:p>
          <a:p>
            <a:pPr marL="12573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400" b="1" dirty="0" err="1">
                <a:solidFill>
                  <a:srgbClr val="000099"/>
                </a:solidFill>
              </a:rPr>
              <a:t>Điều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kiện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tiên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quyết</a:t>
            </a:r>
            <a:r>
              <a:rPr lang="en-US" sz="2400" b="1" dirty="0">
                <a:solidFill>
                  <a:srgbClr val="000099"/>
                </a:solidFill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Giảng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đăng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Giảng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r>
              <a:rPr lang="en-US" sz="2400" dirty="0">
                <a:solidFill>
                  <a:schemeClr val="tx1"/>
                </a:solidFill>
              </a:rPr>
              <a:t> có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dạy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115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99"/>
                </a:solidFill>
              </a:rPr>
              <a:t>b) </a:t>
            </a:r>
            <a:r>
              <a:rPr lang="vi-VN" sz="2400" b="1" dirty="0">
                <a:solidFill>
                  <a:srgbClr val="000099"/>
                </a:solidFill>
              </a:rPr>
              <a:t>Scenario thường:</a:t>
            </a:r>
            <a:endParaRPr lang="en-US" sz="2400" b="1" dirty="0">
              <a:solidFill>
                <a:srgbClr val="00009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Bắt đầu từ trang quản lý lớp học, giảng viên chọn chức năng nhập điểm cuối khóa trên thanh menu.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Giảng viên chọn khóa học.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Giảng viên chọn lớp học.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Giảng viên chọn kỹ năng.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Hệ thống chuyển giảng viên đến giao diện nhập điểm, hiển thị form nhập điểm.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</a:rPr>
              <a:t>Giảng viên tiến hành nhập điểm trực tiếp trên form ở cột dữ liệu “Điểm cuối khóa”.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6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91E6-DC22-4D9A-AF90-C185A7F3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2575"/>
            <a:ext cx="7010400" cy="9445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scenario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5E28-F319-4CDD-B6FD-1216D0B6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endParaRPr lang="vi-VN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Giảng viên nhấn vào nút “Lưu”.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kiểm tra dữ liệu nhập vào.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lưu dữ liệu mới vào cơ sở dữ liệu.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phản hồi “Cập nhật thành công”.</a:t>
            </a:r>
            <a:endParaRPr lang="vi-V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4448E-3C11-48AB-B99E-760C3C365D52}"/>
              </a:ext>
            </a:extLst>
          </p:cNvPr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51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96" y="1752600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c) </a:t>
            </a:r>
            <a:r>
              <a:rPr lang="vi-VN" sz="2400" b="1" dirty="0">
                <a:solidFill>
                  <a:srgbClr val="000099"/>
                </a:solidFill>
              </a:rPr>
              <a:t>Các alternate scenario: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sz="2400" i="1" dirty="0">
                <a:solidFill>
                  <a:schemeClr val="tx1"/>
                </a:solidFill>
              </a:rPr>
              <a:t>A1- Giảng viên nhấn nút quay lại khi chưa lưu.</a:t>
            </a: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</a:rPr>
              <a:t>Chuỗi A1 bắt đầu ở bước 6 của scenario thường.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hỏi người dùng “Chưa lưu thay đổi, bạn có muốn lưu?”.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Người dùng chọn “Lưu”.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kiểm tra dữ liệu nhập vào. 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lưu dữ liệu mới vào cơ sở dữ liệu.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vi-VN" sz="2200" dirty="0">
                <a:solidFill>
                  <a:schemeClr val="tx1"/>
                </a:solidFill>
              </a:rPr>
              <a:t>Hệ thống phản hồi “Cập nhật thành công”, use case kết thúc.</a:t>
            </a:r>
            <a:endParaRPr lang="vi-V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F78D63-18AE-4C4C-960B-E5B096EF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scenario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2095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d) </a:t>
            </a:r>
            <a:r>
              <a:rPr lang="vi-VN" sz="2400" b="1" dirty="0">
                <a:solidFill>
                  <a:srgbClr val="000099"/>
                </a:solidFill>
              </a:rPr>
              <a:t>Các scenario lỗi:</a:t>
            </a:r>
            <a:endParaRPr lang="vi-VN" sz="2400" i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i="1" dirty="0">
                <a:solidFill>
                  <a:schemeClr val="tx1"/>
                </a:solidFill>
              </a:rPr>
              <a:t>E1-Giảng viên nhập sai định dạng điểm.</a:t>
            </a: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</a:rPr>
              <a:t>Chuỗi E1 bắt đầu ở bước 8 của scenario thường.</a:t>
            </a:r>
          </a:p>
          <a:p>
            <a:pPr marL="857250" lvl="1" indent="-457200">
              <a:buFont typeface="+mj-lt"/>
              <a:buAutoNum type="arabicPeriod" startAt="8"/>
            </a:pPr>
            <a:r>
              <a:rPr lang="vi-VN" sz="2200" dirty="0">
                <a:solidFill>
                  <a:schemeClr val="tx1"/>
                </a:solidFill>
              </a:rPr>
              <a:t>Hệ thống báo có ô dữ liệu nhập sai định dạng.</a:t>
            </a:r>
          </a:p>
          <a:p>
            <a:pPr marL="857250" lvl="1" indent="-457200">
              <a:buFont typeface="+mj-lt"/>
              <a:buAutoNum type="arabicPeriod" startAt="8"/>
            </a:pPr>
            <a:r>
              <a:rPr lang="vi-VN" sz="2200" dirty="0">
                <a:solidFill>
                  <a:schemeClr val="tx1"/>
                </a:solidFill>
              </a:rPr>
              <a:t>Trở lại bước 6 của scenario thường.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396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0600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31B9E8-F90B-4332-BEE8-2576848BB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93813"/>
            <a:ext cx="641332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742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432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Default Design</vt:lpstr>
      <vt:lpstr>BÁO CÁO PHÂN TÍCH THIẾT KẾ HƯỚNG ĐỐI TƯỢNG</vt:lpstr>
      <vt:lpstr>Chức năng nhập điểm cuối khóa</vt:lpstr>
      <vt:lpstr>I. Đặc tả Use case</vt:lpstr>
      <vt:lpstr>2. Mô tả scenario</vt:lpstr>
      <vt:lpstr>2. Mô tả scenario</vt:lpstr>
      <vt:lpstr>2. Mô tả scenario</vt:lpstr>
      <vt:lpstr>2. Mô tả scenario</vt:lpstr>
      <vt:lpstr>2. Mô tả scenario</vt:lpstr>
      <vt:lpstr>II. Giao diện người máy</vt:lpstr>
      <vt:lpstr>PowerPoint Presentation</vt:lpstr>
      <vt:lpstr>III. Sơ đồ tuần tự</vt:lpstr>
      <vt:lpstr>IV. Sơ đồ lớp liên quan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Linh Le</cp:lastModifiedBy>
  <cp:revision>73</cp:revision>
  <dcterms:created xsi:type="dcterms:W3CDTF">2008-08-06T06:37:20Z</dcterms:created>
  <dcterms:modified xsi:type="dcterms:W3CDTF">2021-11-20T08:53:48Z</dcterms:modified>
</cp:coreProperties>
</file>