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6D2A9-5B9D-09DB-CAE5-32DCD3FB7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60F804-2D50-8C4D-CCF9-969D14C3A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319B7B-F511-B7A2-9E8A-8DFFC9D6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21C2-EFA1-48BC-A232-5A97002CD511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04706D-8BF4-233B-574A-DD77BAA0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5FB8FA-D152-B71C-90FB-A12DF865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1E15-94EB-4624-91C8-A60C697E7E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9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A43D9A-9E9B-1732-120F-A08F0016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32C5AD-7D08-68F1-9C4A-FA85F1CD9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F06F0D-112D-60D9-E26B-7B8B6876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21C2-EFA1-48BC-A232-5A97002CD511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4A0846-EBBE-09DB-BC58-4227699A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9F20E-BC72-71CC-8387-B5CC67AC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1E15-94EB-4624-91C8-A60C697E7E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92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352DB8-199B-84DC-A3C9-012B10DE2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599184-6CED-DEBA-2E47-6467FC3C7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03BB22-2B7C-DBDE-CA9D-6741A139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21C2-EFA1-48BC-A232-5A97002CD511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5581FE-9FDB-26E7-05EF-9F0EA9A15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9BA60C-3F90-2408-41A1-CBFD486F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1E15-94EB-4624-91C8-A60C697E7E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741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CF11D2-CCBF-8B3D-FBC4-B2B6980D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CF10A-A8FE-28DB-41AC-8830C7824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DD680F-EA7D-D686-EF2D-D6497BBA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21C2-EFA1-48BC-A232-5A97002CD511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CEF5D4-1010-0C9B-823B-17AC1092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22C422-90D3-2DF8-5281-D2776FCE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1E15-94EB-4624-91C8-A60C697E7E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99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16FDA2-C471-BB34-97C0-48A26440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5F0796-B731-AEFA-860F-D01B17EE3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F917E8-07BA-7D55-542B-271DD8A7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21C2-EFA1-48BC-A232-5A97002CD511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5F8990-35EF-CEEC-5462-E5F56347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C1294F-FD66-BCD5-FE57-84D5D066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1E15-94EB-4624-91C8-A60C697E7E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7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69FF4-9FFB-9BCF-9C09-26E0A562D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5B952D-A087-168C-7D0E-C938B40A9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E228F6-8F70-E12B-7A75-5CFE9CE3E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A971A3-75A2-4310-3E9E-6D820C65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21C2-EFA1-48BC-A232-5A97002CD511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7E4221-F70B-A762-8055-329F2D76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91BC3F-A909-3167-073C-208F5B8A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1E15-94EB-4624-91C8-A60C697E7E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3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9E72C-A51C-2032-22B2-E46E4AEF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973D85-C7C6-97FF-852B-8F7C1107F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3678CD-B7FF-8984-66EE-FCC84B635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57FB13A-97C3-E413-4C73-9E351FC20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05E2D6-9A1F-B1B1-B105-66A2EEB9D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CEDC7A-6CAA-BAB8-BF60-787D12F27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21C2-EFA1-48BC-A232-5A97002CD511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EC0F84-F927-366A-935B-A709C70F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49A20A-9DF8-E62C-D566-B6E384C7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1E15-94EB-4624-91C8-A60C697E7E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663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902B2-44D1-8367-B905-03A16DF4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D5DB5C-E4C2-3B40-FD4F-C6AE07B2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21C2-EFA1-48BC-A232-5A97002CD511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25FCDA7-8624-FBB8-7FC7-C9C1BAF3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459922-951C-A904-7ADB-3D16E0D6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1E15-94EB-4624-91C8-A60C697E7E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29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A7D8CF-C8D5-D1E7-ED5E-0ADC0386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21C2-EFA1-48BC-A232-5A97002CD511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77F646-B4A0-0E2A-A6DC-7A940FF4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9F6239-A87F-78ED-11A1-BF3BFD51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1E15-94EB-4624-91C8-A60C697E7E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85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85352-BC15-4500-FE2E-7C5E317B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37739-5E52-FC8E-AD52-F1AE905C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A34FC8-D702-02C6-1EFC-23DE312C2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7C0437-6618-425A-B93E-54ABA2FD8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21C2-EFA1-48BC-A232-5A97002CD511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7834A7-D97B-3F09-71B5-EDDDA07C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375F38-992F-4BEC-4149-980C670F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1E15-94EB-4624-91C8-A60C697E7E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187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F4B990-EC1E-846D-9EBB-67268C0D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E5D0BF9-7995-5F7B-1A0A-81A90E970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DFCFE75-DBED-C4A4-9194-CF349EFF0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E38941-6D1C-57BB-5B40-31E7D463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21C2-EFA1-48BC-A232-5A97002CD511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90395A-07B6-77A4-8AAD-9AE9F68DA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5B2AAC-87C1-9108-3A02-4D484AE4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1E15-94EB-4624-91C8-A60C697E7E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17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34D36D-4255-252B-8944-AF169A82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E34DE8-4B7C-B81B-5E06-1D49D451E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8ADC05-1522-B481-E280-AA677A6E5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221C2-EFA1-48BC-A232-5A97002CD511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CDE709-2B38-7E69-DF8C-9B3FF979C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A7D174-3860-F094-9169-9D5EE0B2E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11E15-94EB-4624-91C8-A60C697E7E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32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Accueil</a:t>
            </a:r>
            <a:endParaRPr lang="en-GB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274A58C-3BF2-0DEA-548E-E0A34352BC04}"/>
              </a:ext>
            </a:extLst>
          </p:cNvPr>
          <p:cNvSpPr txBox="1"/>
          <p:nvPr/>
        </p:nvSpPr>
        <p:spPr>
          <a:xfrm>
            <a:off x="3804249" y="2213153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</a:t>
            </a:r>
            <a:endParaRPr lang="en-GB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97B0A08-0612-384F-A863-3882017F216E}"/>
              </a:ext>
            </a:extLst>
          </p:cNvPr>
          <p:cNvSpPr txBox="1"/>
          <p:nvPr/>
        </p:nvSpPr>
        <p:spPr>
          <a:xfrm>
            <a:off x="3804249" y="359242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Inscription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4C7271-D9E7-8868-0935-B2533774289F}"/>
              </a:ext>
            </a:extLst>
          </p:cNvPr>
          <p:cNvSpPr/>
          <p:nvPr/>
        </p:nvSpPr>
        <p:spPr>
          <a:xfrm>
            <a:off x="5566914" y="2213153"/>
            <a:ext cx="1069674" cy="400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EB528-A06E-2110-E5D0-24BA274D6466}"/>
              </a:ext>
            </a:extLst>
          </p:cNvPr>
          <p:cNvSpPr/>
          <p:nvPr/>
        </p:nvSpPr>
        <p:spPr>
          <a:xfrm>
            <a:off x="5415952" y="3576759"/>
            <a:ext cx="1371597" cy="400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969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ZoneTexte 43">
            <a:extLst>
              <a:ext uri="{FF2B5EF4-FFF2-40B4-BE49-F238E27FC236}">
                <a16:creationId xmlns:a16="http://schemas.microsoft.com/office/drawing/2014/main" id="{B4A90717-5131-0B12-F6E5-59064E301B6D}"/>
              </a:ext>
            </a:extLst>
          </p:cNvPr>
          <p:cNvSpPr txBox="1"/>
          <p:nvPr/>
        </p:nvSpPr>
        <p:spPr>
          <a:xfrm>
            <a:off x="3690424" y="1361550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Rejoindre organisation</a:t>
            </a:r>
            <a:endParaRPr lang="en-GB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EDAA1F-C433-3E6D-FF93-A0AC291CD1E4}"/>
              </a:ext>
            </a:extLst>
          </p:cNvPr>
          <p:cNvCxnSpPr>
            <a:cxnSpLocks/>
          </p:cNvCxnSpPr>
          <p:nvPr/>
        </p:nvCxnSpPr>
        <p:spPr>
          <a:xfrm>
            <a:off x="445698" y="1774173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165BF9A-D6BC-30FE-162B-2342EF66E4B4}"/>
              </a:ext>
            </a:extLst>
          </p:cNvPr>
          <p:cNvCxnSpPr>
            <a:cxnSpLocks/>
          </p:cNvCxnSpPr>
          <p:nvPr/>
        </p:nvCxnSpPr>
        <p:spPr>
          <a:xfrm>
            <a:off x="431321" y="5857335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Espace Recruteur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BDE22A-3676-AB36-B2A3-0928B189F3FE}"/>
              </a:ext>
            </a:extLst>
          </p:cNvPr>
          <p:cNvSpPr txBox="1"/>
          <p:nvPr/>
        </p:nvSpPr>
        <p:spPr>
          <a:xfrm>
            <a:off x="370932" y="1332928"/>
            <a:ext cx="191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Voir les offres</a:t>
            </a:r>
            <a:endParaRPr lang="en-GB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07F7EC-DF5A-EE74-252D-DC0D61E603EC}"/>
              </a:ext>
            </a:extLst>
          </p:cNvPr>
          <p:cNvSpPr txBox="1"/>
          <p:nvPr/>
        </p:nvSpPr>
        <p:spPr>
          <a:xfrm>
            <a:off x="1763864" y="1356339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Demandes d’ajout</a:t>
            </a:r>
            <a:endParaRPr lang="en-GB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B988F8-564D-00E5-87D9-285C65247980}"/>
              </a:ext>
            </a:extLst>
          </p:cNvPr>
          <p:cNvSpPr txBox="1"/>
          <p:nvPr/>
        </p:nvSpPr>
        <p:spPr>
          <a:xfrm>
            <a:off x="9967296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Déconnexion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0BB99-804F-A1B5-8769-728A18FA58FE}"/>
              </a:ext>
            </a:extLst>
          </p:cNvPr>
          <p:cNvSpPr txBox="1"/>
          <p:nvPr/>
        </p:nvSpPr>
        <p:spPr>
          <a:xfrm>
            <a:off x="8713592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</a:t>
            </a:r>
            <a:endParaRPr lang="en-GB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6155E6F-5B73-0C9F-AF19-2336B91BE33B}"/>
              </a:ext>
            </a:extLst>
          </p:cNvPr>
          <p:cNvSpPr/>
          <p:nvPr/>
        </p:nvSpPr>
        <p:spPr>
          <a:xfrm>
            <a:off x="6016150" y="1342156"/>
            <a:ext cx="1835581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534F008-511F-0508-1EC9-1C9E66DEAB85}"/>
              </a:ext>
            </a:extLst>
          </p:cNvPr>
          <p:cNvSpPr txBox="1"/>
          <p:nvPr/>
        </p:nvSpPr>
        <p:spPr>
          <a:xfrm>
            <a:off x="5599511" y="1366761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Créer organisation</a:t>
            </a:r>
            <a:endParaRPr lang="en-GB" sz="16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CDF97D3-7126-54C0-21E8-DFF29E4FBE5F}"/>
              </a:ext>
            </a:extLst>
          </p:cNvPr>
          <p:cNvSpPr txBox="1"/>
          <p:nvPr/>
        </p:nvSpPr>
        <p:spPr>
          <a:xfrm>
            <a:off x="8064442" y="6053906"/>
            <a:ext cx="47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Espace Candidat</a:t>
            </a:r>
            <a:endParaRPr lang="en-GB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A3FE3C8E-8BB2-472B-0137-C6DE3BC580D4}"/>
              </a:ext>
            </a:extLst>
          </p:cNvPr>
          <p:cNvSpPr/>
          <p:nvPr/>
        </p:nvSpPr>
        <p:spPr>
          <a:xfrm>
            <a:off x="9593306" y="6053909"/>
            <a:ext cx="1690211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BDAE02B-14C9-6DC2-7DD3-DD46D57CCEE8}"/>
              </a:ext>
            </a:extLst>
          </p:cNvPr>
          <p:cNvSpPr/>
          <p:nvPr/>
        </p:nvSpPr>
        <p:spPr>
          <a:xfrm>
            <a:off x="734759" y="2201868"/>
            <a:ext cx="5619579" cy="333757"/>
          </a:xfrm>
          <a:prstGeom prst="roundRect">
            <a:avLst>
              <a:gd name="adj" fmla="val 14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4017A4-30CA-714B-28C6-B768F660D8D8}"/>
              </a:ext>
            </a:extLst>
          </p:cNvPr>
          <p:cNvSpPr txBox="1"/>
          <p:nvPr/>
        </p:nvSpPr>
        <p:spPr>
          <a:xfrm>
            <a:off x="734759" y="1867869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de l’organisation</a:t>
            </a:r>
            <a:endParaRPr lang="en-GB" sz="14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FA86649-8BED-B486-3946-F804403C863B}"/>
              </a:ext>
            </a:extLst>
          </p:cNvPr>
          <p:cNvSpPr/>
          <p:nvPr/>
        </p:nvSpPr>
        <p:spPr>
          <a:xfrm>
            <a:off x="734760" y="2814494"/>
            <a:ext cx="1861792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CE74C2A-BC40-33D0-70E1-71169772F386}"/>
              </a:ext>
            </a:extLst>
          </p:cNvPr>
          <p:cNvSpPr txBox="1"/>
          <p:nvPr/>
        </p:nvSpPr>
        <p:spPr>
          <a:xfrm>
            <a:off x="775923" y="2790060"/>
            <a:ext cx="2320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Demander à créer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7018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EDAA1F-C433-3E6D-FF93-A0AC291CD1E4}"/>
              </a:ext>
            </a:extLst>
          </p:cNvPr>
          <p:cNvCxnSpPr>
            <a:cxnSpLocks/>
          </p:cNvCxnSpPr>
          <p:nvPr/>
        </p:nvCxnSpPr>
        <p:spPr>
          <a:xfrm>
            <a:off x="445698" y="1774173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165BF9A-D6BC-30FE-162B-2342EF66E4B4}"/>
              </a:ext>
            </a:extLst>
          </p:cNvPr>
          <p:cNvCxnSpPr>
            <a:cxnSpLocks/>
          </p:cNvCxnSpPr>
          <p:nvPr/>
        </p:nvCxnSpPr>
        <p:spPr>
          <a:xfrm>
            <a:off x="431321" y="5857335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70F25CD-6E47-CC65-8E78-88F8005146DC}"/>
              </a:ext>
            </a:extLst>
          </p:cNvPr>
          <p:cNvCxnSpPr>
            <a:cxnSpLocks/>
          </p:cNvCxnSpPr>
          <p:nvPr/>
        </p:nvCxnSpPr>
        <p:spPr>
          <a:xfrm>
            <a:off x="2199736" y="1774173"/>
            <a:ext cx="0" cy="408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Espace Administrateur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49AE17-2A27-2491-F432-B138C01352FA}"/>
              </a:ext>
            </a:extLst>
          </p:cNvPr>
          <p:cNvSpPr txBox="1"/>
          <p:nvPr/>
        </p:nvSpPr>
        <p:spPr>
          <a:xfrm>
            <a:off x="237226" y="1811391"/>
            <a:ext cx="218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Options de tri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BDE22A-3676-AB36-B2A3-0928B189F3FE}"/>
              </a:ext>
            </a:extLst>
          </p:cNvPr>
          <p:cNvSpPr txBox="1"/>
          <p:nvPr/>
        </p:nvSpPr>
        <p:spPr>
          <a:xfrm>
            <a:off x="370932" y="1332928"/>
            <a:ext cx="191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Voir les comptes</a:t>
            </a:r>
            <a:endParaRPr lang="en-GB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B988F8-564D-00E5-87D9-285C65247980}"/>
              </a:ext>
            </a:extLst>
          </p:cNvPr>
          <p:cNvSpPr txBox="1"/>
          <p:nvPr/>
        </p:nvSpPr>
        <p:spPr>
          <a:xfrm>
            <a:off x="9967296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Déconnexion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0BB99-804F-A1B5-8769-728A18FA58FE}"/>
              </a:ext>
            </a:extLst>
          </p:cNvPr>
          <p:cNvSpPr txBox="1"/>
          <p:nvPr/>
        </p:nvSpPr>
        <p:spPr>
          <a:xfrm>
            <a:off x="8713592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06618E-7E56-1986-AF85-7E13EEE621D9}"/>
              </a:ext>
            </a:extLst>
          </p:cNvPr>
          <p:cNvSpPr txBox="1"/>
          <p:nvPr/>
        </p:nvSpPr>
        <p:spPr>
          <a:xfrm>
            <a:off x="244415" y="2170736"/>
            <a:ext cx="2185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Nom</a:t>
            </a:r>
          </a:p>
          <a:p>
            <a:pPr algn="ctr"/>
            <a:r>
              <a:rPr lang="fr-FR" sz="1600" dirty="0"/>
              <a:t>Date de création</a:t>
            </a:r>
          </a:p>
          <a:p>
            <a:pPr algn="ctr"/>
            <a:r>
              <a:rPr lang="fr-FR" sz="1600" dirty="0"/>
              <a:t>Type</a:t>
            </a:r>
            <a:endParaRPr lang="en-GB" sz="1600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6A4B622-46E8-6746-5C79-54F8D789CA92}"/>
              </a:ext>
            </a:extLst>
          </p:cNvPr>
          <p:cNvCxnSpPr>
            <a:cxnSpLocks/>
          </p:cNvCxnSpPr>
          <p:nvPr/>
        </p:nvCxnSpPr>
        <p:spPr>
          <a:xfrm flipH="1">
            <a:off x="2199736" y="2596552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66B37E4-264E-944F-DF93-10DF128E1E13}"/>
              </a:ext>
            </a:extLst>
          </p:cNvPr>
          <p:cNvSpPr txBox="1"/>
          <p:nvPr/>
        </p:nvSpPr>
        <p:spPr>
          <a:xfrm>
            <a:off x="5543900" y="1814936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 n°1</a:t>
            </a:r>
            <a:endParaRPr lang="en-GB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B88A17E-CBF4-3F75-7435-07FAE358605B}"/>
              </a:ext>
            </a:extLst>
          </p:cNvPr>
          <p:cNvSpPr/>
          <p:nvPr/>
        </p:nvSpPr>
        <p:spPr>
          <a:xfrm>
            <a:off x="7811749" y="1850884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6055CE9-DFA7-28D7-DC35-3039F8CF3822}"/>
              </a:ext>
            </a:extLst>
          </p:cNvPr>
          <p:cNvSpPr txBox="1"/>
          <p:nvPr/>
        </p:nvSpPr>
        <p:spPr>
          <a:xfrm>
            <a:off x="7863513" y="1824904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EB1EEE-46A3-DC5A-0A9C-425D92CD713F}"/>
              </a:ext>
            </a:extLst>
          </p:cNvPr>
          <p:cNvSpPr txBox="1"/>
          <p:nvPr/>
        </p:nvSpPr>
        <p:spPr>
          <a:xfrm>
            <a:off x="5538679" y="2150614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Nom, Prénom</a:t>
            </a:r>
            <a:endParaRPr lang="en-GB" sz="1400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1F82136-2E7E-E6C9-E05C-1D233583B1E9}"/>
              </a:ext>
            </a:extLst>
          </p:cNvPr>
          <p:cNvCxnSpPr>
            <a:cxnSpLocks/>
          </p:cNvCxnSpPr>
          <p:nvPr/>
        </p:nvCxnSpPr>
        <p:spPr>
          <a:xfrm flipH="1">
            <a:off x="2185359" y="3429000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E1C54BF-76ED-A383-222E-4FC4D0C8E0B2}"/>
              </a:ext>
            </a:extLst>
          </p:cNvPr>
          <p:cNvSpPr txBox="1"/>
          <p:nvPr/>
        </p:nvSpPr>
        <p:spPr>
          <a:xfrm>
            <a:off x="5529523" y="2647384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 n°2</a:t>
            </a:r>
            <a:endParaRPr lang="en-GB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0B7903B-56A1-A4CB-8BF0-D0C804BAB774}"/>
              </a:ext>
            </a:extLst>
          </p:cNvPr>
          <p:cNvSpPr/>
          <p:nvPr/>
        </p:nvSpPr>
        <p:spPr>
          <a:xfrm>
            <a:off x="7797372" y="2683332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725C3E-26E5-D227-E24E-9FC19BA61A04}"/>
              </a:ext>
            </a:extLst>
          </p:cNvPr>
          <p:cNvSpPr txBox="1"/>
          <p:nvPr/>
        </p:nvSpPr>
        <p:spPr>
          <a:xfrm>
            <a:off x="7849136" y="2657352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3F9EA1-DDE3-14B2-35B6-B74092E61E83}"/>
              </a:ext>
            </a:extLst>
          </p:cNvPr>
          <p:cNvSpPr txBox="1"/>
          <p:nvPr/>
        </p:nvSpPr>
        <p:spPr>
          <a:xfrm>
            <a:off x="5524302" y="2983062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Nom, Prénom</a:t>
            </a:r>
            <a:endParaRPr lang="en-GB" sz="1400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977523E-DCAA-F999-44EF-37C86EB82916}"/>
              </a:ext>
            </a:extLst>
          </p:cNvPr>
          <p:cNvCxnSpPr>
            <a:cxnSpLocks/>
          </p:cNvCxnSpPr>
          <p:nvPr/>
        </p:nvCxnSpPr>
        <p:spPr>
          <a:xfrm flipH="1">
            <a:off x="2185359" y="429943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F0D29B8-EA30-6EB4-B619-6728083DA895}"/>
              </a:ext>
            </a:extLst>
          </p:cNvPr>
          <p:cNvSpPr txBox="1"/>
          <p:nvPr/>
        </p:nvSpPr>
        <p:spPr>
          <a:xfrm>
            <a:off x="5529523" y="351782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 n°3</a:t>
            </a:r>
            <a:endParaRPr lang="en-GB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9FC86B7-22EC-BCD0-4C97-55359A710A72}"/>
              </a:ext>
            </a:extLst>
          </p:cNvPr>
          <p:cNvSpPr/>
          <p:nvPr/>
        </p:nvSpPr>
        <p:spPr>
          <a:xfrm>
            <a:off x="7797372" y="355377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B3AE68-141E-7012-DD0E-1468AF20383D}"/>
              </a:ext>
            </a:extLst>
          </p:cNvPr>
          <p:cNvSpPr txBox="1"/>
          <p:nvPr/>
        </p:nvSpPr>
        <p:spPr>
          <a:xfrm>
            <a:off x="7849136" y="352779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0EA9A2-8390-6FB3-8815-3D699AA295CB}"/>
              </a:ext>
            </a:extLst>
          </p:cNvPr>
          <p:cNvSpPr txBox="1"/>
          <p:nvPr/>
        </p:nvSpPr>
        <p:spPr>
          <a:xfrm>
            <a:off x="5524302" y="385350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Nom, Prénom</a:t>
            </a:r>
            <a:endParaRPr lang="en-GB" sz="1400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EF1D94A-96BA-4E46-3A47-5FCB42C18F10}"/>
              </a:ext>
            </a:extLst>
          </p:cNvPr>
          <p:cNvCxnSpPr>
            <a:cxnSpLocks/>
          </p:cNvCxnSpPr>
          <p:nvPr/>
        </p:nvCxnSpPr>
        <p:spPr>
          <a:xfrm flipH="1">
            <a:off x="2199736" y="517584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469BCEE-537A-446C-5320-038A11BD7A1E}"/>
              </a:ext>
            </a:extLst>
          </p:cNvPr>
          <p:cNvSpPr txBox="1"/>
          <p:nvPr/>
        </p:nvSpPr>
        <p:spPr>
          <a:xfrm>
            <a:off x="5543900" y="439423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 n°4</a:t>
            </a:r>
            <a:endParaRPr lang="en-GB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A4D2A2C-B909-D305-6ED7-833A3C40DC79}"/>
              </a:ext>
            </a:extLst>
          </p:cNvPr>
          <p:cNvSpPr/>
          <p:nvPr/>
        </p:nvSpPr>
        <p:spPr>
          <a:xfrm>
            <a:off x="7811749" y="443018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42D0F2-1863-0AC9-C921-D9CE7F15FE47}"/>
              </a:ext>
            </a:extLst>
          </p:cNvPr>
          <p:cNvSpPr txBox="1"/>
          <p:nvPr/>
        </p:nvSpPr>
        <p:spPr>
          <a:xfrm>
            <a:off x="7863513" y="440420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E1EB75E-CB57-4AF4-A02B-12C24A1CFD9D}"/>
              </a:ext>
            </a:extLst>
          </p:cNvPr>
          <p:cNvSpPr txBox="1"/>
          <p:nvPr/>
        </p:nvSpPr>
        <p:spPr>
          <a:xfrm>
            <a:off x="5538679" y="472991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Nom, Prénom</a:t>
            </a:r>
            <a:endParaRPr lang="en-GB" sz="1400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6155E6F-5B73-0C9F-AF19-2336B91BE33B}"/>
              </a:ext>
            </a:extLst>
          </p:cNvPr>
          <p:cNvSpPr/>
          <p:nvPr/>
        </p:nvSpPr>
        <p:spPr>
          <a:xfrm>
            <a:off x="600351" y="1342156"/>
            <a:ext cx="1513409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FD6BB73-2CBF-1EB9-21ED-25068F88CDF0}"/>
              </a:ext>
            </a:extLst>
          </p:cNvPr>
          <p:cNvSpPr/>
          <p:nvPr/>
        </p:nvSpPr>
        <p:spPr>
          <a:xfrm>
            <a:off x="9286403" y="1855626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AA6BD31-BBB1-23B1-EB81-0FBAEBE6681C}"/>
              </a:ext>
            </a:extLst>
          </p:cNvPr>
          <p:cNvSpPr txBox="1"/>
          <p:nvPr/>
        </p:nvSpPr>
        <p:spPr>
          <a:xfrm>
            <a:off x="9338167" y="1829646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</a:t>
            </a:r>
            <a:endParaRPr lang="en-GB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0C222E9-F07F-2838-3611-03CE7AC018AC}"/>
              </a:ext>
            </a:extLst>
          </p:cNvPr>
          <p:cNvSpPr/>
          <p:nvPr/>
        </p:nvSpPr>
        <p:spPr>
          <a:xfrm>
            <a:off x="9283465" y="2680709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8486A57-5AD8-B80E-D315-2DB48F7B54DC}"/>
              </a:ext>
            </a:extLst>
          </p:cNvPr>
          <p:cNvSpPr txBox="1"/>
          <p:nvPr/>
        </p:nvSpPr>
        <p:spPr>
          <a:xfrm>
            <a:off x="9335229" y="2654729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</a:t>
            </a:r>
            <a:endParaRPr lang="en-GB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FAAAAF8-92E5-E440-17E4-CA41073BDB27}"/>
              </a:ext>
            </a:extLst>
          </p:cNvPr>
          <p:cNvSpPr/>
          <p:nvPr/>
        </p:nvSpPr>
        <p:spPr>
          <a:xfrm>
            <a:off x="9278462" y="3551146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9BC8C0-0A9E-DF38-E3DB-D4BD73A637CE}"/>
              </a:ext>
            </a:extLst>
          </p:cNvPr>
          <p:cNvSpPr txBox="1"/>
          <p:nvPr/>
        </p:nvSpPr>
        <p:spPr>
          <a:xfrm>
            <a:off x="9330226" y="3525166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</a:t>
            </a:r>
            <a:endParaRPr lang="en-GB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81982BA2-67D2-7B46-FF8B-34CAEA4B156E}"/>
              </a:ext>
            </a:extLst>
          </p:cNvPr>
          <p:cNvSpPr/>
          <p:nvPr/>
        </p:nvSpPr>
        <p:spPr>
          <a:xfrm>
            <a:off x="9278462" y="4441871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DDA7908-1F51-D2C0-788E-8C94E43B727B}"/>
              </a:ext>
            </a:extLst>
          </p:cNvPr>
          <p:cNvSpPr txBox="1"/>
          <p:nvPr/>
        </p:nvSpPr>
        <p:spPr>
          <a:xfrm>
            <a:off x="9330226" y="4415891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</a:t>
            </a:r>
            <a:endParaRPr lang="en-GB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4A90717-5131-0B12-F6E5-59064E301B6D}"/>
              </a:ext>
            </a:extLst>
          </p:cNvPr>
          <p:cNvSpPr txBox="1"/>
          <p:nvPr/>
        </p:nvSpPr>
        <p:spPr>
          <a:xfrm>
            <a:off x="2267072" y="1361550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Enregistrement organisation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17007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EDAA1F-C433-3E6D-FF93-A0AC291CD1E4}"/>
              </a:ext>
            </a:extLst>
          </p:cNvPr>
          <p:cNvCxnSpPr>
            <a:cxnSpLocks/>
          </p:cNvCxnSpPr>
          <p:nvPr/>
        </p:nvCxnSpPr>
        <p:spPr>
          <a:xfrm>
            <a:off x="445698" y="1774173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165BF9A-D6BC-30FE-162B-2342EF66E4B4}"/>
              </a:ext>
            </a:extLst>
          </p:cNvPr>
          <p:cNvCxnSpPr>
            <a:cxnSpLocks/>
          </p:cNvCxnSpPr>
          <p:nvPr/>
        </p:nvCxnSpPr>
        <p:spPr>
          <a:xfrm>
            <a:off x="431321" y="5857335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70F25CD-6E47-CC65-8E78-88F8005146DC}"/>
              </a:ext>
            </a:extLst>
          </p:cNvPr>
          <p:cNvCxnSpPr>
            <a:cxnSpLocks/>
          </p:cNvCxnSpPr>
          <p:nvPr/>
        </p:nvCxnSpPr>
        <p:spPr>
          <a:xfrm>
            <a:off x="2199736" y="1774173"/>
            <a:ext cx="0" cy="408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Espacer Administrateur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49AE17-2A27-2491-F432-B138C01352FA}"/>
              </a:ext>
            </a:extLst>
          </p:cNvPr>
          <p:cNvSpPr txBox="1"/>
          <p:nvPr/>
        </p:nvSpPr>
        <p:spPr>
          <a:xfrm>
            <a:off x="237226" y="1811391"/>
            <a:ext cx="218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Options de tri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BDE22A-3676-AB36-B2A3-0928B189F3FE}"/>
              </a:ext>
            </a:extLst>
          </p:cNvPr>
          <p:cNvSpPr txBox="1"/>
          <p:nvPr/>
        </p:nvSpPr>
        <p:spPr>
          <a:xfrm>
            <a:off x="370932" y="1332928"/>
            <a:ext cx="191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Voir les comptes</a:t>
            </a:r>
            <a:endParaRPr lang="en-GB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B988F8-564D-00E5-87D9-285C65247980}"/>
              </a:ext>
            </a:extLst>
          </p:cNvPr>
          <p:cNvSpPr txBox="1"/>
          <p:nvPr/>
        </p:nvSpPr>
        <p:spPr>
          <a:xfrm>
            <a:off x="9967296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Déconnexion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0BB99-804F-A1B5-8769-728A18FA58FE}"/>
              </a:ext>
            </a:extLst>
          </p:cNvPr>
          <p:cNvSpPr txBox="1"/>
          <p:nvPr/>
        </p:nvSpPr>
        <p:spPr>
          <a:xfrm>
            <a:off x="8713592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06618E-7E56-1986-AF85-7E13EEE621D9}"/>
              </a:ext>
            </a:extLst>
          </p:cNvPr>
          <p:cNvSpPr txBox="1"/>
          <p:nvPr/>
        </p:nvSpPr>
        <p:spPr>
          <a:xfrm>
            <a:off x="244415" y="2170736"/>
            <a:ext cx="2185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Nom</a:t>
            </a:r>
          </a:p>
          <a:p>
            <a:pPr algn="ctr"/>
            <a:r>
              <a:rPr lang="fr-FR" sz="1600" dirty="0"/>
              <a:t>Date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6A4B622-46E8-6746-5C79-54F8D789CA92}"/>
              </a:ext>
            </a:extLst>
          </p:cNvPr>
          <p:cNvCxnSpPr>
            <a:cxnSpLocks/>
          </p:cNvCxnSpPr>
          <p:nvPr/>
        </p:nvCxnSpPr>
        <p:spPr>
          <a:xfrm flipH="1">
            <a:off x="2199736" y="2596552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66B37E4-264E-944F-DF93-10DF128E1E13}"/>
              </a:ext>
            </a:extLst>
          </p:cNvPr>
          <p:cNvSpPr txBox="1"/>
          <p:nvPr/>
        </p:nvSpPr>
        <p:spPr>
          <a:xfrm>
            <a:off x="5543900" y="1814936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Organisation n°1</a:t>
            </a:r>
            <a:endParaRPr lang="en-GB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B88A17E-CBF4-3F75-7435-07FAE358605B}"/>
              </a:ext>
            </a:extLst>
          </p:cNvPr>
          <p:cNvSpPr/>
          <p:nvPr/>
        </p:nvSpPr>
        <p:spPr>
          <a:xfrm>
            <a:off x="7811749" y="1850884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6055CE9-DFA7-28D7-DC35-3039F8CF3822}"/>
              </a:ext>
            </a:extLst>
          </p:cNvPr>
          <p:cNvSpPr txBox="1"/>
          <p:nvPr/>
        </p:nvSpPr>
        <p:spPr>
          <a:xfrm>
            <a:off x="7863513" y="1824904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Accepter</a:t>
            </a:r>
            <a:endParaRPr lang="en-GB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1F82136-2E7E-E6C9-E05C-1D233583B1E9}"/>
              </a:ext>
            </a:extLst>
          </p:cNvPr>
          <p:cNvCxnSpPr>
            <a:cxnSpLocks/>
          </p:cNvCxnSpPr>
          <p:nvPr/>
        </p:nvCxnSpPr>
        <p:spPr>
          <a:xfrm flipH="1">
            <a:off x="2185359" y="3429000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E1C54BF-76ED-A383-222E-4FC4D0C8E0B2}"/>
              </a:ext>
            </a:extLst>
          </p:cNvPr>
          <p:cNvSpPr txBox="1"/>
          <p:nvPr/>
        </p:nvSpPr>
        <p:spPr>
          <a:xfrm>
            <a:off x="5529523" y="2647384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Organisation n°2</a:t>
            </a:r>
            <a:endParaRPr lang="en-GB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0B7903B-56A1-A4CB-8BF0-D0C804BAB774}"/>
              </a:ext>
            </a:extLst>
          </p:cNvPr>
          <p:cNvSpPr/>
          <p:nvPr/>
        </p:nvSpPr>
        <p:spPr>
          <a:xfrm>
            <a:off x="7797372" y="2683332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725C3E-26E5-D227-E24E-9FC19BA61A04}"/>
              </a:ext>
            </a:extLst>
          </p:cNvPr>
          <p:cNvSpPr txBox="1"/>
          <p:nvPr/>
        </p:nvSpPr>
        <p:spPr>
          <a:xfrm>
            <a:off x="7849136" y="2657352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Accepter</a:t>
            </a:r>
            <a:endParaRPr lang="en-GB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977523E-DCAA-F999-44EF-37C86EB82916}"/>
              </a:ext>
            </a:extLst>
          </p:cNvPr>
          <p:cNvCxnSpPr>
            <a:cxnSpLocks/>
          </p:cNvCxnSpPr>
          <p:nvPr/>
        </p:nvCxnSpPr>
        <p:spPr>
          <a:xfrm flipH="1">
            <a:off x="2185359" y="429943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F0D29B8-EA30-6EB4-B619-6728083DA895}"/>
              </a:ext>
            </a:extLst>
          </p:cNvPr>
          <p:cNvSpPr txBox="1"/>
          <p:nvPr/>
        </p:nvSpPr>
        <p:spPr>
          <a:xfrm>
            <a:off x="5529523" y="351782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Organisation n°3</a:t>
            </a:r>
            <a:endParaRPr lang="en-GB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9FC86B7-22EC-BCD0-4C97-55359A710A72}"/>
              </a:ext>
            </a:extLst>
          </p:cNvPr>
          <p:cNvSpPr/>
          <p:nvPr/>
        </p:nvSpPr>
        <p:spPr>
          <a:xfrm>
            <a:off x="7797372" y="355377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B3AE68-141E-7012-DD0E-1468AF20383D}"/>
              </a:ext>
            </a:extLst>
          </p:cNvPr>
          <p:cNvSpPr txBox="1"/>
          <p:nvPr/>
        </p:nvSpPr>
        <p:spPr>
          <a:xfrm>
            <a:off x="7849136" y="352779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Accepter</a:t>
            </a:r>
            <a:endParaRPr lang="en-GB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EF1D94A-96BA-4E46-3A47-5FCB42C18F10}"/>
              </a:ext>
            </a:extLst>
          </p:cNvPr>
          <p:cNvCxnSpPr>
            <a:cxnSpLocks/>
          </p:cNvCxnSpPr>
          <p:nvPr/>
        </p:nvCxnSpPr>
        <p:spPr>
          <a:xfrm flipH="1">
            <a:off x="2199736" y="517584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469BCEE-537A-446C-5320-038A11BD7A1E}"/>
              </a:ext>
            </a:extLst>
          </p:cNvPr>
          <p:cNvSpPr txBox="1"/>
          <p:nvPr/>
        </p:nvSpPr>
        <p:spPr>
          <a:xfrm>
            <a:off x="5543900" y="439423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Organisation n°4</a:t>
            </a:r>
            <a:endParaRPr lang="en-GB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A4D2A2C-B909-D305-6ED7-833A3C40DC79}"/>
              </a:ext>
            </a:extLst>
          </p:cNvPr>
          <p:cNvSpPr/>
          <p:nvPr/>
        </p:nvSpPr>
        <p:spPr>
          <a:xfrm>
            <a:off x="7811749" y="443018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42D0F2-1863-0AC9-C921-D9CE7F15FE47}"/>
              </a:ext>
            </a:extLst>
          </p:cNvPr>
          <p:cNvSpPr txBox="1"/>
          <p:nvPr/>
        </p:nvSpPr>
        <p:spPr>
          <a:xfrm>
            <a:off x="7863513" y="440420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Accepter</a:t>
            </a:r>
            <a:endParaRPr lang="en-GB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6155E6F-5B73-0C9F-AF19-2336B91BE33B}"/>
              </a:ext>
            </a:extLst>
          </p:cNvPr>
          <p:cNvSpPr/>
          <p:nvPr/>
        </p:nvSpPr>
        <p:spPr>
          <a:xfrm>
            <a:off x="2302632" y="1350814"/>
            <a:ext cx="2540847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FD6BB73-2CBF-1EB9-21ED-25068F88CDF0}"/>
              </a:ext>
            </a:extLst>
          </p:cNvPr>
          <p:cNvSpPr/>
          <p:nvPr/>
        </p:nvSpPr>
        <p:spPr>
          <a:xfrm>
            <a:off x="9286403" y="1855626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AA6BD31-BBB1-23B1-EB81-0FBAEBE6681C}"/>
              </a:ext>
            </a:extLst>
          </p:cNvPr>
          <p:cNvSpPr txBox="1"/>
          <p:nvPr/>
        </p:nvSpPr>
        <p:spPr>
          <a:xfrm>
            <a:off x="9338167" y="1829646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Refuser</a:t>
            </a:r>
            <a:endParaRPr lang="en-GB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0C222E9-F07F-2838-3611-03CE7AC018AC}"/>
              </a:ext>
            </a:extLst>
          </p:cNvPr>
          <p:cNvSpPr/>
          <p:nvPr/>
        </p:nvSpPr>
        <p:spPr>
          <a:xfrm>
            <a:off x="9283465" y="2680709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8486A57-5AD8-B80E-D315-2DB48F7B54DC}"/>
              </a:ext>
            </a:extLst>
          </p:cNvPr>
          <p:cNvSpPr txBox="1"/>
          <p:nvPr/>
        </p:nvSpPr>
        <p:spPr>
          <a:xfrm>
            <a:off x="9335229" y="2654729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Refuser</a:t>
            </a:r>
            <a:endParaRPr lang="en-GB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FAAAAF8-92E5-E440-17E4-CA41073BDB27}"/>
              </a:ext>
            </a:extLst>
          </p:cNvPr>
          <p:cNvSpPr/>
          <p:nvPr/>
        </p:nvSpPr>
        <p:spPr>
          <a:xfrm>
            <a:off x="9278462" y="3551146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9BC8C0-0A9E-DF38-E3DB-D4BD73A637CE}"/>
              </a:ext>
            </a:extLst>
          </p:cNvPr>
          <p:cNvSpPr txBox="1"/>
          <p:nvPr/>
        </p:nvSpPr>
        <p:spPr>
          <a:xfrm>
            <a:off x="9330226" y="3525166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Refuser</a:t>
            </a:r>
            <a:endParaRPr lang="en-GB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81982BA2-67D2-7B46-FF8B-34CAEA4B156E}"/>
              </a:ext>
            </a:extLst>
          </p:cNvPr>
          <p:cNvSpPr/>
          <p:nvPr/>
        </p:nvSpPr>
        <p:spPr>
          <a:xfrm>
            <a:off x="9278462" y="4441871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DDA7908-1F51-D2C0-788E-8C94E43B727B}"/>
              </a:ext>
            </a:extLst>
          </p:cNvPr>
          <p:cNvSpPr txBox="1"/>
          <p:nvPr/>
        </p:nvSpPr>
        <p:spPr>
          <a:xfrm>
            <a:off x="9330226" y="4415891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Refuser</a:t>
            </a:r>
            <a:endParaRPr lang="en-GB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4A90717-5131-0B12-F6E5-59064E301B6D}"/>
              </a:ext>
            </a:extLst>
          </p:cNvPr>
          <p:cNvSpPr txBox="1"/>
          <p:nvPr/>
        </p:nvSpPr>
        <p:spPr>
          <a:xfrm>
            <a:off x="2267072" y="1361550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Enregistrement organisation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859152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EDAA1F-C433-3E6D-FF93-A0AC291CD1E4}"/>
              </a:ext>
            </a:extLst>
          </p:cNvPr>
          <p:cNvCxnSpPr>
            <a:cxnSpLocks/>
          </p:cNvCxnSpPr>
          <p:nvPr/>
        </p:nvCxnSpPr>
        <p:spPr>
          <a:xfrm>
            <a:off x="445698" y="1774173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165BF9A-D6BC-30FE-162B-2342EF66E4B4}"/>
              </a:ext>
            </a:extLst>
          </p:cNvPr>
          <p:cNvCxnSpPr>
            <a:cxnSpLocks/>
          </p:cNvCxnSpPr>
          <p:nvPr/>
        </p:nvCxnSpPr>
        <p:spPr>
          <a:xfrm>
            <a:off x="388189" y="5857335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 du compte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B988F8-564D-00E5-87D9-285C65247980}"/>
              </a:ext>
            </a:extLst>
          </p:cNvPr>
          <p:cNvSpPr txBox="1"/>
          <p:nvPr/>
        </p:nvSpPr>
        <p:spPr>
          <a:xfrm>
            <a:off x="9967296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Déconnexion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0BB99-804F-A1B5-8769-728A18FA58FE}"/>
              </a:ext>
            </a:extLst>
          </p:cNvPr>
          <p:cNvSpPr txBox="1"/>
          <p:nvPr/>
        </p:nvSpPr>
        <p:spPr>
          <a:xfrm>
            <a:off x="2614085" y="1336464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3EDDD0-1F03-13E1-2A88-4DB5162BF693}"/>
              </a:ext>
            </a:extLst>
          </p:cNvPr>
          <p:cNvSpPr txBox="1"/>
          <p:nvPr/>
        </p:nvSpPr>
        <p:spPr>
          <a:xfrm>
            <a:off x="9673979" y="6053906"/>
            <a:ext cx="152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Retour</a:t>
            </a:r>
            <a:endParaRPr lang="en-GB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66B37E4-264E-944F-DF93-10DF128E1E13}"/>
              </a:ext>
            </a:extLst>
          </p:cNvPr>
          <p:cNvSpPr txBox="1"/>
          <p:nvPr/>
        </p:nvSpPr>
        <p:spPr>
          <a:xfrm>
            <a:off x="204150" y="1921839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</a:t>
            </a:r>
            <a:endParaRPr lang="en-GB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E1C54BF-76ED-A383-222E-4FC4D0C8E0B2}"/>
              </a:ext>
            </a:extLst>
          </p:cNvPr>
          <p:cNvSpPr txBox="1"/>
          <p:nvPr/>
        </p:nvSpPr>
        <p:spPr>
          <a:xfrm>
            <a:off x="189773" y="250393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Prénom</a:t>
            </a:r>
            <a:endParaRPr lang="en-GB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F0D29B8-EA30-6EB4-B619-6728083DA895}"/>
              </a:ext>
            </a:extLst>
          </p:cNvPr>
          <p:cNvSpPr txBox="1"/>
          <p:nvPr/>
        </p:nvSpPr>
        <p:spPr>
          <a:xfrm>
            <a:off x="189773" y="3142295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Adresse mail</a:t>
            </a:r>
            <a:endParaRPr lang="en-GB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469BCEE-537A-446C-5320-038A11BD7A1E}"/>
              </a:ext>
            </a:extLst>
          </p:cNvPr>
          <p:cNvSpPr txBox="1"/>
          <p:nvPr/>
        </p:nvSpPr>
        <p:spPr>
          <a:xfrm>
            <a:off x="204150" y="3750457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Téléphone</a:t>
            </a:r>
            <a:endParaRPr lang="en-GB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6155E6F-5B73-0C9F-AF19-2336B91BE33B}"/>
              </a:ext>
            </a:extLst>
          </p:cNvPr>
          <p:cNvSpPr/>
          <p:nvPr/>
        </p:nvSpPr>
        <p:spPr>
          <a:xfrm>
            <a:off x="2302632" y="1350814"/>
            <a:ext cx="2540847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B717A11-5309-4980-3627-9851493140D8}"/>
              </a:ext>
            </a:extLst>
          </p:cNvPr>
          <p:cNvSpPr/>
          <p:nvPr/>
        </p:nvSpPr>
        <p:spPr>
          <a:xfrm>
            <a:off x="9593306" y="6053909"/>
            <a:ext cx="1690211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250750D-2609-03F9-7C11-96B3D95C8F44}"/>
              </a:ext>
            </a:extLst>
          </p:cNvPr>
          <p:cNvSpPr txBox="1"/>
          <p:nvPr/>
        </p:nvSpPr>
        <p:spPr>
          <a:xfrm>
            <a:off x="204150" y="4332741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Date de création</a:t>
            </a:r>
            <a:endParaRPr lang="en-GB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D958EC-A001-0950-8503-95C686595ABC}"/>
              </a:ext>
            </a:extLst>
          </p:cNvPr>
          <p:cNvSpPr txBox="1"/>
          <p:nvPr/>
        </p:nvSpPr>
        <p:spPr>
          <a:xfrm>
            <a:off x="4908431" y="6053906"/>
            <a:ext cx="22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 Compte</a:t>
            </a:r>
            <a:endParaRPr lang="en-GB" dirty="0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BCD4A9E1-CE87-F470-73F4-4BE7014A1C31}"/>
              </a:ext>
            </a:extLst>
          </p:cNvPr>
          <p:cNvSpPr/>
          <p:nvPr/>
        </p:nvSpPr>
        <p:spPr>
          <a:xfrm>
            <a:off x="5080958" y="6053909"/>
            <a:ext cx="1940944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DBBDD82-07CD-41D0-1683-86C40E9EAC00}"/>
              </a:ext>
            </a:extLst>
          </p:cNvPr>
          <p:cNvSpPr txBox="1"/>
          <p:nvPr/>
        </p:nvSpPr>
        <p:spPr>
          <a:xfrm>
            <a:off x="793190" y="6019014"/>
            <a:ext cx="178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Modifier Compte</a:t>
            </a:r>
            <a:endParaRPr lang="en-GB" dirty="0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986F7868-A948-7838-63C6-6442FC6D3411}"/>
              </a:ext>
            </a:extLst>
          </p:cNvPr>
          <p:cNvSpPr/>
          <p:nvPr/>
        </p:nvSpPr>
        <p:spPr>
          <a:xfrm>
            <a:off x="793191" y="6011845"/>
            <a:ext cx="1782064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02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Inscription</a:t>
            </a:r>
            <a:endParaRPr lang="en-GB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B3C85DAB-CFF2-4CF5-8CE2-DB3A9BD98C5D}"/>
              </a:ext>
            </a:extLst>
          </p:cNvPr>
          <p:cNvSpPr/>
          <p:nvPr/>
        </p:nvSpPr>
        <p:spPr>
          <a:xfrm>
            <a:off x="850232" y="1602095"/>
            <a:ext cx="5619579" cy="333757"/>
          </a:xfrm>
          <a:prstGeom prst="roundRect">
            <a:avLst>
              <a:gd name="adj" fmla="val 14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58460CA-FCBF-77D9-B3BB-162AA71B70AC}"/>
              </a:ext>
            </a:extLst>
          </p:cNvPr>
          <p:cNvSpPr txBox="1"/>
          <p:nvPr/>
        </p:nvSpPr>
        <p:spPr>
          <a:xfrm>
            <a:off x="850232" y="1285345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</a:t>
            </a:r>
            <a:endParaRPr lang="en-GB" sz="1400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D34E83D-43D9-D0B1-2F63-3308D0038B5C}"/>
              </a:ext>
            </a:extLst>
          </p:cNvPr>
          <p:cNvSpPr/>
          <p:nvPr/>
        </p:nvSpPr>
        <p:spPr>
          <a:xfrm>
            <a:off x="850232" y="2312888"/>
            <a:ext cx="5619579" cy="333757"/>
          </a:xfrm>
          <a:prstGeom prst="roundRect">
            <a:avLst>
              <a:gd name="adj" fmla="val 14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7A8D59D-DCF9-3EA9-DA0D-8A58C0813485}"/>
              </a:ext>
            </a:extLst>
          </p:cNvPr>
          <p:cNvSpPr txBox="1"/>
          <p:nvPr/>
        </p:nvSpPr>
        <p:spPr>
          <a:xfrm>
            <a:off x="850232" y="1978889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Prénom</a:t>
            </a:r>
            <a:endParaRPr lang="en-GB" sz="1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CA70A7B-51D3-E057-25A9-6B1745349F9B}"/>
              </a:ext>
            </a:extLst>
          </p:cNvPr>
          <p:cNvSpPr/>
          <p:nvPr/>
        </p:nvSpPr>
        <p:spPr>
          <a:xfrm>
            <a:off x="850232" y="3058193"/>
            <a:ext cx="5619579" cy="333757"/>
          </a:xfrm>
          <a:prstGeom prst="roundRect">
            <a:avLst>
              <a:gd name="adj" fmla="val 14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7621AF-06CE-2DA2-BB3E-F69A642DD477}"/>
              </a:ext>
            </a:extLst>
          </p:cNvPr>
          <p:cNvSpPr txBox="1"/>
          <p:nvPr/>
        </p:nvSpPr>
        <p:spPr>
          <a:xfrm>
            <a:off x="850232" y="2724194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Adresse mail</a:t>
            </a:r>
            <a:endParaRPr lang="en-GB" sz="14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A4916D2-CA5D-3D87-BA4D-D2101D15FC3F}"/>
              </a:ext>
            </a:extLst>
          </p:cNvPr>
          <p:cNvSpPr/>
          <p:nvPr/>
        </p:nvSpPr>
        <p:spPr>
          <a:xfrm>
            <a:off x="850232" y="3958768"/>
            <a:ext cx="5619579" cy="333757"/>
          </a:xfrm>
          <a:prstGeom prst="roundRect">
            <a:avLst>
              <a:gd name="adj" fmla="val 14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69A61A1-01E9-F292-DB54-0CB9E8B59128}"/>
              </a:ext>
            </a:extLst>
          </p:cNvPr>
          <p:cNvSpPr txBox="1"/>
          <p:nvPr/>
        </p:nvSpPr>
        <p:spPr>
          <a:xfrm>
            <a:off x="850232" y="3624769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Téléphone</a:t>
            </a:r>
            <a:endParaRPr lang="en-GB" sz="14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5913514-BC0E-4DDC-21E0-F415CBC91345}"/>
              </a:ext>
            </a:extLst>
          </p:cNvPr>
          <p:cNvSpPr/>
          <p:nvPr/>
        </p:nvSpPr>
        <p:spPr>
          <a:xfrm>
            <a:off x="850232" y="4859343"/>
            <a:ext cx="5619579" cy="333757"/>
          </a:xfrm>
          <a:prstGeom prst="roundRect">
            <a:avLst>
              <a:gd name="adj" fmla="val 14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216497-23C0-C088-94D4-EC0493E2D755}"/>
              </a:ext>
            </a:extLst>
          </p:cNvPr>
          <p:cNvSpPr txBox="1"/>
          <p:nvPr/>
        </p:nvSpPr>
        <p:spPr>
          <a:xfrm>
            <a:off x="850232" y="4525344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Mot de passe</a:t>
            </a:r>
            <a:endParaRPr lang="en-GB" sz="1400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5D887051-D452-863B-C02D-2794CC47888F}"/>
              </a:ext>
            </a:extLst>
          </p:cNvPr>
          <p:cNvSpPr/>
          <p:nvPr/>
        </p:nvSpPr>
        <p:spPr>
          <a:xfrm>
            <a:off x="865954" y="5572655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CA3CA0-FD60-7259-2974-29836A7FC7F1}"/>
              </a:ext>
            </a:extLst>
          </p:cNvPr>
          <p:cNvSpPr txBox="1"/>
          <p:nvPr/>
        </p:nvSpPr>
        <p:spPr>
          <a:xfrm>
            <a:off x="941623" y="5545049"/>
            <a:ext cx="11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S’inscrire</a:t>
            </a:r>
            <a:endParaRPr lang="en-GB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F7ED1045-ABEB-03A6-13B6-AFA4187D1D4B}"/>
              </a:ext>
            </a:extLst>
          </p:cNvPr>
          <p:cNvSpPr/>
          <p:nvPr/>
        </p:nvSpPr>
        <p:spPr>
          <a:xfrm>
            <a:off x="5153907" y="5551841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A41AF8-D7B3-7202-6412-28A1A6112ADF}"/>
              </a:ext>
            </a:extLst>
          </p:cNvPr>
          <p:cNvSpPr txBox="1"/>
          <p:nvPr/>
        </p:nvSpPr>
        <p:spPr>
          <a:xfrm>
            <a:off x="5229576" y="5517443"/>
            <a:ext cx="11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33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Connexion</a:t>
            </a:r>
            <a:endParaRPr lang="en-GB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CA70A7B-51D3-E057-25A9-6B1745349F9B}"/>
              </a:ext>
            </a:extLst>
          </p:cNvPr>
          <p:cNvSpPr/>
          <p:nvPr/>
        </p:nvSpPr>
        <p:spPr>
          <a:xfrm>
            <a:off x="850232" y="1867752"/>
            <a:ext cx="5619579" cy="333757"/>
          </a:xfrm>
          <a:prstGeom prst="roundRect">
            <a:avLst>
              <a:gd name="adj" fmla="val 14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7621AF-06CE-2DA2-BB3E-F69A642DD477}"/>
              </a:ext>
            </a:extLst>
          </p:cNvPr>
          <p:cNvSpPr txBox="1"/>
          <p:nvPr/>
        </p:nvSpPr>
        <p:spPr>
          <a:xfrm>
            <a:off x="850232" y="1533753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Adresse mail</a:t>
            </a:r>
            <a:endParaRPr lang="en-GB" sz="140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5913514-BC0E-4DDC-21E0-F415CBC91345}"/>
              </a:ext>
            </a:extLst>
          </p:cNvPr>
          <p:cNvSpPr/>
          <p:nvPr/>
        </p:nvSpPr>
        <p:spPr>
          <a:xfrm>
            <a:off x="850232" y="2711373"/>
            <a:ext cx="5619579" cy="333757"/>
          </a:xfrm>
          <a:prstGeom prst="roundRect">
            <a:avLst>
              <a:gd name="adj" fmla="val 14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216497-23C0-C088-94D4-EC0493E2D755}"/>
              </a:ext>
            </a:extLst>
          </p:cNvPr>
          <p:cNvSpPr txBox="1"/>
          <p:nvPr/>
        </p:nvSpPr>
        <p:spPr>
          <a:xfrm>
            <a:off x="850232" y="2377374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Mot de passe</a:t>
            </a:r>
            <a:endParaRPr lang="en-GB" sz="1400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5D887051-D452-863B-C02D-2794CC47888F}"/>
              </a:ext>
            </a:extLst>
          </p:cNvPr>
          <p:cNvSpPr/>
          <p:nvPr/>
        </p:nvSpPr>
        <p:spPr>
          <a:xfrm>
            <a:off x="850232" y="3325545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1CA3CA0-FD60-7259-2974-29836A7FC7F1}"/>
              </a:ext>
            </a:extLst>
          </p:cNvPr>
          <p:cNvSpPr txBox="1"/>
          <p:nvPr/>
        </p:nvSpPr>
        <p:spPr>
          <a:xfrm>
            <a:off x="891397" y="3299565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Connexion</a:t>
            </a:r>
            <a:endParaRPr lang="en-GB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F7ED1045-ABEB-03A6-13B6-AFA4187D1D4B}"/>
              </a:ext>
            </a:extLst>
          </p:cNvPr>
          <p:cNvSpPr/>
          <p:nvPr/>
        </p:nvSpPr>
        <p:spPr>
          <a:xfrm>
            <a:off x="5229576" y="3320488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A41AF8-D7B3-7202-6412-28A1A6112ADF}"/>
              </a:ext>
            </a:extLst>
          </p:cNvPr>
          <p:cNvSpPr txBox="1"/>
          <p:nvPr/>
        </p:nvSpPr>
        <p:spPr>
          <a:xfrm>
            <a:off x="5408757" y="3294508"/>
            <a:ext cx="11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Retour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743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EDAA1F-C433-3E6D-FF93-A0AC291CD1E4}"/>
              </a:ext>
            </a:extLst>
          </p:cNvPr>
          <p:cNvCxnSpPr>
            <a:cxnSpLocks/>
          </p:cNvCxnSpPr>
          <p:nvPr/>
        </p:nvCxnSpPr>
        <p:spPr>
          <a:xfrm>
            <a:off x="445698" y="1774173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165BF9A-D6BC-30FE-162B-2342EF66E4B4}"/>
              </a:ext>
            </a:extLst>
          </p:cNvPr>
          <p:cNvCxnSpPr>
            <a:cxnSpLocks/>
          </p:cNvCxnSpPr>
          <p:nvPr/>
        </p:nvCxnSpPr>
        <p:spPr>
          <a:xfrm>
            <a:off x="431321" y="5857335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70F25CD-6E47-CC65-8E78-88F8005146DC}"/>
              </a:ext>
            </a:extLst>
          </p:cNvPr>
          <p:cNvCxnSpPr>
            <a:cxnSpLocks/>
          </p:cNvCxnSpPr>
          <p:nvPr/>
        </p:nvCxnSpPr>
        <p:spPr>
          <a:xfrm>
            <a:off x="2199736" y="1774173"/>
            <a:ext cx="0" cy="408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Espace Candidat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49AE17-2A27-2491-F432-B138C01352FA}"/>
              </a:ext>
            </a:extLst>
          </p:cNvPr>
          <p:cNvSpPr txBox="1"/>
          <p:nvPr/>
        </p:nvSpPr>
        <p:spPr>
          <a:xfrm>
            <a:off x="237226" y="1811391"/>
            <a:ext cx="218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Options de tri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BDE22A-3676-AB36-B2A3-0928B189F3FE}"/>
              </a:ext>
            </a:extLst>
          </p:cNvPr>
          <p:cNvSpPr txBox="1"/>
          <p:nvPr/>
        </p:nvSpPr>
        <p:spPr>
          <a:xfrm>
            <a:off x="370932" y="1332928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Voir les offres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07F7EC-DF5A-EE74-252D-DC0D61E603EC}"/>
              </a:ext>
            </a:extLst>
          </p:cNvPr>
          <p:cNvSpPr txBox="1"/>
          <p:nvPr/>
        </p:nvSpPr>
        <p:spPr>
          <a:xfrm>
            <a:off x="2228482" y="1340000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Mes candidatures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B988F8-564D-00E5-87D9-285C65247980}"/>
              </a:ext>
            </a:extLst>
          </p:cNvPr>
          <p:cNvSpPr txBox="1"/>
          <p:nvPr/>
        </p:nvSpPr>
        <p:spPr>
          <a:xfrm>
            <a:off x="9967296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Déconnexion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0BB99-804F-A1B5-8769-728A18FA58FE}"/>
              </a:ext>
            </a:extLst>
          </p:cNvPr>
          <p:cNvSpPr txBox="1"/>
          <p:nvPr/>
        </p:nvSpPr>
        <p:spPr>
          <a:xfrm>
            <a:off x="8713592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3EDDD0-1F03-13E1-2A88-4DB5162BF693}"/>
              </a:ext>
            </a:extLst>
          </p:cNvPr>
          <p:cNvSpPr txBox="1"/>
          <p:nvPr/>
        </p:nvSpPr>
        <p:spPr>
          <a:xfrm>
            <a:off x="7187241" y="6053906"/>
            <a:ext cx="47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Devenir Recruteur</a:t>
            </a:r>
            <a:r>
              <a:rPr lang="en-GB" dirty="0"/>
              <a:t> </a:t>
            </a:r>
            <a:r>
              <a:rPr lang="fr-FR" dirty="0"/>
              <a:t>/ Recruter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06618E-7E56-1986-AF85-7E13EEE621D9}"/>
              </a:ext>
            </a:extLst>
          </p:cNvPr>
          <p:cNvSpPr txBox="1"/>
          <p:nvPr/>
        </p:nvSpPr>
        <p:spPr>
          <a:xfrm>
            <a:off x="244415" y="2170736"/>
            <a:ext cx="2185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Nom</a:t>
            </a:r>
          </a:p>
          <a:p>
            <a:pPr algn="ctr"/>
            <a:r>
              <a:rPr lang="fr-FR" sz="1600" dirty="0"/>
              <a:t>Salaire</a:t>
            </a:r>
          </a:p>
          <a:p>
            <a:pPr algn="ctr"/>
            <a:r>
              <a:rPr lang="fr-FR" sz="1600" dirty="0"/>
              <a:t>Date</a:t>
            </a:r>
          </a:p>
          <a:p>
            <a:pPr algn="ctr"/>
            <a:r>
              <a:rPr lang="fr-FR" sz="1600" dirty="0"/>
              <a:t>Type</a:t>
            </a:r>
            <a:endParaRPr lang="en-GB" sz="1600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6A4B622-46E8-6746-5C79-54F8D789CA92}"/>
              </a:ext>
            </a:extLst>
          </p:cNvPr>
          <p:cNvCxnSpPr>
            <a:cxnSpLocks/>
          </p:cNvCxnSpPr>
          <p:nvPr/>
        </p:nvCxnSpPr>
        <p:spPr>
          <a:xfrm flipH="1">
            <a:off x="2199736" y="2596552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66B37E4-264E-944F-DF93-10DF128E1E13}"/>
              </a:ext>
            </a:extLst>
          </p:cNvPr>
          <p:cNvSpPr txBox="1"/>
          <p:nvPr/>
        </p:nvSpPr>
        <p:spPr>
          <a:xfrm>
            <a:off x="5543900" y="1814936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Offre n°1</a:t>
            </a:r>
            <a:endParaRPr lang="en-GB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B88A17E-CBF4-3F75-7435-07FAE358605B}"/>
              </a:ext>
            </a:extLst>
          </p:cNvPr>
          <p:cNvSpPr/>
          <p:nvPr/>
        </p:nvSpPr>
        <p:spPr>
          <a:xfrm>
            <a:off x="7811749" y="1850884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6055CE9-DFA7-28D7-DC35-3039F8CF3822}"/>
              </a:ext>
            </a:extLst>
          </p:cNvPr>
          <p:cNvSpPr txBox="1"/>
          <p:nvPr/>
        </p:nvSpPr>
        <p:spPr>
          <a:xfrm>
            <a:off x="7863513" y="1824904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EB1EEE-46A3-DC5A-0A9C-425D92CD713F}"/>
              </a:ext>
            </a:extLst>
          </p:cNvPr>
          <p:cNvSpPr txBox="1"/>
          <p:nvPr/>
        </p:nvSpPr>
        <p:spPr>
          <a:xfrm>
            <a:off x="5538679" y="2150614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1F82136-2E7E-E6C9-E05C-1D233583B1E9}"/>
              </a:ext>
            </a:extLst>
          </p:cNvPr>
          <p:cNvCxnSpPr>
            <a:cxnSpLocks/>
          </p:cNvCxnSpPr>
          <p:nvPr/>
        </p:nvCxnSpPr>
        <p:spPr>
          <a:xfrm flipH="1">
            <a:off x="2185359" y="3429000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E1C54BF-76ED-A383-222E-4FC4D0C8E0B2}"/>
              </a:ext>
            </a:extLst>
          </p:cNvPr>
          <p:cNvSpPr txBox="1"/>
          <p:nvPr/>
        </p:nvSpPr>
        <p:spPr>
          <a:xfrm>
            <a:off x="5529523" y="2647384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Offre n°2</a:t>
            </a:r>
            <a:endParaRPr lang="en-GB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0B7903B-56A1-A4CB-8BF0-D0C804BAB774}"/>
              </a:ext>
            </a:extLst>
          </p:cNvPr>
          <p:cNvSpPr/>
          <p:nvPr/>
        </p:nvSpPr>
        <p:spPr>
          <a:xfrm>
            <a:off x="7797372" y="2683332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725C3E-26E5-D227-E24E-9FC19BA61A04}"/>
              </a:ext>
            </a:extLst>
          </p:cNvPr>
          <p:cNvSpPr txBox="1"/>
          <p:nvPr/>
        </p:nvSpPr>
        <p:spPr>
          <a:xfrm>
            <a:off x="7849136" y="2657352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3F9EA1-DDE3-14B2-35B6-B74092E61E83}"/>
              </a:ext>
            </a:extLst>
          </p:cNvPr>
          <p:cNvSpPr txBox="1"/>
          <p:nvPr/>
        </p:nvSpPr>
        <p:spPr>
          <a:xfrm>
            <a:off x="5524302" y="2983062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977523E-DCAA-F999-44EF-37C86EB82916}"/>
              </a:ext>
            </a:extLst>
          </p:cNvPr>
          <p:cNvCxnSpPr>
            <a:cxnSpLocks/>
          </p:cNvCxnSpPr>
          <p:nvPr/>
        </p:nvCxnSpPr>
        <p:spPr>
          <a:xfrm flipH="1">
            <a:off x="2185359" y="429943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F0D29B8-EA30-6EB4-B619-6728083DA895}"/>
              </a:ext>
            </a:extLst>
          </p:cNvPr>
          <p:cNvSpPr txBox="1"/>
          <p:nvPr/>
        </p:nvSpPr>
        <p:spPr>
          <a:xfrm>
            <a:off x="5529523" y="351782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Offre n°3</a:t>
            </a:r>
            <a:endParaRPr lang="en-GB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9FC86B7-22EC-BCD0-4C97-55359A710A72}"/>
              </a:ext>
            </a:extLst>
          </p:cNvPr>
          <p:cNvSpPr/>
          <p:nvPr/>
        </p:nvSpPr>
        <p:spPr>
          <a:xfrm>
            <a:off x="7797372" y="355377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B3AE68-141E-7012-DD0E-1468AF20383D}"/>
              </a:ext>
            </a:extLst>
          </p:cNvPr>
          <p:cNvSpPr txBox="1"/>
          <p:nvPr/>
        </p:nvSpPr>
        <p:spPr>
          <a:xfrm>
            <a:off x="7849136" y="352779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0EA9A2-8390-6FB3-8815-3D699AA295CB}"/>
              </a:ext>
            </a:extLst>
          </p:cNvPr>
          <p:cNvSpPr txBox="1"/>
          <p:nvPr/>
        </p:nvSpPr>
        <p:spPr>
          <a:xfrm>
            <a:off x="5524302" y="385350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EF1D94A-96BA-4E46-3A47-5FCB42C18F10}"/>
              </a:ext>
            </a:extLst>
          </p:cNvPr>
          <p:cNvCxnSpPr>
            <a:cxnSpLocks/>
          </p:cNvCxnSpPr>
          <p:nvPr/>
        </p:nvCxnSpPr>
        <p:spPr>
          <a:xfrm flipH="1">
            <a:off x="2199736" y="517584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469BCEE-537A-446C-5320-038A11BD7A1E}"/>
              </a:ext>
            </a:extLst>
          </p:cNvPr>
          <p:cNvSpPr txBox="1"/>
          <p:nvPr/>
        </p:nvSpPr>
        <p:spPr>
          <a:xfrm>
            <a:off x="5543900" y="439423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Offre n°4</a:t>
            </a:r>
            <a:endParaRPr lang="en-GB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A4D2A2C-B909-D305-6ED7-833A3C40DC79}"/>
              </a:ext>
            </a:extLst>
          </p:cNvPr>
          <p:cNvSpPr/>
          <p:nvPr/>
        </p:nvSpPr>
        <p:spPr>
          <a:xfrm>
            <a:off x="7811749" y="443018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42D0F2-1863-0AC9-C921-D9CE7F15FE47}"/>
              </a:ext>
            </a:extLst>
          </p:cNvPr>
          <p:cNvSpPr txBox="1"/>
          <p:nvPr/>
        </p:nvSpPr>
        <p:spPr>
          <a:xfrm>
            <a:off x="7863513" y="440420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E1EB75E-CB57-4AF4-A02B-12C24A1CFD9D}"/>
              </a:ext>
            </a:extLst>
          </p:cNvPr>
          <p:cNvSpPr txBox="1"/>
          <p:nvPr/>
        </p:nvSpPr>
        <p:spPr>
          <a:xfrm>
            <a:off x="5538679" y="472991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6155E6F-5B73-0C9F-AF19-2336B91BE33B}"/>
              </a:ext>
            </a:extLst>
          </p:cNvPr>
          <p:cNvSpPr/>
          <p:nvPr/>
        </p:nvSpPr>
        <p:spPr>
          <a:xfrm>
            <a:off x="603849" y="1340000"/>
            <a:ext cx="1430538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3492B83-D09C-7015-DFD6-7A12645B2B79}"/>
              </a:ext>
            </a:extLst>
          </p:cNvPr>
          <p:cNvSpPr/>
          <p:nvPr/>
        </p:nvSpPr>
        <p:spPr>
          <a:xfrm>
            <a:off x="8093474" y="6041019"/>
            <a:ext cx="2860853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82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EDAA1F-C433-3E6D-FF93-A0AC291CD1E4}"/>
              </a:ext>
            </a:extLst>
          </p:cNvPr>
          <p:cNvCxnSpPr>
            <a:cxnSpLocks/>
          </p:cNvCxnSpPr>
          <p:nvPr/>
        </p:nvCxnSpPr>
        <p:spPr>
          <a:xfrm>
            <a:off x="445698" y="1774173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165BF9A-D6BC-30FE-162B-2342EF66E4B4}"/>
              </a:ext>
            </a:extLst>
          </p:cNvPr>
          <p:cNvCxnSpPr>
            <a:cxnSpLocks/>
          </p:cNvCxnSpPr>
          <p:nvPr/>
        </p:nvCxnSpPr>
        <p:spPr>
          <a:xfrm>
            <a:off x="431321" y="5857335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70F25CD-6E47-CC65-8E78-88F8005146DC}"/>
              </a:ext>
            </a:extLst>
          </p:cNvPr>
          <p:cNvCxnSpPr>
            <a:cxnSpLocks/>
          </p:cNvCxnSpPr>
          <p:nvPr/>
        </p:nvCxnSpPr>
        <p:spPr>
          <a:xfrm>
            <a:off x="2199736" y="1774173"/>
            <a:ext cx="0" cy="408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Espace Candidat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49AE17-2A27-2491-F432-B138C01352FA}"/>
              </a:ext>
            </a:extLst>
          </p:cNvPr>
          <p:cNvSpPr txBox="1"/>
          <p:nvPr/>
        </p:nvSpPr>
        <p:spPr>
          <a:xfrm>
            <a:off x="237226" y="1811391"/>
            <a:ext cx="218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Options de tri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BDE22A-3676-AB36-B2A3-0928B189F3FE}"/>
              </a:ext>
            </a:extLst>
          </p:cNvPr>
          <p:cNvSpPr txBox="1"/>
          <p:nvPr/>
        </p:nvSpPr>
        <p:spPr>
          <a:xfrm>
            <a:off x="370932" y="1332928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Voir les offres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07F7EC-DF5A-EE74-252D-DC0D61E603EC}"/>
              </a:ext>
            </a:extLst>
          </p:cNvPr>
          <p:cNvSpPr txBox="1"/>
          <p:nvPr/>
        </p:nvSpPr>
        <p:spPr>
          <a:xfrm>
            <a:off x="2228482" y="1340000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Mes candidatures</a:t>
            </a:r>
            <a:endParaRPr lang="en-GB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B988F8-564D-00E5-87D9-285C65247980}"/>
              </a:ext>
            </a:extLst>
          </p:cNvPr>
          <p:cNvSpPr txBox="1"/>
          <p:nvPr/>
        </p:nvSpPr>
        <p:spPr>
          <a:xfrm>
            <a:off x="9967296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Déconnexion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0BB99-804F-A1B5-8769-728A18FA58FE}"/>
              </a:ext>
            </a:extLst>
          </p:cNvPr>
          <p:cNvSpPr txBox="1"/>
          <p:nvPr/>
        </p:nvSpPr>
        <p:spPr>
          <a:xfrm>
            <a:off x="8713592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3EDDD0-1F03-13E1-2A88-4DB5162BF693}"/>
              </a:ext>
            </a:extLst>
          </p:cNvPr>
          <p:cNvSpPr txBox="1"/>
          <p:nvPr/>
        </p:nvSpPr>
        <p:spPr>
          <a:xfrm>
            <a:off x="7194430" y="6041790"/>
            <a:ext cx="47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Devenir Recruteur</a:t>
            </a:r>
            <a:r>
              <a:rPr lang="en-GB" dirty="0"/>
              <a:t> </a:t>
            </a:r>
            <a:r>
              <a:rPr lang="fr-FR" dirty="0"/>
              <a:t>/ Recruter 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06618E-7E56-1986-AF85-7E13EEE621D9}"/>
              </a:ext>
            </a:extLst>
          </p:cNvPr>
          <p:cNvSpPr txBox="1"/>
          <p:nvPr/>
        </p:nvSpPr>
        <p:spPr>
          <a:xfrm>
            <a:off x="244415" y="2170736"/>
            <a:ext cx="2185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Nom</a:t>
            </a:r>
          </a:p>
          <a:p>
            <a:pPr algn="ctr"/>
            <a:r>
              <a:rPr lang="fr-FR" sz="1600" dirty="0"/>
              <a:t>Date</a:t>
            </a:r>
          </a:p>
          <a:p>
            <a:pPr algn="ctr"/>
            <a:r>
              <a:rPr lang="fr-FR" sz="1600" dirty="0"/>
              <a:t>Type</a:t>
            </a:r>
            <a:endParaRPr lang="en-GB" sz="1600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6A4B622-46E8-6746-5C79-54F8D789CA92}"/>
              </a:ext>
            </a:extLst>
          </p:cNvPr>
          <p:cNvCxnSpPr>
            <a:cxnSpLocks/>
          </p:cNvCxnSpPr>
          <p:nvPr/>
        </p:nvCxnSpPr>
        <p:spPr>
          <a:xfrm flipH="1">
            <a:off x="2199736" y="2596552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66B37E4-264E-944F-DF93-10DF128E1E13}"/>
              </a:ext>
            </a:extLst>
          </p:cNvPr>
          <p:cNvSpPr txBox="1"/>
          <p:nvPr/>
        </p:nvSpPr>
        <p:spPr>
          <a:xfrm>
            <a:off x="5543900" y="1814936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Candidature n°1</a:t>
            </a:r>
            <a:endParaRPr lang="en-GB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B88A17E-CBF4-3F75-7435-07FAE358605B}"/>
              </a:ext>
            </a:extLst>
          </p:cNvPr>
          <p:cNvSpPr/>
          <p:nvPr/>
        </p:nvSpPr>
        <p:spPr>
          <a:xfrm>
            <a:off x="7811749" y="1850884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6055CE9-DFA7-28D7-DC35-3039F8CF3822}"/>
              </a:ext>
            </a:extLst>
          </p:cNvPr>
          <p:cNvSpPr txBox="1"/>
          <p:nvPr/>
        </p:nvSpPr>
        <p:spPr>
          <a:xfrm>
            <a:off x="7863513" y="1824904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EB1EEE-46A3-DC5A-0A9C-425D92CD713F}"/>
              </a:ext>
            </a:extLst>
          </p:cNvPr>
          <p:cNvSpPr txBox="1"/>
          <p:nvPr/>
        </p:nvSpPr>
        <p:spPr>
          <a:xfrm>
            <a:off x="5538679" y="2150614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Dossier candidature</a:t>
            </a:r>
            <a:endParaRPr lang="en-GB" sz="1400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1F82136-2E7E-E6C9-E05C-1D233583B1E9}"/>
              </a:ext>
            </a:extLst>
          </p:cNvPr>
          <p:cNvCxnSpPr>
            <a:cxnSpLocks/>
          </p:cNvCxnSpPr>
          <p:nvPr/>
        </p:nvCxnSpPr>
        <p:spPr>
          <a:xfrm flipH="1">
            <a:off x="2185359" y="3429000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E1C54BF-76ED-A383-222E-4FC4D0C8E0B2}"/>
              </a:ext>
            </a:extLst>
          </p:cNvPr>
          <p:cNvSpPr txBox="1"/>
          <p:nvPr/>
        </p:nvSpPr>
        <p:spPr>
          <a:xfrm>
            <a:off x="5529523" y="2647384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Candidature n°2</a:t>
            </a:r>
            <a:endParaRPr lang="en-GB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0B7903B-56A1-A4CB-8BF0-D0C804BAB774}"/>
              </a:ext>
            </a:extLst>
          </p:cNvPr>
          <p:cNvSpPr/>
          <p:nvPr/>
        </p:nvSpPr>
        <p:spPr>
          <a:xfrm>
            <a:off x="7797372" y="2683332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725C3E-26E5-D227-E24E-9FC19BA61A04}"/>
              </a:ext>
            </a:extLst>
          </p:cNvPr>
          <p:cNvSpPr txBox="1"/>
          <p:nvPr/>
        </p:nvSpPr>
        <p:spPr>
          <a:xfrm>
            <a:off x="7849136" y="2657352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3F9EA1-DDE3-14B2-35B6-B74092E61E83}"/>
              </a:ext>
            </a:extLst>
          </p:cNvPr>
          <p:cNvSpPr txBox="1"/>
          <p:nvPr/>
        </p:nvSpPr>
        <p:spPr>
          <a:xfrm>
            <a:off x="5524302" y="2983062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Dossier candidature</a:t>
            </a:r>
            <a:endParaRPr lang="en-GB" sz="1400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977523E-DCAA-F999-44EF-37C86EB82916}"/>
              </a:ext>
            </a:extLst>
          </p:cNvPr>
          <p:cNvCxnSpPr>
            <a:cxnSpLocks/>
          </p:cNvCxnSpPr>
          <p:nvPr/>
        </p:nvCxnSpPr>
        <p:spPr>
          <a:xfrm flipH="1">
            <a:off x="2185359" y="429943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F0D29B8-EA30-6EB4-B619-6728083DA895}"/>
              </a:ext>
            </a:extLst>
          </p:cNvPr>
          <p:cNvSpPr txBox="1"/>
          <p:nvPr/>
        </p:nvSpPr>
        <p:spPr>
          <a:xfrm>
            <a:off x="5529523" y="351782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Candidature n°3</a:t>
            </a:r>
            <a:endParaRPr lang="en-GB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9FC86B7-22EC-BCD0-4C97-55359A710A72}"/>
              </a:ext>
            </a:extLst>
          </p:cNvPr>
          <p:cNvSpPr/>
          <p:nvPr/>
        </p:nvSpPr>
        <p:spPr>
          <a:xfrm>
            <a:off x="7797372" y="355377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B3AE68-141E-7012-DD0E-1468AF20383D}"/>
              </a:ext>
            </a:extLst>
          </p:cNvPr>
          <p:cNvSpPr txBox="1"/>
          <p:nvPr/>
        </p:nvSpPr>
        <p:spPr>
          <a:xfrm>
            <a:off x="7849136" y="352779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0EA9A2-8390-6FB3-8815-3D699AA295CB}"/>
              </a:ext>
            </a:extLst>
          </p:cNvPr>
          <p:cNvSpPr txBox="1"/>
          <p:nvPr/>
        </p:nvSpPr>
        <p:spPr>
          <a:xfrm>
            <a:off x="5524302" y="385350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Dossier candidature</a:t>
            </a:r>
            <a:endParaRPr lang="en-GB" sz="1400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EF1D94A-96BA-4E46-3A47-5FCB42C18F10}"/>
              </a:ext>
            </a:extLst>
          </p:cNvPr>
          <p:cNvCxnSpPr>
            <a:cxnSpLocks/>
          </p:cNvCxnSpPr>
          <p:nvPr/>
        </p:nvCxnSpPr>
        <p:spPr>
          <a:xfrm flipH="1">
            <a:off x="2199736" y="517584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469BCEE-537A-446C-5320-038A11BD7A1E}"/>
              </a:ext>
            </a:extLst>
          </p:cNvPr>
          <p:cNvSpPr txBox="1"/>
          <p:nvPr/>
        </p:nvSpPr>
        <p:spPr>
          <a:xfrm>
            <a:off x="5543900" y="439423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Candidature n°4</a:t>
            </a:r>
            <a:endParaRPr lang="en-GB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A4D2A2C-B909-D305-6ED7-833A3C40DC79}"/>
              </a:ext>
            </a:extLst>
          </p:cNvPr>
          <p:cNvSpPr/>
          <p:nvPr/>
        </p:nvSpPr>
        <p:spPr>
          <a:xfrm>
            <a:off x="7811749" y="443018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42D0F2-1863-0AC9-C921-D9CE7F15FE47}"/>
              </a:ext>
            </a:extLst>
          </p:cNvPr>
          <p:cNvSpPr txBox="1"/>
          <p:nvPr/>
        </p:nvSpPr>
        <p:spPr>
          <a:xfrm>
            <a:off x="7863513" y="440420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E1EB75E-CB57-4AF4-A02B-12C24A1CFD9D}"/>
              </a:ext>
            </a:extLst>
          </p:cNvPr>
          <p:cNvSpPr txBox="1"/>
          <p:nvPr/>
        </p:nvSpPr>
        <p:spPr>
          <a:xfrm>
            <a:off x="5538679" y="472991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Dossier candidature</a:t>
            </a:r>
            <a:endParaRPr lang="en-GB" sz="1400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6155E6F-5B73-0C9F-AF19-2336B91BE33B}"/>
              </a:ext>
            </a:extLst>
          </p:cNvPr>
          <p:cNvSpPr/>
          <p:nvPr/>
        </p:nvSpPr>
        <p:spPr>
          <a:xfrm>
            <a:off x="2288871" y="1349438"/>
            <a:ext cx="1797161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A44AE04-72B9-581A-6FFE-D88CE9A931C6}"/>
              </a:ext>
            </a:extLst>
          </p:cNvPr>
          <p:cNvSpPr/>
          <p:nvPr/>
        </p:nvSpPr>
        <p:spPr>
          <a:xfrm>
            <a:off x="8093474" y="6041019"/>
            <a:ext cx="2860853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95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EDAA1F-C433-3E6D-FF93-A0AC291CD1E4}"/>
              </a:ext>
            </a:extLst>
          </p:cNvPr>
          <p:cNvCxnSpPr>
            <a:cxnSpLocks/>
          </p:cNvCxnSpPr>
          <p:nvPr/>
        </p:nvCxnSpPr>
        <p:spPr>
          <a:xfrm>
            <a:off x="445698" y="1774173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165BF9A-D6BC-30FE-162B-2342EF66E4B4}"/>
              </a:ext>
            </a:extLst>
          </p:cNvPr>
          <p:cNvCxnSpPr>
            <a:cxnSpLocks/>
          </p:cNvCxnSpPr>
          <p:nvPr/>
        </p:nvCxnSpPr>
        <p:spPr>
          <a:xfrm>
            <a:off x="431321" y="5857335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70F25CD-6E47-CC65-8E78-88F8005146DC}"/>
              </a:ext>
            </a:extLst>
          </p:cNvPr>
          <p:cNvCxnSpPr>
            <a:cxnSpLocks/>
          </p:cNvCxnSpPr>
          <p:nvPr/>
        </p:nvCxnSpPr>
        <p:spPr>
          <a:xfrm>
            <a:off x="2199736" y="1774173"/>
            <a:ext cx="0" cy="408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Espace Recruteur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49AE17-2A27-2491-F432-B138C01352FA}"/>
              </a:ext>
            </a:extLst>
          </p:cNvPr>
          <p:cNvSpPr txBox="1"/>
          <p:nvPr/>
        </p:nvSpPr>
        <p:spPr>
          <a:xfrm>
            <a:off x="237226" y="1811391"/>
            <a:ext cx="218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Options de tri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BDE22A-3676-AB36-B2A3-0928B189F3FE}"/>
              </a:ext>
            </a:extLst>
          </p:cNvPr>
          <p:cNvSpPr txBox="1"/>
          <p:nvPr/>
        </p:nvSpPr>
        <p:spPr>
          <a:xfrm>
            <a:off x="370932" y="1332928"/>
            <a:ext cx="191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Voir les offres</a:t>
            </a:r>
            <a:endParaRPr lang="en-GB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07F7EC-DF5A-EE74-252D-DC0D61E603EC}"/>
              </a:ext>
            </a:extLst>
          </p:cNvPr>
          <p:cNvSpPr txBox="1"/>
          <p:nvPr/>
        </p:nvSpPr>
        <p:spPr>
          <a:xfrm>
            <a:off x="1763864" y="1356339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Demandes d’ajout</a:t>
            </a:r>
            <a:endParaRPr lang="en-GB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B988F8-564D-00E5-87D9-285C65247980}"/>
              </a:ext>
            </a:extLst>
          </p:cNvPr>
          <p:cNvSpPr txBox="1"/>
          <p:nvPr/>
        </p:nvSpPr>
        <p:spPr>
          <a:xfrm>
            <a:off x="9967296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Déconnexion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0BB99-804F-A1B5-8769-728A18FA58FE}"/>
              </a:ext>
            </a:extLst>
          </p:cNvPr>
          <p:cNvSpPr txBox="1"/>
          <p:nvPr/>
        </p:nvSpPr>
        <p:spPr>
          <a:xfrm>
            <a:off x="8713592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E3EDDD0-1F03-13E1-2A88-4DB5162BF693}"/>
              </a:ext>
            </a:extLst>
          </p:cNvPr>
          <p:cNvSpPr txBox="1"/>
          <p:nvPr/>
        </p:nvSpPr>
        <p:spPr>
          <a:xfrm>
            <a:off x="8064442" y="6053906"/>
            <a:ext cx="47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Espace Candidat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06618E-7E56-1986-AF85-7E13EEE621D9}"/>
              </a:ext>
            </a:extLst>
          </p:cNvPr>
          <p:cNvSpPr txBox="1"/>
          <p:nvPr/>
        </p:nvSpPr>
        <p:spPr>
          <a:xfrm>
            <a:off x="244415" y="2170736"/>
            <a:ext cx="2185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Nom</a:t>
            </a:r>
          </a:p>
          <a:p>
            <a:pPr algn="ctr"/>
            <a:r>
              <a:rPr lang="fr-FR" sz="1600" dirty="0"/>
              <a:t>Salaire</a:t>
            </a:r>
          </a:p>
          <a:p>
            <a:pPr algn="ctr"/>
            <a:r>
              <a:rPr lang="fr-FR" sz="1600" dirty="0"/>
              <a:t>Date</a:t>
            </a:r>
          </a:p>
          <a:p>
            <a:pPr algn="ctr"/>
            <a:r>
              <a:rPr lang="fr-FR" sz="1600" dirty="0"/>
              <a:t>Type</a:t>
            </a:r>
            <a:endParaRPr lang="en-GB" sz="1600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6A4B622-46E8-6746-5C79-54F8D789CA92}"/>
              </a:ext>
            </a:extLst>
          </p:cNvPr>
          <p:cNvCxnSpPr>
            <a:cxnSpLocks/>
          </p:cNvCxnSpPr>
          <p:nvPr/>
        </p:nvCxnSpPr>
        <p:spPr>
          <a:xfrm flipH="1">
            <a:off x="2199736" y="2596552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66B37E4-264E-944F-DF93-10DF128E1E13}"/>
              </a:ext>
            </a:extLst>
          </p:cNvPr>
          <p:cNvSpPr txBox="1"/>
          <p:nvPr/>
        </p:nvSpPr>
        <p:spPr>
          <a:xfrm>
            <a:off x="5543900" y="1814936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Offre n°1</a:t>
            </a:r>
            <a:endParaRPr lang="en-GB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B88A17E-CBF4-3F75-7435-07FAE358605B}"/>
              </a:ext>
            </a:extLst>
          </p:cNvPr>
          <p:cNvSpPr/>
          <p:nvPr/>
        </p:nvSpPr>
        <p:spPr>
          <a:xfrm>
            <a:off x="7811749" y="1850884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6055CE9-DFA7-28D7-DC35-3039F8CF3822}"/>
              </a:ext>
            </a:extLst>
          </p:cNvPr>
          <p:cNvSpPr txBox="1"/>
          <p:nvPr/>
        </p:nvSpPr>
        <p:spPr>
          <a:xfrm>
            <a:off x="7863513" y="1824904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EB1EEE-46A3-DC5A-0A9C-425D92CD713F}"/>
              </a:ext>
            </a:extLst>
          </p:cNvPr>
          <p:cNvSpPr txBox="1"/>
          <p:nvPr/>
        </p:nvSpPr>
        <p:spPr>
          <a:xfrm>
            <a:off x="5538679" y="2150614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1F82136-2E7E-E6C9-E05C-1D233583B1E9}"/>
              </a:ext>
            </a:extLst>
          </p:cNvPr>
          <p:cNvCxnSpPr>
            <a:cxnSpLocks/>
          </p:cNvCxnSpPr>
          <p:nvPr/>
        </p:nvCxnSpPr>
        <p:spPr>
          <a:xfrm flipH="1">
            <a:off x="2185359" y="3429000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E1C54BF-76ED-A383-222E-4FC4D0C8E0B2}"/>
              </a:ext>
            </a:extLst>
          </p:cNvPr>
          <p:cNvSpPr txBox="1"/>
          <p:nvPr/>
        </p:nvSpPr>
        <p:spPr>
          <a:xfrm>
            <a:off x="5529523" y="2647384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Offre n°2</a:t>
            </a:r>
            <a:endParaRPr lang="en-GB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0B7903B-56A1-A4CB-8BF0-D0C804BAB774}"/>
              </a:ext>
            </a:extLst>
          </p:cNvPr>
          <p:cNvSpPr/>
          <p:nvPr/>
        </p:nvSpPr>
        <p:spPr>
          <a:xfrm>
            <a:off x="7797372" y="2683332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725C3E-26E5-D227-E24E-9FC19BA61A04}"/>
              </a:ext>
            </a:extLst>
          </p:cNvPr>
          <p:cNvSpPr txBox="1"/>
          <p:nvPr/>
        </p:nvSpPr>
        <p:spPr>
          <a:xfrm>
            <a:off x="7849136" y="2657352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3F9EA1-DDE3-14B2-35B6-B74092E61E83}"/>
              </a:ext>
            </a:extLst>
          </p:cNvPr>
          <p:cNvSpPr txBox="1"/>
          <p:nvPr/>
        </p:nvSpPr>
        <p:spPr>
          <a:xfrm>
            <a:off x="5524302" y="2983062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977523E-DCAA-F999-44EF-37C86EB82916}"/>
              </a:ext>
            </a:extLst>
          </p:cNvPr>
          <p:cNvCxnSpPr>
            <a:cxnSpLocks/>
          </p:cNvCxnSpPr>
          <p:nvPr/>
        </p:nvCxnSpPr>
        <p:spPr>
          <a:xfrm flipH="1">
            <a:off x="2185359" y="429943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F0D29B8-EA30-6EB4-B619-6728083DA895}"/>
              </a:ext>
            </a:extLst>
          </p:cNvPr>
          <p:cNvSpPr txBox="1"/>
          <p:nvPr/>
        </p:nvSpPr>
        <p:spPr>
          <a:xfrm>
            <a:off x="5529523" y="351782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Offre n°3</a:t>
            </a:r>
            <a:endParaRPr lang="en-GB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F9FC86B7-22EC-BCD0-4C97-55359A710A72}"/>
              </a:ext>
            </a:extLst>
          </p:cNvPr>
          <p:cNvSpPr/>
          <p:nvPr/>
        </p:nvSpPr>
        <p:spPr>
          <a:xfrm>
            <a:off x="7797372" y="355377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B3AE68-141E-7012-DD0E-1468AF20383D}"/>
              </a:ext>
            </a:extLst>
          </p:cNvPr>
          <p:cNvSpPr txBox="1"/>
          <p:nvPr/>
        </p:nvSpPr>
        <p:spPr>
          <a:xfrm>
            <a:off x="7849136" y="352779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0EA9A2-8390-6FB3-8815-3D699AA295CB}"/>
              </a:ext>
            </a:extLst>
          </p:cNvPr>
          <p:cNvSpPr txBox="1"/>
          <p:nvPr/>
        </p:nvSpPr>
        <p:spPr>
          <a:xfrm>
            <a:off x="5524302" y="385350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EF1D94A-96BA-4E46-3A47-5FCB42C18F10}"/>
              </a:ext>
            </a:extLst>
          </p:cNvPr>
          <p:cNvCxnSpPr>
            <a:cxnSpLocks/>
          </p:cNvCxnSpPr>
          <p:nvPr/>
        </p:nvCxnSpPr>
        <p:spPr>
          <a:xfrm flipH="1">
            <a:off x="2199736" y="517584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469BCEE-537A-446C-5320-038A11BD7A1E}"/>
              </a:ext>
            </a:extLst>
          </p:cNvPr>
          <p:cNvSpPr txBox="1"/>
          <p:nvPr/>
        </p:nvSpPr>
        <p:spPr>
          <a:xfrm>
            <a:off x="5543900" y="439423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Offre n°4</a:t>
            </a:r>
            <a:endParaRPr lang="en-GB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5A4D2A2C-B909-D305-6ED7-833A3C40DC79}"/>
              </a:ext>
            </a:extLst>
          </p:cNvPr>
          <p:cNvSpPr/>
          <p:nvPr/>
        </p:nvSpPr>
        <p:spPr>
          <a:xfrm>
            <a:off x="7811749" y="4430180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742D0F2-1863-0AC9-C921-D9CE7F15FE47}"/>
              </a:ext>
            </a:extLst>
          </p:cNvPr>
          <p:cNvSpPr txBox="1"/>
          <p:nvPr/>
        </p:nvSpPr>
        <p:spPr>
          <a:xfrm>
            <a:off x="7863513" y="4404200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</a:t>
            </a:r>
            <a:endParaRPr lang="en-GB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E1EB75E-CB57-4AF4-A02B-12C24A1CFD9D}"/>
              </a:ext>
            </a:extLst>
          </p:cNvPr>
          <p:cNvSpPr txBox="1"/>
          <p:nvPr/>
        </p:nvSpPr>
        <p:spPr>
          <a:xfrm>
            <a:off x="5538679" y="472991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6155E6F-5B73-0C9F-AF19-2336B91BE33B}"/>
              </a:ext>
            </a:extLst>
          </p:cNvPr>
          <p:cNvSpPr/>
          <p:nvPr/>
        </p:nvSpPr>
        <p:spPr>
          <a:xfrm>
            <a:off x="600352" y="1342156"/>
            <a:ext cx="1430538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FD6BB73-2CBF-1EB9-21ED-25068F88CDF0}"/>
              </a:ext>
            </a:extLst>
          </p:cNvPr>
          <p:cNvSpPr/>
          <p:nvPr/>
        </p:nvSpPr>
        <p:spPr>
          <a:xfrm>
            <a:off x="9286403" y="1855626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AA6BD31-BBB1-23B1-EB81-0FBAEBE6681C}"/>
              </a:ext>
            </a:extLst>
          </p:cNvPr>
          <p:cNvSpPr txBox="1"/>
          <p:nvPr/>
        </p:nvSpPr>
        <p:spPr>
          <a:xfrm>
            <a:off x="9338167" y="1829646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</a:t>
            </a:r>
            <a:endParaRPr lang="en-GB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0C222E9-F07F-2838-3611-03CE7AC018AC}"/>
              </a:ext>
            </a:extLst>
          </p:cNvPr>
          <p:cNvSpPr/>
          <p:nvPr/>
        </p:nvSpPr>
        <p:spPr>
          <a:xfrm>
            <a:off x="9283465" y="2680709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8486A57-5AD8-B80E-D315-2DB48F7B54DC}"/>
              </a:ext>
            </a:extLst>
          </p:cNvPr>
          <p:cNvSpPr txBox="1"/>
          <p:nvPr/>
        </p:nvSpPr>
        <p:spPr>
          <a:xfrm>
            <a:off x="9335229" y="2654729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</a:t>
            </a:r>
            <a:endParaRPr lang="en-GB" dirty="0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FAAAAF8-92E5-E440-17E4-CA41073BDB27}"/>
              </a:ext>
            </a:extLst>
          </p:cNvPr>
          <p:cNvSpPr/>
          <p:nvPr/>
        </p:nvSpPr>
        <p:spPr>
          <a:xfrm>
            <a:off x="9278462" y="3551146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B9BC8C0-0A9E-DF38-E3DB-D4BD73A637CE}"/>
              </a:ext>
            </a:extLst>
          </p:cNvPr>
          <p:cNvSpPr txBox="1"/>
          <p:nvPr/>
        </p:nvSpPr>
        <p:spPr>
          <a:xfrm>
            <a:off x="9330226" y="3525166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</a:t>
            </a:r>
            <a:endParaRPr lang="en-GB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81982BA2-67D2-7B46-FF8B-34CAEA4B156E}"/>
              </a:ext>
            </a:extLst>
          </p:cNvPr>
          <p:cNvSpPr/>
          <p:nvPr/>
        </p:nvSpPr>
        <p:spPr>
          <a:xfrm>
            <a:off x="9278462" y="4441871"/>
            <a:ext cx="1240235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DDA7908-1F51-D2C0-788E-8C94E43B727B}"/>
              </a:ext>
            </a:extLst>
          </p:cNvPr>
          <p:cNvSpPr txBox="1"/>
          <p:nvPr/>
        </p:nvSpPr>
        <p:spPr>
          <a:xfrm>
            <a:off x="9330226" y="4415891"/>
            <a:ext cx="124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</a:t>
            </a:r>
            <a:endParaRPr lang="en-GB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4A90717-5131-0B12-F6E5-59064E301B6D}"/>
              </a:ext>
            </a:extLst>
          </p:cNvPr>
          <p:cNvSpPr txBox="1"/>
          <p:nvPr/>
        </p:nvSpPr>
        <p:spPr>
          <a:xfrm>
            <a:off x="3690424" y="1361550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Rejoindre organisation</a:t>
            </a:r>
            <a:endParaRPr lang="en-GB" sz="16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534F008-511F-0508-1EC9-1C9E66DEAB85}"/>
              </a:ext>
            </a:extLst>
          </p:cNvPr>
          <p:cNvSpPr txBox="1"/>
          <p:nvPr/>
        </p:nvSpPr>
        <p:spPr>
          <a:xfrm>
            <a:off x="5599511" y="1366761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Créer organisation</a:t>
            </a:r>
            <a:endParaRPr lang="en-GB" sz="1600" dirty="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0B717A11-5309-4980-3627-9851493140D8}"/>
              </a:ext>
            </a:extLst>
          </p:cNvPr>
          <p:cNvSpPr/>
          <p:nvPr/>
        </p:nvSpPr>
        <p:spPr>
          <a:xfrm>
            <a:off x="9593306" y="6053909"/>
            <a:ext cx="1690211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83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Détails de l’offre</a:t>
            </a:r>
            <a:endParaRPr lang="en-GB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274A58C-3BF2-0DEA-548E-E0A34352BC04}"/>
              </a:ext>
            </a:extLst>
          </p:cNvPr>
          <p:cNvSpPr txBox="1"/>
          <p:nvPr/>
        </p:nvSpPr>
        <p:spPr>
          <a:xfrm>
            <a:off x="8462513" y="1514109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Retour</a:t>
            </a:r>
            <a:endParaRPr lang="en-GB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97B0A08-0612-384F-A863-3882017F216E}"/>
              </a:ext>
            </a:extLst>
          </p:cNvPr>
          <p:cNvSpPr txBox="1"/>
          <p:nvPr/>
        </p:nvSpPr>
        <p:spPr>
          <a:xfrm>
            <a:off x="-828136" y="3718789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Editer</a:t>
            </a:r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4C7271-D9E7-8868-0935-B2533774289F}"/>
              </a:ext>
            </a:extLst>
          </p:cNvPr>
          <p:cNvSpPr/>
          <p:nvPr/>
        </p:nvSpPr>
        <p:spPr>
          <a:xfrm>
            <a:off x="10225178" y="1514109"/>
            <a:ext cx="1069674" cy="400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EEB528-A06E-2110-E5D0-24BA274D6466}"/>
              </a:ext>
            </a:extLst>
          </p:cNvPr>
          <p:cNvSpPr/>
          <p:nvPr/>
        </p:nvSpPr>
        <p:spPr>
          <a:xfrm>
            <a:off x="783567" y="3703122"/>
            <a:ext cx="1371597" cy="400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755F4E-F5EF-403E-47D4-BD0E9D5AF834}"/>
              </a:ext>
            </a:extLst>
          </p:cNvPr>
          <p:cNvSpPr txBox="1"/>
          <p:nvPr/>
        </p:nvSpPr>
        <p:spPr>
          <a:xfrm>
            <a:off x="5029200" y="1449238"/>
            <a:ext cx="21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Offre n°1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721CA1E-2750-5C53-AD14-7CA903CF619D}"/>
              </a:ext>
            </a:extLst>
          </p:cNvPr>
          <p:cNvSpPr txBox="1"/>
          <p:nvPr/>
        </p:nvSpPr>
        <p:spPr>
          <a:xfrm>
            <a:off x="4520242" y="1883441"/>
            <a:ext cx="318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Description de l’offre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B4347A-F1E7-877B-C338-98296BF96F17}"/>
              </a:ext>
            </a:extLst>
          </p:cNvPr>
          <p:cNvSpPr txBox="1"/>
          <p:nvPr/>
        </p:nvSpPr>
        <p:spPr>
          <a:xfrm>
            <a:off x="3798498" y="3703123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Voir les candidatures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DE34DF-9652-DDC4-618C-32C88D17A1C6}"/>
              </a:ext>
            </a:extLst>
          </p:cNvPr>
          <p:cNvSpPr/>
          <p:nvPr/>
        </p:nvSpPr>
        <p:spPr>
          <a:xfrm>
            <a:off x="4986070" y="3687456"/>
            <a:ext cx="2191108" cy="400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6E8558F-44B7-38E2-5AB9-067EFFDDDD00}"/>
              </a:ext>
            </a:extLst>
          </p:cNvPr>
          <p:cNvSpPr txBox="1"/>
          <p:nvPr/>
        </p:nvSpPr>
        <p:spPr>
          <a:xfrm>
            <a:off x="8462513" y="3682361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Supprimer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D567F-5641-2CD3-30E3-A6714A0B932C}"/>
              </a:ext>
            </a:extLst>
          </p:cNvPr>
          <p:cNvSpPr/>
          <p:nvPr/>
        </p:nvSpPr>
        <p:spPr>
          <a:xfrm>
            <a:off x="10074216" y="3666694"/>
            <a:ext cx="1371597" cy="400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61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EDAA1F-C433-3E6D-FF93-A0AC291CD1E4}"/>
              </a:ext>
            </a:extLst>
          </p:cNvPr>
          <p:cNvCxnSpPr>
            <a:cxnSpLocks/>
          </p:cNvCxnSpPr>
          <p:nvPr/>
        </p:nvCxnSpPr>
        <p:spPr>
          <a:xfrm>
            <a:off x="445698" y="1774173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165BF9A-D6BC-30FE-162B-2342EF66E4B4}"/>
              </a:ext>
            </a:extLst>
          </p:cNvPr>
          <p:cNvCxnSpPr>
            <a:cxnSpLocks/>
          </p:cNvCxnSpPr>
          <p:nvPr/>
        </p:nvCxnSpPr>
        <p:spPr>
          <a:xfrm>
            <a:off x="431321" y="5857335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70F25CD-6E47-CC65-8E78-88F8005146DC}"/>
              </a:ext>
            </a:extLst>
          </p:cNvPr>
          <p:cNvCxnSpPr>
            <a:cxnSpLocks/>
          </p:cNvCxnSpPr>
          <p:nvPr/>
        </p:nvCxnSpPr>
        <p:spPr>
          <a:xfrm>
            <a:off x="2199736" y="1774173"/>
            <a:ext cx="0" cy="4083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Espace Recruteur</a:t>
            </a:r>
            <a:endParaRPr lang="en-GB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549AE17-2A27-2491-F432-B138C01352FA}"/>
              </a:ext>
            </a:extLst>
          </p:cNvPr>
          <p:cNvSpPr txBox="1"/>
          <p:nvPr/>
        </p:nvSpPr>
        <p:spPr>
          <a:xfrm>
            <a:off x="237226" y="1811391"/>
            <a:ext cx="2185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Options de tri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BDE22A-3676-AB36-B2A3-0928B189F3FE}"/>
              </a:ext>
            </a:extLst>
          </p:cNvPr>
          <p:cNvSpPr txBox="1"/>
          <p:nvPr/>
        </p:nvSpPr>
        <p:spPr>
          <a:xfrm>
            <a:off x="370932" y="1332928"/>
            <a:ext cx="191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Voir les offres</a:t>
            </a:r>
            <a:endParaRPr lang="en-GB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07F7EC-DF5A-EE74-252D-DC0D61E603EC}"/>
              </a:ext>
            </a:extLst>
          </p:cNvPr>
          <p:cNvSpPr txBox="1"/>
          <p:nvPr/>
        </p:nvSpPr>
        <p:spPr>
          <a:xfrm>
            <a:off x="1763864" y="1356339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Demandes d’ajout</a:t>
            </a:r>
            <a:endParaRPr lang="en-GB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B988F8-564D-00E5-87D9-285C65247980}"/>
              </a:ext>
            </a:extLst>
          </p:cNvPr>
          <p:cNvSpPr txBox="1"/>
          <p:nvPr/>
        </p:nvSpPr>
        <p:spPr>
          <a:xfrm>
            <a:off x="9967296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Déconnexion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0BB99-804F-A1B5-8769-728A18FA58FE}"/>
              </a:ext>
            </a:extLst>
          </p:cNvPr>
          <p:cNvSpPr txBox="1"/>
          <p:nvPr/>
        </p:nvSpPr>
        <p:spPr>
          <a:xfrm>
            <a:off x="8713592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</a:t>
            </a:r>
            <a:endParaRPr lang="en-GB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06618E-7E56-1986-AF85-7E13EEE621D9}"/>
              </a:ext>
            </a:extLst>
          </p:cNvPr>
          <p:cNvSpPr txBox="1"/>
          <p:nvPr/>
        </p:nvSpPr>
        <p:spPr>
          <a:xfrm>
            <a:off x="244415" y="2170736"/>
            <a:ext cx="2185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Nom</a:t>
            </a:r>
          </a:p>
          <a:p>
            <a:pPr algn="ctr"/>
            <a:r>
              <a:rPr lang="fr-FR" sz="1600" dirty="0"/>
              <a:t>Salaire</a:t>
            </a:r>
          </a:p>
          <a:p>
            <a:pPr algn="ctr"/>
            <a:r>
              <a:rPr lang="fr-FR" sz="1600" dirty="0"/>
              <a:t>Date</a:t>
            </a:r>
          </a:p>
          <a:p>
            <a:pPr algn="ctr"/>
            <a:r>
              <a:rPr lang="fr-FR" sz="1600" dirty="0"/>
              <a:t>Type</a:t>
            </a:r>
            <a:endParaRPr lang="en-GB" sz="1600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6A4B622-46E8-6746-5C79-54F8D789CA92}"/>
              </a:ext>
            </a:extLst>
          </p:cNvPr>
          <p:cNvCxnSpPr>
            <a:cxnSpLocks/>
          </p:cNvCxnSpPr>
          <p:nvPr/>
        </p:nvCxnSpPr>
        <p:spPr>
          <a:xfrm flipH="1">
            <a:off x="2199736" y="2596552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66B37E4-264E-944F-DF93-10DF128E1E13}"/>
              </a:ext>
            </a:extLst>
          </p:cNvPr>
          <p:cNvSpPr txBox="1"/>
          <p:nvPr/>
        </p:nvSpPr>
        <p:spPr>
          <a:xfrm>
            <a:off x="5543900" y="1814936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Demande n°1</a:t>
            </a:r>
            <a:endParaRPr lang="en-GB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CEB1EEE-46A3-DC5A-0A9C-425D92CD713F}"/>
              </a:ext>
            </a:extLst>
          </p:cNvPr>
          <p:cNvSpPr txBox="1"/>
          <p:nvPr/>
        </p:nvSpPr>
        <p:spPr>
          <a:xfrm>
            <a:off x="5538679" y="2150614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1F82136-2E7E-E6C9-E05C-1D233583B1E9}"/>
              </a:ext>
            </a:extLst>
          </p:cNvPr>
          <p:cNvCxnSpPr>
            <a:cxnSpLocks/>
          </p:cNvCxnSpPr>
          <p:nvPr/>
        </p:nvCxnSpPr>
        <p:spPr>
          <a:xfrm flipH="1">
            <a:off x="2185359" y="3429000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E1C54BF-76ED-A383-222E-4FC4D0C8E0B2}"/>
              </a:ext>
            </a:extLst>
          </p:cNvPr>
          <p:cNvSpPr txBox="1"/>
          <p:nvPr/>
        </p:nvSpPr>
        <p:spPr>
          <a:xfrm>
            <a:off x="5529523" y="2647384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Demande n°2</a:t>
            </a:r>
            <a:endParaRPr lang="en-GB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93F9EA1-DDE3-14B2-35B6-B74092E61E83}"/>
              </a:ext>
            </a:extLst>
          </p:cNvPr>
          <p:cNvSpPr txBox="1"/>
          <p:nvPr/>
        </p:nvSpPr>
        <p:spPr>
          <a:xfrm>
            <a:off x="5524302" y="2983062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977523E-DCAA-F999-44EF-37C86EB82916}"/>
              </a:ext>
            </a:extLst>
          </p:cNvPr>
          <p:cNvCxnSpPr>
            <a:cxnSpLocks/>
          </p:cNvCxnSpPr>
          <p:nvPr/>
        </p:nvCxnSpPr>
        <p:spPr>
          <a:xfrm flipH="1">
            <a:off x="2185359" y="429943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F0D29B8-EA30-6EB4-B619-6728083DA895}"/>
              </a:ext>
            </a:extLst>
          </p:cNvPr>
          <p:cNvSpPr txBox="1"/>
          <p:nvPr/>
        </p:nvSpPr>
        <p:spPr>
          <a:xfrm>
            <a:off x="5529523" y="351782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Demande n°3</a:t>
            </a:r>
            <a:endParaRPr lang="en-GB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00EA9A2-8390-6FB3-8815-3D699AA295CB}"/>
              </a:ext>
            </a:extLst>
          </p:cNvPr>
          <p:cNvSpPr txBox="1"/>
          <p:nvPr/>
        </p:nvSpPr>
        <p:spPr>
          <a:xfrm>
            <a:off x="5524302" y="385350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EF1D94A-96BA-4E46-3A47-5FCB42C18F10}"/>
              </a:ext>
            </a:extLst>
          </p:cNvPr>
          <p:cNvCxnSpPr>
            <a:cxnSpLocks/>
          </p:cNvCxnSpPr>
          <p:nvPr/>
        </p:nvCxnSpPr>
        <p:spPr>
          <a:xfrm flipH="1">
            <a:off x="2199736" y="5175848"/>
            <a:ext cx="95465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469BCEE-537A-446C-5320-038A11BD7A1E}"/>
              </a:ext>
            </a:extLst>
          </p:cNvPr>
          <p:cNvSpPr txBox="1"/>
          <p:nvPr/>
        </p:nvSpPr>
        <p:spPr>
          <a:xfrm>
            <a:off x="5543900" y="4394232"/>
            <a:ext cx="2820838" cy="369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Demande n°4</a:t>
            </a:r>
            <a:endParaRPr lang="en-GB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E1EB75E-CB57-4AF4-A02B-12C24A1CFD9D}"/>
              </a:ext>
            </a:extLst>
          </p:cNvPr>
          <p:cNvSpPr txBox="1"/>
          <p:nvPr/>
        </p:nvSpPr>
        <p:spPr>
          <a:xfrm>
            <a:off x="5538679" y="4729910"/>
            <a:ext cx="28208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Titre</a:t>
            </a:r>
            <a:endParaRPr lang="en-GB" sz="1400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6155E6F-5B73-0C9F-AF19-2336B91BE33B}"/>
              </a:ext>
            </a:extLst>
          </p:cNvPr>
          <p:cNvSpPr/>
          <p:nvPr/>
        </p:nvSpPr>
        <p:spPr>
          <a:xfrm>
            <a:off x="2162838" y="1332025"/>
            <a:ext cx="1752213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4A90717-5131-0B12-F6E5-59064E301B6D}"/>
              </a:ext>
            </a:extLst>
          </p:cNvPr>
          <p:cNvSpPr txBox="1"/>
          <p:nvPr/>
        </p:nvSpPr>
        <p:spPr>
          <a:xfrm>
            <a:off x="3690424" y="1361550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Rejoindre organisation</a:t>
            </a:r>
            <a:endParaRPr lang="en-GB" sz="16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534F008-511F-0508-1EC9-1C9E66DEAB85}"/>
              </a:ext>
            </a:extLst>
          </p:cNvPr>
          <p:cNvSpPr txBox="1"/>
          <p:nvPr/>
        </p:nvSpPr>
        <p:spPr>
          <a:xfrm>
            <a:off x="5599511" y="1366761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Créer organisation</a:t>
            </a:r>
            <a:endParaRPr lang="en-GB" sz="16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CDF97D3-7126-54C0-21E8-DFF29E4FBE5F}"/>
              </a:ext>
            </a:extLst>
          </p:cNvPr>
          <p:cNvSpPr txBox="1"/>
          <p:nvPr/>
        </p:nvSpPr>
        <p:spPr>
          <a:xfrm>
            <a:off x="8064442" y="6053906"/>
            <a:ext cx="47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Espace Candidat</a:t>
            </a:r>
            <a:endParaRPr lang="en-GB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A3FE3C8E-8BB2-472B-0137-C6DE3BC580D4}"/>
              </a:ext>
            </a:extLst>
          </p:cNvPr>
          <p:cNvSpPr/>
          <p:nvPr/>
        </p:nvSpPr>
        <p:spPr>
          <a:xfrm>
            <a:off x="9593306" y="6053909"/>
            <a:ext cx="1690211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0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B51EA-65B3-D56E-8841-722500B7982F}"/>
              </a:ext>
            </a:extLst>
          </p:cNvPr>
          <p:cNvSpPr/>
          <p:nvPr/>
        </p:nvSpPr>
        <p:spPr>
          <a:xfrm>
            <a:off x="431321" y="215660"/>
            <a:ext cx="11300604" cy="6323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FB61B96-96F3-ED04-485A-4738E715B36D}"/>
              </a:ext>
            </a:extLst>
          </p:cNvPr>
          <p:cNvCxnSpPr>
            <a:cxnSpLocks/>
          </p:cNvCxnSpPr>
          <p:nvPr/>
        </p:nvCxnSpPr>
        <p:spPr>
          <a:xfrm>
            <a:off x="431321" y="1268086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AEDAA1F-C433-3E6D-FF93-A0AC291CD1E4}"/>
              </a:ext>
            </a:extLst>
          </p:cNvPr>
          <p:cNvCxnSpPr>
            <a:cxnSpLocks/>
          </p:cNvCxnSpPr>
          <p:nvPr/>
        </p:nvCxnSpPr>
        <p:spPr>
          <a:xfrm>
            <a:off x="445698" y="1774173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165BF9A-D6BC-30FE-162B-2342EF66E4B4}"/>
              </a:ext>
            </a:extLst>
          </p:cNvPr>
          <p:cNvCxnSpPr>
            <a:cxnSpLocks/>
          </p:cNvCxnSpPr>
          <p:nvPr/>
        </p:nvCxnSpPr>
        <p:spPr>
          <a:xfrm>
            <a:off x="431321" y="5857335"/>
            <a:ext cx="11300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420A625-8789-D7C4-7735-A43F4B9498A6}"/>
              </a:ext>
            </a:extLst>
          </p:cNvPr>
          <p:cNvSpPr txBox="1"/>
          <p:nvPr/>
        </p:nvSpPr>
        <p:spPr>
          <a:xfrm>
            <a:off x="3804249" y="468066"/>
            <a:ext cx="455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Espace Recruteur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DBDE22A-3676-AB36-B2A3-0928B189F3FE}"/>
              </a:ext>
            </a:extLst>
          </p:cNvPr>
          <p:cNvSpPr txBox="1"/>
          <p:nvPr/>
        </p:nvSpPr>
        <p:spPr>
          <a:xfrm>
            <a:off x="370932" y="1332928"/>
            <a:ext cx="191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Voir les offres</a:t>
            </a:r>
            <a:endParaRPr lang="en-GB" sz="1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807F7EC-DF5A-EE74-252D-DC0D61E603EC}"/>
              </a:ext>
            </a:extLst>
          </p:cNvPr>
          <p:cNvSpPr txBox="1"/>
          <p:nvPr/>
        </p:nvSpPr>
        <p:spPr>
          <a:xfrm>
            <a:off x="1763864" y="1356339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Demandes d’ajout</a:t>
            </a:r>
            <a:endParaRPr lang="en-GB" sz="16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8B988F8-564D-00E5-87D9-285C65247980}"/>
              </a:ext>
            </a:extLst>
          </p:cNvPr>
          <p:cNvSpPr txBox="1"/>
          <p:nvPr/>
        </p:nvSpPr>
        <p:spPr>
          <a:xfrm>
            <a:off x="9967296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Déconnexion</a:t>
            </a:r>
            <a:endParaRPr lang="en-GB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690BB99-804F-A1B5-8769-728A18FA58FE}"/>
              </a:ext>
            </a:extLst>
          </p:cNvPr>
          <p:cNvSpPr txBox="1"/>
          <p:nvPr/>
        </p:nvSpPr>
        <p:spPr>
          <a:xfrm>
            <a:off x="8713592" y="1354111"/>
            <a:ext cx="191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Compte</a:t>
            </a:r>
            <a:endParaRPr lang="en-GB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6155E6F-5B73-0C9F-AF19-2336B91BE33B}"/>
              </a:ext>
            </a:extLst>
          </p:cNvPr>
          <p:cNvSpPr/>
          <p:nvPr/>
        </p:nvSpPr>
        <p:spPr>
          <a:xfrm>
            <a:off x="3976777" y="1332025"/>
            <a:ext cx="1984076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B4A90717-5131-0B12-F6E5-59064E301B6D}"/>
              </a:ext>
            </a:extLst>
          </p:cNvPr>
          <p:cNvSpPr txBox="1"/>
          <p:nvPr/>
        </p:nvSpPr>
        <p:spPr>
          <a:xfrm>
            <a:off x="3690424" y="1361550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Rejoindre organisation</a:t>
            </a:r>
            <a:endParaRPr lang="en-GB" sz="16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534F008-511F-0508-1EC9-1C9E66DEAB85}"/>
              </a:ext>
            </a:extLst>
          </p:cNvPr>
          <p:cNvSpPr txBox="1"/>
          <p:nvPr/>
        </p:nvSpPr>
        <p:spPr>
          <a:xfrm>
            <a:off x="5599511" y="1366761"/>
            <a:ext cx="2576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Créer organisation</a:t>
            </a:r>
            <a:endParaRPr lang="en-GB" sz="16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CDF97D3-7126-54C0-21E8-DFF29E4FBE5F}"/>
              </a:ext>
            </a:extLst>
          </p:cNvPr>
          <p:cNvSpPr txBox="1"/>
          <p:nvPr/>
        </p:nvSpPr>
        <p:spPr>
          <a:xfrm>
            <a:off x="8064442" y="6053906"/>
            <a:ext cx="4731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Espace Candidat</a:t>
            </a:r>
            <a:endParaRPr lang="en-GB" dirty="0"/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A3FE3C8E-8BB2-472B-0137-C6DE3BC580D4}"/>
              </a:ext>
            </a:extLst>
          </p:cNvPr>
          <p:cNvSpPr/>
          <p:nvPr/>
        </p:nvSpPr>
        <p:spPr>
          <a:xfrm>
            <a:off x="9593306" y="6053909"/>
            <a:ext cx="1690211" cy="36932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BDAE02B-14C9-6DC2-7DD3-DD46D57CCEE8}"/>
              </a:ext>
            </a:extLst>
          </p:cNvPr>
          <p:cNvSpPr/>
          <p:nvPr/>
        </p:nvSpPr>
        <p:spPr>
          <a:xfrm>
            <a:off x="734759" y="2201868"/>
            <a:ext cx="5619579" cy="333757"/>
          </a:xfrm>
          <a:prstGeom prst="roundRect">
            <a:avLst>
              <a:gd name="adj" fmla="val 143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4017A4-30CA-714B-28C6-B768F660D8D8}"/>
              </a:ext>
            </a:extLst>
          </p:cNvPr>
          <p:cNvSpPr txBox="1"/>
          <p:nvPr/>
        </p:nvSpPr>
        <p:spPr>
          <a:xfrm>
            <a:off x="734759" y="1867869"/>
            <a:ext cx="2230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Nom de l’organisation</a:t>
            </a:r>
            <a:endParaRPr lang="en-GB" sz="1400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FA86649-8BED-B486-3946-F804403C863B}"/>
              </a:ext>
            </a:extLst>
          </p:cNvPr>
          <p:cNvSpPr/>
          <p:nvPr/>
        </p:nvSpPr>
        <p:spPr>
          <a:xfrm>
            <a:off x="734759" y="2816040"/>
            <a:ext cx="2137837" cy="3141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CE74C2A-BC40-33D0-70E1-71169772F386}"/>
              </a:ext>
            </a:extLst>
          </p:cNvPr>
          <p:cNvSpPr txBox="1"/>
          <p:nvPr/>
        </p:nvSpPr>
        <p:spPr>
          <a:xfrm>
            <a:off x="775923" y="2790060"/>
            <a:ext cx="23209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Demander à rejoindre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508177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372</Words>
  <Application>Microsoft Office PowerPoint</Application>
  <PresentationFormat>Grand écran</PresentationFormat>
  <Paragraphs>194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 Boulot</dc:creator>
  <cp:lastModifiedBy>Noah Boulot</cp:lastModifiedBy>
  <cp:revision>3</cp:revision>
  <dcterms:created xsi:type="dcterms:W3CDTF">2025-03-24T08:02:01Z</dcterms:created>
  <dcterms:modified xsi:type="dcterms:W3CDTF">2025-03-24T08:20:22Z</dcterms:modified>
</cp:coreProperties>
</file>