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17240-7FDA-402A-A833-D0FFA39B3197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A725-E781-47C9-9404-CBD17B517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CHRISTMAS TREE WATERING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060DC-646E-414A-94FB-213A91BC7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JAAKKO MANSIKKA</a:t>
            </a:r>
          </a:p>
          <a:p>
            <a:r>
              <a:rPr lang="fi-FI" dirty="0"/>
              <a:t>JAMES MURIITHI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9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C4F7-DCD2-463E-8DD6-015BA36C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B082-63ED-42B5-8789-F848800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3910"/>
          </a:xfrm>
        </p:spPr>
        <p:txBody>
          <a:bodyPr>
            <a:normAutofit lnSpcReduction="10000"/>
          </a:bodyPr>
          <a:lstStyle/>
          <a:p>
            <a:r>
              <a:rPr lang="fi-FI" dirty="0"/>
              <a:t>Arduino Yun</a:t>
            </a:r>
          </a:p>
          <a:p>
            <a:r>
              <a:rPr lang="fi-FI" dirty="0"/>
              <a:t>9V power supply</a:t>
            </a:r>
          </a:p>
          <a:p>
            <a:r>
              <a:rPr lang="fi-FI" dirty="0"/>
              <a:t>5V DC water pump	</a:t>
            </a:r>
          </a:p>
          <a:p>
            <a:r>
              <a:rPr lang="en-US" dirty="0"/>
              <a:t>5V relay</a:t>
            </a:r>
          </a:p>
          <a:p>
            <a:r>
              <a:rPr lang="en-US" dirty="0"/>
              <a:t>LM2596 step down power module</a:t>
            </a:r>
          </a:p>
          <a:p>
            <a:r>
              <a:rPr lang="en-US" dirty="0"/>
              <a:t>Soil moisture sensor</a:t>
            </a:r>
          </a:p>
          <a:p>
            <a:r>
              <a:rPr lang="en-US" dirty="0"/>
              <a:t>Connecting wires</a:t>
            </a:r>
          </a:p>
          <a:p>
            <a:r>
              <a:rPr lang="en-US" dirty="0"/>
              <a:t>Breadboard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40CDD-D38D-4FD2-A07C-C2E8B12A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2F854-3515-4B22-A7FE-311C3CCFA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2" y="508092"/>
            <a:ext cx="11109563" cy="57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E876-1475-4E3E-A5D6-B8403B95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43C1-7005-435D-9B0F-019ED1BE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Based on the readings from the soil sensor, the Yun board will send comands to the relay to either turn on the pump allowing for water to flow out.</a:t>
            </a:r>
          </a:p>
          <a:p>
            <a:r>
              <a:rPr lang="fi-FI" dirty="0"/>
              <a:t> The LM2596 module is used to step down the 9V from the power supply to the 5V necessary to power the Yun board.</a:t>
            </a:r>
          </a:p>
          <a:p>
            <a:r>
              <a:rPr lang="fi-FI" dirty="0"/>
              <a:t>ADD+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1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4E94-3A11-4AF2-818F-53347D8B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5201086" cy="2396681"/>
          </a:xfrm>
        </p:spPr>
        <p:txBody>
          <a:bodyPr>
            <a:normAutofit/>
          </a:bodyPr>
          <a:lstStyle/>
          <a:p>
            <a:r>
              <a:rPr lang="fi-FI" dirty="0"/>
              <a:t>THANK YOU FOR LISTENING</a:t>
            </a:r>
            <a:endParaRPr lang="en-US" dirty="0"/>
          </a:p>
        </p:txBody>
      </p:sp>
      <p:sp>
        <p:nvSpPr>
          <p:cNvPr id="74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Smiling Face with No Fill">
            <a:extLst>
              <a:ext uri="{FF2B5EF4-FFF2-40B4-BE49-F238E27FC236}">
                <a16:creationId xmlns:a16="http://schemas.microsoft.com/office/drawing/2014/main" id="{E278B712-7375-455A-A579-109F07AAE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340" y="1835935"/>
            <a:ext cx="3178638" cy="31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6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CHRISTMAS TREE WATERING PROJECT</vt:lpstr>
      <vt:lpstr>COMPONENTS</vt:lpstr>
      <vt:lpstr>PowerPoint Presentation</vt:lpstr>
      <vt:lpstr>HOW IT WORKS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TREE WATERING PROJECT</dc:title>
  <dc:creator> </dc:creator>
  <cp:lastModifiedBy> </cp:lastModifiedBy>
  <cp:revision>1</cp:revision>
  <dcterms:created xsi:type="dcterms:W3CDTF">2019-12-05T20:14:53Z</dcterms:created>
  <dcterms:modified xsi:type="dcterms:W3CDTF">2019-12-05T20:16:04Z</dcterms:modified>
</cp:coreProperties>
</file>