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8"/>
  </p:notesMasterIdLst>
  <p:handoutMasterIdLst>
    <p:handoutMasterId r:id="rId29"/>
  </p:handoutMasterIdLst>
  <p:sldIdLst>
    <p:sldId id="293" r:id="rId2"/>
    <p:sldId id="414" r:id="rId3"/>
    <p:sldId id="389" r:id="rId4"/>
    <p:sldId id="415" r:id="rId5"/>
    <p:sldId id="433" r:id="rId6"/>
    <p:sldId id="437" r:id="rId7"/>
    <p:sldId id="391" r:id="rId8"/>
    <p:sldId id="390" r:id="rId9"/>
    <p:sldId id="438" r:id="rId10"/>
    <p:sldId id="441" r:id="rId11"/>
    <p:sldId id="392" r:id="rId12"/>
    <p:sldId id="425" r:id="rId13"/>
    <p:sldId id="426" r:id="rId14"/>
    <p:sldId id="440" r:id="rId15"/>
    <p:sldId id="393" r:id="rId16"/>
    <p:sldId id="394" r:id="rId17"/>
    <p:sldId id="395" r:id="rId18"/>
    <p:sldId id="396" r:id="rId19"/>
    <p:sldId id="439" r:id="rId20"/>
    <p:sldId id="397" r:id="rId21"/>
    <p:sldId id="399" r:id="rId22"/>
    <p:sldId id="400" r:id="rId23"/>
    <p:sldId id="401" r:id="rId24"/>
    <p:sldId id="402" r:id="rId25"/>
    <p:sldId id="403" r:id="rId26"/>
    <p:sldId id="417" r:id="rId27"/>
  </p:sldIdLst>
  <p:sldSz cx="9144000" cy="6858000" type="screen4x3"/>
  <p:notesSz cx="6648450" cy="9782175"/>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E"/>
    <a:srgbClr val="CC0066"/>
    <a:srgbClr val="3333CC"/>
    <a:srgbClr val="4D4D4D"/>
    <a:srgbClr val="E2FF91"/>
    <a:srgbClr val="008000"/>
    <a:srgbClr val="F8F0D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94660"/>
  </p:normalViewPr>
  <p:slideViewPr>
    <p:cSldViewPr>
      <p:cViewPr varScale="1">
        <p:scale>
          <a:sx n="124" d="100"/>
          <a:sy n="124" d="100"/>
        </p:scale>
        <p:origin x="166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mpol polvichai" userId="069cf8db-19ef-4c19-a406-675f7894ce70" providerId="ADAL" clId="{AF69B404-42F5-4257-91D3-4A05BCB0F0B7}"/>
    <pc:docChg chg="modSld">
      <pc:chgData name="jumpol polvichai" userId="069cf8db-19ef-4c19-a406-675f7894ce70" providerId="ADAL" clId="{AF69B404-42F5-4257-91D3-4A05BCB0F0B7}" dt="2025-01-09T15:42:23.902" v="0" actId="20577"/>
      <pc:docMkLst>
        <pc:docMk/>
      </pc:docMkLst>
      <pc:sldChg chg="modSp">
        <pc:chgData name="jumpol polvichai" userId="069cf8db-19ef-4c19-a406-675f7894ce70" providerId="ADAL" clId="{AF69B404-42F5-4257-91D3-4A05BCB0F0B7}" dt="2025-01-09T15:42:23.902" v="0" actId="20577"/>
        <pc:sldMkLst>
          <pc:docMk/>
          <pc:sldMk cId="0" sldId="441"/>
        </pc:sldMkLst>
        <pc:spChg chg="mod">
          <ac:chgData name="jumpol polvichai" userId="069cf8db-19ef-4c19-a406-675f7894ce70" providerId="ADAL" clId="{AF69B404-42F5-4257-91D3-4A05BCB0F0B7}" dt="2025-01-09T15:42:23.902" v="0" actId="20577"/>
          <ac:spMkLst>
            <pc:docMk/>
            <pc:sldMk cId="0" sldId="441"/>
            <ac:spMk id="32461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882900" cy="488950"/>
          </a:xfrm>
          <a:prstGeom prst="rect">
            <a:avLst/>
          </a:prstGeom>
          <a:noFill/>
          <a:ln w="9525">
            <a:noFill/>
            <a:miter lim="800000"/>
            <a:headEnd/>
            <a:tailEnd/>
          </a:ln>
          <a:effectLst/>
        </p:spPr>
        <p:txBody>
          <a:bodyPr vert="horz" wrap="square" lIns="91455" tIns="45729" rIns="91455" bIns="45729" numCol="1" anchor="t" anchorCtr="0" compatLnSpc="1">
            <a:prstTxWarp prst="textNoShape">
              <a:avLst/>
            </a:prstTxWarp>
          </a:bodyPr>
          <a:lstStyle>
            <a:lvl1pPr>
              <a:defRPr sz="1200"/>
            </a:lvl1pPr>
          </a:lstStyle>
          <a:p>
            <a:pPr>
              <a:defRPr/>
            </a:pPr>
            <a:endParaRPr lang="en-US"/>
          </a:p>
        </p:txBody>
      </p:sp>
      <p:sp>
        <p:nvSpPr>
          <p:cNvPr id="45059"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455" tIns="45729" rIns="91455" bIns="45729"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ChangeArrowheads="1"/>
          </p:cNvSpPr>
          <p:nvPr>
            <p:ph type="ftr" sz="quarter" idx="2"/>
          </p:nvPr>
        </p:nvSpPr>
        <p:spPr bwMode="auto">
          <a:xfrm>
            <a:off x="0" y="9293225"/>
            <a:ext cx="2882900" cy="488950"/>
          </a:xfrm>
          <a:prstGeom prst="rect">
            <a:avLst/>
          </a:prstGeom>
          <a:noFill/>
          <a:ln w="9525">
            <a:noFill/>
            <a:miter lim="800000"/>
            <a:headEnd/>
            <a:tailEnd/>
          </a:ln>
          <a:effectLst/>
        </p:spPr>
        <p:txBody>
          <a:bodyPr vert="horz" wrap="square" lIns="91455" tIns="45729" rIns="91455" bIns="45729" numCol="1" anchor="b" anchorCtr="0" compatLnSpc="1">
            <a:prstTxWarp prst="textNoShape">
              <a:avLst/>
            </a:prstTxWarp>
          </a:bodyPr>
          <a:lstStyle>
            <a:lvl1pPr>
              <a:defRPr sz="1200"/>
            </a:lvl1pPr>
          </a:lstStyle>
          <a:p>
            <a:pPr>
              <a:defRPr/>
            </a:pPr>
            <a:endParaRPr lang="en-US"/>
          </a:p>
        </p:txBody>
      </p:sp>
      <p:sp>
        <p:nvSpPr>
          <p:cNvPr id="45061"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455" tIns="45729" rIns="91455" bIns="45729" numCol="1" anchor="b" anchorCtr="0" compatLnSpc="1">
            <a:prstTxWarp prst="textNoShape">
              <a:avLst/>
            </a:prstTxWarp>
          </a:bodyPr>
          <a:lstStyle>
            <a:lvl1pPr algn="r">
              <a:defRPr sz="1200"/>
            </a:lvl1pPr>
          </a:lstStyle>
          <a:p>
            <a:pPr>
              <a:defRPr/>
            </a:pPr>
            <a:fld id="{077E2514-ED7E-4935-BEDA-3942BF40C83C}" type="slidenum">
              <a:rPr lang="en-US"/>
              <a:pPr>
                <a:defRPr/>
              </a:pPr>
              <a:t>‹#›</a:t>
            </a:fld>
            <a:endParaRPr lang="en-US"/>
          </a:p>
        </p:txBody>
      </p:sp>
    </p:spTree>
    <p:extLst>
      <p:ext uri="{BB962C8B-B14F-4D97-AF65-F5344CB8AC3E}">
        <p14:creationId xmlns:p14="http://schemas.microsoft.com/office/powerpoint/2010/main" val="120110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882900" cy="488950"/>
          </a:xfrm>
          <a:prstGeom prst="rect">
            <a:avLst/>
          </a:prstGeom>
          <a:noFill/>
          <a:ln w="9525">
            <a:noFill/>
            <a:miter lim="800000"/>
            <a:headEnd/>
            <a:tailEnd/>
          </a:ln>
          <a:effectLst/>
        </p:spPr>
        <p:txBody>
          <a:bodyPr vert="horz" wrap="square" lIns="91455" tIns="45729" rIns="91455" bIns="45729" numCol="1" anchor="t" anchorCtr="0" compatLnSpc="1">
            <a:prstTxWarp prst="textNoShape">
              <a:avLst/>
            </a:prstTxWarp>
          </a:bodyPr>
          <a:lstStyle>
            <a:lvl1pPr>
              <a:defRPr sz="1200"/>
            </a:lvl1pPr>
          </a:lstStyle>
          <a:p>
            <a:pPr>
              <a:defRPr/>
            </a:pPr>
            <a:endParaRPr lang="en-US"/>
          </a:p>
        </p:txBody>
      </p:sp>
      <p:sp>
        <p:nvSpPr>
          <p:cNvPr id="58371"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455" tIns="45729" rIns="91455" bIns="45729"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Rot="1" noChangeAspect="1" noChangeArrowheads="1" noTextEdit="1"/>
          </p:cNvSpPr>
          <p:nvPr>
            <p:ph type="sldImg" idx="2"/>
          </p:nvPr>
        </p:nvSpPr>
        <p:spPr bwMode="auto">
          <a:xfrm>
            <a:off x="879475" y="735013"/>
            <a:ext cx="4889500" cy="3667125"/>
          </a:xfrm>
          <a:prstGeom prst="rect">
            <a:avLst/>
          </a:prstGeom>
          <a:noFill/>
          <a:ln w="9525">
            <a:solidFill>
              <a:srgbClr val="000000"/>
            </a:solidFill>
            <a:miter lim="800000"/>
            <a:headEnd/>
            <a:tailEnd/>
          </a:ln>
        </p:spPr>
      </p:sp>
      <p:sp>
        <p:nvSpPr>
          <p:cNvPr id="58373" name="Rectangle 5"/>
          <p:cNvSpPr>
            <a:spLocks noGrp="1" noChangeArrowheads="1"/>
          </p:cNvSpPr>
          <p:nvPr>
            <p:ph type="body" sz="quarter" idx="3"/>
          </p:nvPr>
        </p:nvSpPr>
        <p:spPr bwMode="auto">
          <a:xfrm>
            <a:off x="885825" y="4646613"/>
            <a:ext cx="4876800" cy="4400550"/>
          </a:xfrm>
          <a:prstGeom prst="rect">
            <a:avLst/>
          </a:prstGeom>
          <a:noFill/>
          <a:ln w="9525">
            <a:noFill/>
            <a:miter lim="800000"/>
            <a:headEnd/>
            <a:tailEnd/>
          </a:ln>
          <a:effectLst/>
        </p:spPr>
        <p:txBody>
          <a:bodyPr vert="horz" wrap="square" lIns="91455" tIns="45729" rIns="91455" bIns="457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8374" name="Rectangle 6"/>
          <p:cNvSpPr>
            <a:spLocks noGrp="1" noChangeArrowheads="1"/>
          </p:cNvSpPr>
          <p:nvPr>
            <p:ph type="ftr" sz="quarter" idx="4"/>
          </p:nvPr>
        </p:nvSpPr>
        <p:spPr bwMode="auto">
          <a:xfrm>
            <a:off x="0" y="9293225"/>
            <a:ext cx="2882900" cy="488950"/>
          </a:xfrm>
          <a:prstGeom prst="rect">
            <a:avLst/>
          </a:prstGeom>
          <a:noFill/>
          <a:ln w="9525">
            <a:noFill/>
            <a:miter lim="800000"/>
            <a:headEnd/>
            <a:tailEnd/>
          </a:ln>
          <a:effectLst/>
        </p:spPr>
        <p:txBody>
          <a:bodyPr vert="horz" wrap="square" lIns="91455" tIns="45729" rIns="91455" bIns="45729" numCol="1" anchor="b" anchorCtr="0" compatLnSpc="1">
            <a:prstTxWarp prst="textNoShape">
              <a:avLst/>
            </a:prstTxWarp>
          </a:bodyPr>
          <a:lstStyle>
            <a:lvl1pPr>
              <a:defRPr sz="1200"/>
            </a:lvl1pPr>
          </a:lstStyle>
          <a:p>
            <a:pPr>
              <a:defRPr/>
            </a:pPr>
            <a:endParaRPr lang="en-US"/>
          </a:p>
        </p:txBody>
      </p:sp>
      <p:sp>
        <p:nvSpPr>
          <p:cNvPr id="58375"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455" tIns="45729" rIns="91455" bIns="45729" numCol="1" anchor="b" anchorCtr="0" compatLnSpc="1">
            <a:prstTxWarp prst="textNoShape">
              <a:avLst/>
            </a:prstTxWarp>
          </a:bodyPr>
          <a:lstStyle>
            <a:lvl1pPr algn="r">
              <a:defRPr sz="1200"/>
            </a:lvl1pPr>
          </a:lstStyle>
          <a:p>
            <a:pPr>
              <a:defRPr/>
            </a:pPr>
            <a:fld id="{FBF32CC9-9B50-4821-9F05-5D6DC2F17765}" type="slidenum">
              <a:rPr lang="en-US"/>
              <a:pPr>
                <a:defRPr/>
              </a:pPr>
              <a:t>‹#›</a:t>
            </a:fld>
            <a:endParaRPr lang="en-US"/>
          </a:p>
        </p:txBody>
      </p:sp>
    </p:spTree>
    <p:extLst>
      <p:ext uri="{BB962C8B-B14F-4D97-AF65-F5344CB8AC3E}">
        <p14:creationId xmlns:p14="http://schemas.microsoft.com/office/powerpoint/2010/main" val="32229884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th-TH"/>
          </a:p>
        </p:txBody>
      </p:sp>
      <p:sp>
        <p:nvSpPr>
          <p:cNvPr id="33796" name="Slide Number Placeholder 3"/>
          <p:cNvSpPr>
            <a:spLocks noGrp="1"/>
          </p:cNvSpPr>
          <p:nvPr>
            <p:ph type="sldNum" sz="quarter" idx="5"/>
          </p:nvPr>
        </p:nvSpPr>
        <p:spPr>
          <a:noFill/>
        </p:spPr>
        <p:txBody>
          <a:bodyPr/>
          <a:lstStyle/>
          <a:p>
            <a:fld id="{652D6ACA-8423-413E-9910-7E095AE947DD}" type="slidenum">
              <a:rPr lang="en-US" smtClean="0"/>
              <a:pPr/>
              <a:t>1</a:t>
            </a:fld>
            <a:endParaRPr lang="en-US"/>
          </a:p>
        </p:txBody>
      </p:sp>
    </p:spTree>
    <p:extLst>
      <p:ext uri="{BB962C8B-B14F-4D97-AF65-F5344CB8AC3E}">
        <p14:creationId xmlns:p14="http://schemas.microsoft.com/office/powerpoint/2010/main" val="107146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th-TH"/>
          </a:p>
        </p:txBody>
      </p:sp>
      <p:sp>
        <p:nvSpPr>
          <p:cNvPr id="44036" name="Slide Number Placeholder 3"/>
          <p:cNvSpPr>
            <a:spLocks noGrp="1"/>
          </p:cNvSpPr>
          <p:nvPr>
            <p:ph type="sldNum" sz="quarter" idx="5"/>
          </p:nvPr>
        </p:nvSpPr>
        <p:spPr>
          <a:noFill/>
        </p:spPr>
        <p:txBody>
          <a:bodyPr/>
          <a:lstStyle/>
          <a:p>
            <a:fld id="{D725A636-785F-48E2-AE00-FA3A1DDB1A14}" type="slidenum">
              <a:rPr lang="en-US" smtClean="0"/>
              <a:pPr/>
              <a:t>10</a:t>
            </a:fld>
            <a:endParaRPr lang="en-US"/>
          </a:p>
        </p:txBody>
      </p:sp>
    </p:spTree>
    <p:extLst>
      <p:ext uri="{BB962C8B-B14F-4D97-AF65-F5344CB8AC3E}">
        <p14:creationId xmlns:p14="http://schemas.microsoft.com/office/powerpoint/2010/main" val="1637264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th-TH"/>
          </a:p>
        </p:txBody>
      </p:sp>
      <p:sp>
        <p:nvSpPr>
          <p:cNvPr id="45060" name="Slide Number Placeholder 3"/>
          <p:cNvSpPr>
            <a:spLocks noGrp="1"/>
          </p:cNvSpPr>
          <p:nvPr>
            <p:ph type="sldNum" sz="quarter" idx="5"/>
          </p:nvPr>
        </p:nvSpPr>
        <p:spPr>
          <a:noFill/>
        </p:spPr>
        <p:txBody>
          <a:bodyPr/>
          <a:lstStyle/>
          <a:p>
            <a:fld id="{48CA94A4-8A55-4B55-8748-7EDF008967AA}" type="slidenum">
              <a:rPr lang="en-US" smtClean="0"/>
              <a:pPr/>
              <a:t>11</a:t>
            </a:fld>
            <a:endParaRPr lang="en-US"/>
          </a:p>
        </p:txBody>
      </p:sp>
    </p:spTree>
    <p:extLst>
      <p:ext uri="{BB962C8B-B14F-4D97-AF65-F5344CB8AC3E}">
        <p14:creationId xmlns:p14="http://schemas.microsoft.com/office/powerpoint/2010/main" val="2727871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th-TH"/>
          </a:p>
        </p:txBody>
      </p:sp>
      <p:sp>
        <p:nvSpPr>
          <p:cNvPr id="46084" name="Slide Number Placeholder 3"/>
          <p:cNvSpPr>
            <a:spLocks noGrp="1"/>
          </p:cNvSpPr>
          <p:nvPr>
            <p:ph type="sldNum" sz="quarter" idx="5"/>
          </p:nvPr>
        </p:nvSpPr>
        <p:spPr>
          <a:noFill/>
        </p:spPr>
        <p:txBody>
          <a:bodyPr/>
          <a:lstStyle/>
          <a:p>
            <a:fld id="{208DA9FC-DB2F-4DE3-9AB0-82DEC246ECD7}" type="slidenum">
              <a:rPr lang="en-US" smtClean="0"/>
              <a:pPr/>
              <a:t>12</a:t>
            </a:fld>
            <a:endParaRPr lang="en-US"/>
          </a:p>
        </p:txBody>
      </p:sp>
    </p:spTree>
    <p:extLst>
      <p:ext uri="{BB962C8B-B14F-4D97-AF65-F5344CB8AC3E}">
        <p14:creationId xmlns:p14="http://schemas.microsoft.com/office/powerpoint/2010/main" val="2034360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th-TH"/>
          </a:p>
        </p:txBody>
      </p:sp>
      <p:sp>
        <p:nvSpPr>
          <p:cNvPr id="47108" name="Slide Number Placeholder 3"/>
          <p:cNvSpPr>
            <a:spLocks noGrp="1"/>
          </p:cNvSpPr>
          <p:nvPr>
            <p:ph type="sldNum" sz="quarter" idx="5"/>
          </p:nvPr>
        </p:nvSpPr>
        <p:spPr>
          <a:noFill/>
        </p:spPr>
        <p:txBody>
          <a:bodyPr/>
          <a:lstStyle/>
          <a:p>
            <a:fld id="{43F16FB5-5A64-4918-9916-2F049DDC2474}" type="slidenum">
              <a:rPr lang="en-US" smtClean="0"/>
              <a:pPr/>
              <a:t>13</a:t>
            </a:fld>
            <a:endParaRPr lang="en-US"/>
          </a:p>
        </p:txBody>
      </p:sp>
    </p:spTree>
    <p:extLst>
      <p:ext uri="{BB962C8B-B14F-4D97-AF65-F5344CB8AC3E}">
        <p14:creationId xmlns:p14="http://schemas.microsoft.com/office/powerpoint/2010/main" val="28072729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th-TH"/>
          </a:p>
        </p:txBody>
      </p:sp>
      <p:sp>
        <p:nvSpPr>
          <p:cNvPr id="49156" name="Slide Number Placeholder 3"/>
          <p:cNvSpPr>
            <a:spLocks noGrp="1"/>
          </p:cNvSpPr>
          <p:nvPr>
            <p:ph type="sldNum" sz="quarter" idx="5"/>
          </p:nvPr>
        </p:nvSpPr>
        <p:spPr>
          <a:noFill/>
        </p:spPr>
        <p:txBody>
          <a:bodyPr/>
          <a:lstStyle/>
          <a:p>
            <a:fld id="{8709AE92-E43D-4D5C-AC34-41A7469FCC75}" type="slidenum">
              <a:rPr lang="en-US" smtClean="0"/>
              <a:pPr/>
              <a:t>14</a:t>
            </a:fld>
            <a:endParaRPr lang="en-US"/>
          </a:p>
        </p:txBody>
      </p:sp>
    </p:spTree>
    <p:extLst>
      <p:ext uri="{BB962C8B-B14F-4D97-AF65-F5344CB8AC3E}">
        <p14:creationId xmlns:p14="http://schemas.microsoft.com/office/powerpoint/2010/main" val="1021014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th-TH"/>
          </a:p>
        </p:txBody>
      </p:sp>
      <p:sp>
        <p:nvSpPr>
          <p:cNvPr id="50180" name="Slide Number Placeholder 3"/>
          <p:cNvSpPr>
            <a:spLocks noGrp="1"/>
          </p:cNvSpPr>
          <p:nvPr>
            <p:ph type="sldNum" sz="quarter" idx="5"/>
          </p:nvPr>
        </p:nvSpPr>
        <p:spPr>
          <a:noFill/>
        </p:spPr>
        <p:txBody>
          <a:bodyPr/>
          <a:lstStyle/>
          <a:p>
            <a:fld id="{055005FA-D1A0-4027-BD3C-0ABE610BC310}" type="slidenum">
              <a:rPr lang="en-US" smtClean="0"/>
              <a:pPr/>
              <a:t>15</a:t>
            </a:fld>
            <a:endParaRPr lang="en-US"/>
          </a:p>
        </p:txBody>
      </p:sp>
    </p:spTree>
    <p:extLst>
      <p:ext uri="{BB962C8B-B14F-4D97-AF65-F5344CB8AC3E}">
        <p14:creationId xmlns:p14="http://schemas.microsoft.com/office/powerpoint/2010/main" val="473627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th-TH"/>
          </a:p>
        </p:txBody>
      </p:sp>
      <p:sp>
        <p:nvSpPr>
          <p:cNvPr id="51204" name="Slide Number Placeholder 3"/>
          <p:cNvSpPr>
            <a:spLocks noGrp="1"/>
          </p:cNvSpPr>
          <p:nvPr>
            <p:ph type="sldNum" sz="quarter" idx="5"/>
          </p:nvPr>
        </p:nvSpPr>
        <p:spPr>
          <a:noFill/>
        </p:spPr>
        <p:txBody>
          <a:bodyPr/>
          <a:lstStyle/>
          <a:p>
            <a:fld id="{9E180F8C-DBB2-4B4C-A987-517ED5AA5A76}" type="slidenum">
              <a:rPr lang="en-US" smtClean="0"/>
              <a:pPr/>
              <a:t>16</a:t>
            </a:fld>
            <a:endParaRPr lang="en-US"/>
          </a:p>
        </p:txBody>
      </p:sp>
    </p:spTree>
    <p:extLst>
      <p:ext uri="{BB962C8B-B14F-4D97-AF65-F5344CB8AC3E}">
        <p14:creationId xmlns:p14="http://schemas.microsoft.com/office/powerpoint/2010/main" val="4105018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th-TH"/>
          </a:p>
        </p:txBody>
      </p:sp>
      <p:sp>
        <p:nvSpPr>
          <p:cNvPr id="52228" name="Slide Number Placeholder 3"/>
          <p:cNvSpPr>
            <a:spLocks noGrp="1"/>
          </p:cNvSpPr>
          <p:nvPr>
            <p:ph type="sldNum" sz="quarter" idx="5"/>
          </p:nvPr>
        </p:nvSpPr>
        <p:spPr>
          <a:noFill/>
        </p:spPr>
        <p:txBody>
          <a:bodyPr/>
          <a:lstStyle/>
          <a:p>
            <a:fld id="{449B274E-37F4-49D3-ADDF-7DCD1D715898}" type="slidenum">
              <a:rPr lang="en-US" smtClean="0"/>
              <a:pPr/>
              <a:t>17</a:t>
            </a:fld>
            <a:endParaRPr lang="en-US"/>
          </a:p>
        </p:txBody>
      </p:sp>
    </p:spTree>
    <p:extLst>
      <p:ext uri="{BB962C8B-B14F-4D97-AF65-F5344CB8AC3E}">
        <p14:creationId xmlns:p14="http://schemas.microsoft.com/office/powerpoint/2010/main" val="3824447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th-TH"/>
          </a:p>
        </p:txBody>
      </p:sp>
      <p:sp>
        <p:nvSpPr>
          <p:cNvPr id="53252" name="Slide Number Placeholder 3"/>
          <p:cNvSpPr>
            <a:spLocks noGrp="1"/>
          </p:cNvSpPr>
          <p:nvPr>
            <p:ph type="sldNum" sz="quarter" idx="5"/>
          </p:nvPr>
        </p:nvSpPr>
        <p:spPr>
          <a:noFill/>
        </p:spPr>
        <p:txBody>
          <a:bodyPr/>
          <a:lstStyle/>
          <a:p>
            <a:fld id="{4E85A200-0518-4155-9697-82BB032FD72C}" type="slidenum">
              <a:rPr lang="en-US" smtClean="0"/>
              <a:pPr/>
              <a:t>18</a:t>
            </a:fld>
            <a:endParaRPr lang="en-US"/>
          </a:p>
        </p:txBody>
      </p:sp>
    </p:spTree>
    <p:extLst>
      <p:ext uri="{BB962C8B-B14F-4D97-AF65-F5344CB8AC3E}">
        <p14:creationId xmlns:p14="http://schemas.microsoft.com/office/powerpoint/2010/main" val="4194041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th-TH"/>
          </a:p>
        </p:txBody>
      </p:sp>
      <p:sp>
        <p:nvSpPr>
          <p:cNvPr id="54276" name="Slide Number Placeholder 3"/>
          <p:cNvSpPr>
            <a:spLocks noGrp="1"/>
          </p:cNvSpPr>
          <p:nvPr>
            <p:ph type="sldNum" sz="quarter" idx="5"/>
          </p:nvPr>
        </p:nvSpPr>
        <p:spPr>
          <a:noFill/>
        </p:spPr>
        <p:txBody>
          <a:bodyPr/>
          <a:lstStyle/>
          <a:p>
            <a:fld id="{C8B1A137-F09B-4920-9121-407D33F756E1}" type="slidenum">
              <a:rPr lang="en-US" smtClean="0"/>
              <a:pPr/>
              <a:t>19</a:t>
            </a:fld>
            <a:endParaRPr lang="en-US"/>
          </a:p>
        </p:txBody>
      </p:sp>
    </p:spTree>
    <p:extLst>
      <p:ext uri="{BB962C8B-B14F-4D97-AF65-F5344CB8AC3E}">
        <p14:creationId xmlns:p14="http://schemas.microsoft.com/office/powerpoint/2010/main" val="2411105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th-TH"/>
          </a:p>
        </p:txBody>
      </p:sp>
      <p:sp>
        <p:nvSpPr>
          <p:cNvPr id="34820" name="Slide Number Placeholder 3"/>
          <p:cNvSpPr>
            <a:spLocks noGrp="1"/>
          </p:cNvSpPr>
          <p:nvPr>
            <p:ph type="sldNum" sz="quarter" idx="5"/>
          </p:nvPr>
        </p:nvSpPr>
        <p:spPr>
          <a:noFill/>
        </p:spPr>
        <p:txBody>
          <a:bodyPr/>
          <a:lstStyle/>
          <a:p>
            <a:fld id="{8122B2B4-4EB4-4976-B1E7-FC2F09DB2592}" type="slidenum">
              <a:rPr lang="en-US" smtClean="0"/>
              <a:pPr/>
              <a:t>2</a:t>
            </a:fld>
            <a:endParaRPr lang="en-US"/>
          </a:p>
        </p:txBody>
      </p:sp>
    </p:spTree>
    <p:extLst>
      <p:ext uri="{BB962C8B-B14F-4D97-AF65-F5344CB8AC3E}">
        <p14:creationId xmlns:p14="http://schemas.microsoft.com/office/powerpoint/2010/main" val="3784805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th-TH"/>
          </a:p>
        </p:txBody>
      </p:sp>
      <p:sp>
        <p:nvSpPr>
          <p:cNvPr id="55300" name="Slide Number Placeholder 3"/>
          <p:cNvSpPr>
            <a:spLocks noGrp="1"/>
          </p:cNvSpPr>
          <p:nvPr>
            <p:ph type="sldNum" sz="quarter" idx="5"/>
          </p:nvPr>
        </p:nvSpPr>
        <p:spPr>
          <a:noFill/>
        </p:spPr>
        <p:txBody>
          <a:bodyPr/>
          <a:lstStyle/>
          <a:p>
            <a:fld id="{723B73F1-920A-44E1-ADD7-F23137F4E553}" type="slidenum">
              <a:rPr lang="en-US" smtClean="0"/>
              <a:pPr/>
              <a:t>20</a:t>
            </a:fld>
            <a:endParaRPr lang="en-US"/>
          </a:p>
        </p:txBody>
      </p:sp>
    </p:spTree>
    <p:extLst>
      <p:ext uri="{BB962C8B-B14F-4D97-AF65-F5344CB8AC3E}">
        <p14:creationId xmlns:p14="http://schemas.microsoft.com/office/powerpoint/2010/main" val="3968663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th-TH"/>
          </a:p>
        </p:txBody>
      </p:sp>
      <p:sp>
        <p:nvSpPr>
          <p:cNvPr id="56324" name="Slide Number Placeholder 3"/>
          <p:cNvSpPr>
            <a:spLocks noGrp="1"/>
          </p:cNvSpPr>
          <p:nvPr>
            <p:ph type="sldNum" sz="quarter" idx="5"/>
          </p:nvPr>
        </p:nvSpPr>
        <p:spPr>
          <a:noFill/>
        </p:spPr>
        <p:txBody>
          <a:bodyPr/>
          <a:lstStyle/>
          <a:p>
            <a:fld id="{1E0334FD-349C-4379-A23D-A99A6F5BAE22}" type="slidenum">
              <a:rPr lang="en-US" smtClean="0"/>
              <a:pPr/>
              <a:t>21</a:t>
            </a:fld>
            <a:endParaRPr lang="en-US"/>
          </a:p>
        </p:txBody>
      </p:sp>
    </p:spTree>
    <p:extLst>
      <p:ext uri="{BB962C8B-B14F-4D97-AF65-F5344CB8AC3E}">
        <p14:creationId xmlns:p14="http://schemas.microsoft.com/office/powerpoint/2010/main" val="3891035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th-TH"/>
          </a:p>
        </p:txBody>
      </p:sp>
      <p:sp>
        <p:nvSpPr>
          <p:cNvPr id="57348" name="Slide Number Placeholder 3"/>
          <p:cNvSpPr>
            <a:spLocks noGrp="1"/>
          </p:cNvSpPr>
          <p:nvPr>
            <p:ph type="sldNum" sz="quarter" idx="5"/>
          </p:nvPr>
        </p:nvSpPr>
        <p:spPr>
          <a:noFill/>
        </p:spPr>
        <p:txBody>
          <a:bodyPr/>
          <a:lstStyle/>
          <a:p>
            <a:fld id="{12C614B6-6AB8-4E92-B11A-11A61A33EF11}" type="slidenum">
              <a:rPr lang="en-US" smtClean="0"/>
              <a:pPr/>
              <a:t>22</a:t>
            </a:fld>
            <a:endParaRPr lang="en-US"/>
          </a:p>
        </p:txBody>
      </p:sp>
    </p:spTree>
    <p:extLst>
      <p:ext uri="{BB962C8B-B14F-4D97-AF65-F5344CB8AC3E}">
        <p14:creationId xmlns:p14="http://schemas.microsoft.com/office/powerpoint/2010/main" val="28543136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th-TH"/>
          </a:p>
        </p:txBody>
      </p:sp>
      <p:sp>
        <p:nvSpPr>
          <p:cNvPr id="59396" name="Slide Number Placeholder 3"/>
          <p:cNvSpPr>
            <a:spLocks noGrp="1"/>
          </p:cNvSpPr>
          <p:nvPr>
            <p:ph type="sldNum" sz="quarter" idx="5"/>
          </p:nvPr>
        </p:nvSpPr>
        <p:spPr>
          <a:noFill/>
        </p:spPr>
        <p:txBody>
          <a:bodyPr/>
          <a:lstStyle/>
          <a:p>
            <a:fld id="{79194138-ABF4-4DA0-A1D1-870FF0CC2C3D}" type="slidenum">
              <a:rPr lang="en-US" smtClean="0"/>
              <a:pPr/>
              <a:t>23</a:t>
            </a:fld>
            <a:endParaRPr lang="en-US"/>
          </a:p>
        </p:txBody>
      </p:sp>
    </p:spTree>
    <p:extLst>
      <p:ext uri="{BB962C8B-B14F-4D97-AF65-F5344CB8AC3E}">
        <p14:creationId xmlns:p14="http://schemas.microsoft.com/office/powerpoint/2010/main" val="1363838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th-TH"/>
          </a:p>
        </p:txBody>
      </p:sp>
      <p:sp>
        <p:nvSpPr>
          <p:cNvPr id="60420" name="Slide Number Placeholder 3"/>
          <p:cNvSpPr>
            <a:spLocks noGrp="1"/>
          </p:cNvSpPr>
          <p:nvPr>
            <p:ph type="sldNum" sz="quarter" idx="5"/>
          </p:nvPr>
        </p:nvSpPr>
        <p:spPr>
          <a:noFill/>
        </p:spPr>
        <p:txBody>
          <a:bodyPr/>
          <a:lstStyle/>
          <a:p>
            <a:fld id="{CC0A9C0D-F493-4191-B897-BA343B2A18A7}" type="slidenum">
              <a:rPr lang="en-US" smtClean="0"/>
              <a:pPr/>
              <a:t>24</a:t>
            </a:fld>
            <a:endParaRPr lang="en-US"/>
          </a:p>
        </p:txBody>
      </p:sp>
    </p:spTree>
    <p:extLst>
      <p:ext uri="{BB962C8B-B14F-4D97-AF65-F5344CB8AC3E}">
        <p14:creationId xmlns:p14="http://schemas.microsoft.com/office/powerpoint/2010/main" val="3181692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th-TH"/>
          </a:p>
        </p:txBody>
      </p:sp>
      <p:sp>
        <p:nvSpPr>
          <p:cNvPr id="61444" name="Slide Number Placeholder 3"/>
          <p:cNvSpPr>
            <a:spLocks noGrp="1"/>
          </p:cNvSpPr>
          <p:nvPr>
            <p:ph type="sldNum" sz="quarter" idx="5"/>
          </p:nvPr>
        </p:nvSpPr>
        <p:spPr>
          <a:noFill/>
        </p:spPr>
        <p:txBody>
          <a:bodyPr/>
          <a:lstStyle/>
          <a:p>
            <a:fld id="{FE7E89FE-42DF-4507-8539-A6A477733FC4}" type="slidenum">
              <a:rPr lang="en-US" smtClean="0"/>
              <a:pPr/>
              <a:t>25</a:t>
            </a:fld>
            <a:endParaRPr lang="en-US"/>
          </a:p>
        </p:txBody>
      </p:sp>
    </p:spTree>
    <p:extLst>
      <p:ext uri="{BB962C8B-B14F-4D97-AF65-F5344CB8AC3E}">
        <p14:creationId xmlns:p14="http://schemas.microsoft.com/office/powerpoint/2010/main" val="2063904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th-TH"/>
          </a:p>
        </p:txBody>
      </p:sp>
      <p:sp>
        <p:nvSpPr>
          <p:cNvPr id="62468" name="Slide Number Placeholder 3"/>
          <p:cNvSpPr>
            <a:spLocks noGrp="1"/>
          </p:cNvSpPr>
          <p:nvPr>
            <p:ph type="sldNum" sz="quarter" idx="5"/>
          </p:nvPr>
        </p:nvSpPr>
        <p:spPr>
          <a:noFill/>
        </p:spPr>
        <p:txBody>
          <a:bodyPr/>
          <a:lstStyle/>
          <a:p>
            <a:fld id="{E7D41B57-4EF0-4980-90A3-6B80AC30CAB2}" type="slidenum">
              <a:rPr lang="en-US" smtClean="0"/>
              <a:pPr/>
              <a:t>26</a:t>
            </a:fld>
            <a:endParaRPr lang="en-US"/>
          </a:p>
        </p:txBody>
      </p:sp>
    </p:spTree>
    <p:extLst>
      <p:ext uri="{BB962C8B-B14F-4D97-AF65-F5344CB8AC3E}">
        <p14:creationId xmlns:p14="http://schemas.microsoft.com/office/powerpoint/2010/main" val="1643448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th-TH"/>
          </a:p>
        </p:txBody>
      </p:sp>
      <p:sp>
        <p:nvSpPr>
          <p:cNvPr id="35844" name="Slide Number Placeholder 3"/>
          <p:cNvSpPr>
            <a:spLocks noGrp="1"/>
          </p:cNvSpPr>
          <p:nvPr>
            <p:ph type="sldNum" sz="quarter" idx="5"/>
          </p:nvPr>
        </p:nvSpPr>
        <p:spPr>
          <a:noFill/>
        </p:spPr>
        <p:txBody>
          <a:bodyPr/>
          <a:lstStyle/>
          <a:p>
            <a:fld id="{9DF07D2A-35F4-44C7-AAD0-36695724D424}" type="slidenum">
              <a:rPr lang="en-US" smtClean="0"/>
              <a:pPr/>
              <a:t>3</a:t>
            </a:fld>
            <a:endParaRPr lang="en-US"/>
          </a:p>
        </p:txBody>
      </p:sp>
    </p:spTree>
    <p:extLst>
      <p:ext uri="{BB962C8B-B14F-4D97-AF65-F5344CB8AC3E}">
        <p14:creationId xmlns:p14="http://schemas.microsoft.com/office/powerpoint/2010/main" val="178810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th-TH"/>
          </a:p>
        </p:txBody>
      </p:sp>
      <p:sp>
        <p:nvSpPr>
          <p:cNvPr id="36868" name="Slide Number Placeholder 3"/>
          <p:cNvSpPr>
            <a:spLocks noGrp="1"/>
          </p:cNvSpPr>
          <p:nvPr>
            <p:ph type="sldNum" sz="quarter" idx="5"/>
          </p:nvPr>
        </p:nvSpPr>
        <p:spPr>
          <a:noFill/>
        </p:spPr>
        <p:txBody>
          <a:bodyPr/>
          <a:lstStyle/>
          <a:p>
            <a:fld id="{393BF0E5-0D1E-4BDA-A35A-45915A21F2AB}" type="slidenum">
              <a:rPr lang="en-US" smtClean="0"/>
              <a:pPr/>
              <a:t>4</a:t>
            </a:fld>
            <a:endParaRPr lang="en-US"/>
          </a:p>
        </p:txBody>
      </p:sp>
    </p:spTree>
    <p:extLst>
      <p:ext uri="{BB962C8B-B14F-4D97-AF65-F5344CB8AC3E}">
        <p14:creationId xmlns:p14="http://schemas.microsoft.com/office/powerpoint/2010/main" val="1040436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th-TH"/>
          </a:p>
        </p:txBody>
      </p:sp>
      <p:sp>
        <p:nvSpPr>
          <p:cNvPr id="38916" name="Slide Number Placeholder 3"/>
          <p:cNvSpPr>
            <a:spLocks noGrp="1"/>
          </p:cNvSpPr>
          <p:nvPr>
            <p:ph type="sldNum" sz="quarter" idx="5"/>
          </p:nvPr>
        </p:nvSpPr>
        <p:spPr>
          <a:noFill/>
        </p:spPr>
        <p:txBody>
          <a:bodyPr/>
          <a:lstStyle/>
          <a:p>
            <a:fld id="{6D211311-F5B7-45B7-860D-502FC5A68BB0}" type="slidenum">
              <a:rPr lang="en-US" smtClean="0"/>
              <a:pPr/>
              <a:t>5</a:t>
            </a:fld>
            <a:endParaRPr lang="en-US"/>
          </a:p>
        </p:txBody>
      </p:sp>
    </p:spTree>
    <p:extLst>
      <p:ext uri="{BB962C8B-B14F-4D97-AF65-F5344CB8AC3E}">
        <p14:creationId xmlns:p14="http://schemas.microsoft.com/office/powerpoint/2010/main" val="543267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th-TH"/>
          </a:p>
        </p:txBody>
      </p:sp>
      <p:sp>
        <p:nvSpPr>
          <p:cNvPr id="39940" name="Slide Number Placeholder 3"/>
          <p:cNvSpPr>
            <a:spLocks noGrp="1"/>
          </p:cNvSpPr>
          <p:nvPr>
            <p:ph type="sldNum" sz="quarter" idx="5"/>
          </p:nvPr>
        </p:nvSpPr>
        <p:spPr>
          <a:noFill/>
        </p:spPr>
        <p:txBody>
          <a:bodyPr/>
          <a:lstStyle/>
          <a:p>
            <a:fld id="{6D1C0F47-EB10-4BF7-9418-E4D70C69526E}" type="slidenum">
              <a:rPr lang="en-US" smtClean="0"/>
              <a:pPr/>
              <a:t>6</a:t>
            </a:fld>
            <a:endParaRPr lang="en-US"/>
          </a:p>
        </p:txBody>
      </p:sp>
    </p:spTree>
    <p:extLst>
      <p:ext uri="{BB962C8B-B14F-4D97-AF65-F5344CB8AC3E}">
        <p14:creationId xmlns:p14="http://schemas.microsoft.com/office/powerpoint/2010/main" val="3323545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th-TH"/>
          </a:p>
        </p:txBody>
      </p:sp>
      <p:sp>
        <p:nvSpPr>
          <p:cNvPr id="40964" name="Slide Number Placeholder 3"/>
          <p:cNvSpPr>
            <a:spLocks noGrp="1"/>
          </p:cNvSpPr>
          <p:nvPr>
            <p:ph type="sldNum" sz="quarter" idx="5"/>
          </p:nvPr>
        </p:nvSpPr>
        <p:spPr>
          <a:noFill/>
        </p:spPr>
        <p:txBody>
          <a:bodyPr/>
          <a:lstStyle/>
          <a:p>
            <a:fld id="{F9C49D51-399E-4E0B-A6AE-5DFC3E11DC3C}" type="slidenum">
              <a:rPr lang="en-US" smtClean="0"/>
              <a:pPr/>
              <a:t>7</a:t>
            </a:fld>
            <a:endParaRPr lang="en-US"/>
          </a:p>
        </p:txBody>
      </p:sp>
    </p:spTree>
    <p:extLst>
      <p:ext uri="{BB962C8B-B14F-4D97-AF65-F5344CB8AC3E}">
        <p14:creationId xmlns:p14="http://schemas.microsoft.com/office/powerpoint/2010/main" val="2987612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th-TH"/>
          </a:p>
        </p:txBody>
      </p:sp>
      <p:sp>
        <p:nvSpPr>
          <p:cNvPr id="41988" name="Slide Number Placeholder 3"/>
          <p:cNvSpPr>
            <a:spLocks noGrp="1"/>
          </p:cNvSpPr>
          <p:nvPr>
            <p:ph type="sldNum" sz="quarter" idx="5"/>
          </p:nvPr>
        </p:nvSpPr>
        <p:spPr>
          <a:noFill/>
        </p:spPr>
        <p:txBody>
          <a:bodyPr/>
          <a:lstStyle/>
          <a:p>
            <a:fld id="{FAB82C35-298B-4646-B1B4-FA81EBD95699}" type="slidenum">
              <a:rPr lang="en-US" smtClean="0"/>
              <a:pPr/>
              <a:t>8</a:t>
            </a:fld>
            <a:endParaRPr lang="en-US"/>
          </a:p>
        </p:txBody>
      </p:sp>
    </p:spTree>
    <p:extLst>
      <p:ext uri="{BB962C8B-B14F-4D97-AF65-F5344CB8AC3E}">
        <p14:creationId xmlns:p14="http://schemas.microsoft.com/office/powerpoint/2010/main" val="2261238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th-TH"/>
          </a:p>
        </p:txBody>
      </p:sp>
      <p:sp>
        <p:nvSpPr>
          <p:cNvPr id="43012" name="Slide Number Placeholder 3"/>
          <p:cNvSpPr>
            <a:spLocks noGrp="1"/>
          </p:cNvSpPr>
          <p:nvPr>
            <p:ph type="sldNum" sz="quarter" idx="5"/>
          </p:nvPr>
        </p:nvSpPr>
        <p:spPr>
          <a:noFill/>
        </p:spPr>
        <p:txBody>
          <a:bodyPr/>
          <a:lstStyle/>
          <a:p>
            <a:fld id="{B22E844A-BC27-4106-B644-5797C234A045}" type="slidenum">
              <a:rPr lang="en-US" smtClean="0"/>
              <a:pPr/>
              <a:t>9</a:t>
            </a:fld>
            <a:endParaRPr lang="en-US"/>
          </a:p>
        </p:txBody>
      </p:sp>
    </p:spTree>
    <p:extLst>
      <p:ext uri="{BB962C8B-B14F-4D97-AF65-F5344CB8AC3E}">
        <p14:creationId xmlns:p14="http://schemas.microsoft.com/office/powerpoint/2010/main" val="2271998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ภาพนิ่งชื่อเรื่อ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th-TH"/>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th-TH"/>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th-TH"/>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th-TH"/>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th-TH"/>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th-TH"/>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th-TH"/>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th-TH"/>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th-TH"/>
              </a:p>
            </p:txBody>
          </p:sp>
        </p:grpSp>
      </p:grpSp>
      <p:sp>
        <p:nvSpPr>
          <p:cNvPr id="297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297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a:lvl1pPr>
          </a:lstStyle>
          <a:p>
            <a:pPr>
              <a:defRPr/>
            </a:pPr>
            <a:endParaRPr lang="en-US"/>
          </a:p>
        </p:txBody>
      </p:sp>
      <p:sp>
        <p:nvSpPr>
          <p:cNvPr id="70" name="Rectangle 70"/>
          <p:cNvSpPr>
            <a:spLocks noGrp="1" noChangeArrowheads="1"/>
          </p:cNvSpPr>
          <p:nvPr>
            <p:ph type="ftr" sz="quarter" idx="11"/>
          </p:nvPr>
        </p:nvSpPr>
        <p:spPr/>
        <p:txBody>
          <a:bodyPr/>
          <a:lstStyle>
            <a:lvl1pPr>
              <a:defRPr/>
            </a:lvl1pPr>
          </a:lstStyle>
          <a:p>
            <a:pPr>
              <a:defRPr/>
            </a:pPr>
            <a:endParaRPr lang="en-US"/>
          </a:p>
        </p:txBody>
      </p:sp>
      <p:sp>
        <p:nvSpPr>
          <p:cNvPr id="71" name="Rectangle 71"/>
          <p:cNvSpPr>
            <a:spLocks noGrp="1" noChangeArrowheads="1"/>
          </p:cNvSpPr>
          <p:nvPr>
            <p:ph type="sldNum" sz="quarter" idx="12"/>
          </p:nvPr>
        </p:nvSpPr>
        <p:spPr/>
        <p:txBody>
          <a:bodyPr/>
          <a:lstStyle>
            <a:lvl1pPr>
              <a:defRPr/>
            </a:lvl1pPr>
          </a:lstStyle>
          <a:p>
            <a:pPr>
              <a:defRPr/>
            </a:pPr>
            <a:fld id="{02E1292E-0E4E-446F-ABF0-F4374014418B}"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ชื่อเรื่องและข้อความแนวตั้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a:t>คลิกเพื่อแก้ไขลักษณะชื่อเรื่องต้นแบบ</a:t>
            </a:r>
          </a:p>
        </p:txBody>
      </p:sp>
      <p:sp>
        <p:nvSpPr>
          <p:cNvPr id="3" name="ตัวยึดข้อความแนวตั้ง 2"/>
          <p:cNvSpPr>
            <a:spLocks noGrp="1"/>
          </p:cNvSpPr>
          <p:nvPr>
            <p:ph type="body" orient="vert" idx="1"/>
          </p:nvPr>
        </p:nvSpPr>
        <p:spPr/>
        <p:txBody>
          <a:bodyPr vert="eaVert"/>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1F5CB5CE-0E0A-4127-ACF5-68A4F6941CC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ข้อความและชื่อเรื่องแนวตั้ง">
    <p:spTree>
      <p:nvGrpSpPr>
        <p:cNvPr id="1" name=""/>
        <p:cNvGrpSpPr/>
        <p:nvPr/>
      </p:nvGrpSpPr>
      <p:grpSpPr>
        <a:xfrm>
          <a:off x="0" y="0"/>
          <a:ext cx="0" cy="0"/>
          <a:chOff x="0" y="0"/>
          <a:chExt cx="0" cy="0"/>
        </a:xfrm>
      </p:grpSpPr>
      <p:sp>
        <p:nvSpPr>
          <p:cNvPr id="2" name="ชื่อเรื่องแนวตั้ง 1"/>
          <p:cNvSpPr>
            <a:spLocks noGrp="1"/>
          </p:cNvSpPr>
          <p:nvPr>
            <p:ph type="title" orient="vert"/>
          </p:nvPr>
        </p:nvSpPr>
        <p:spPr>
          <a:xfrm>
            <a:off x="6610350" y="304800"/>
            <a:ext cx="2000250" cy="5715000"/>
          </a:xfrm>
        </p:spPr>
        <p:txBody>
          <a:bodyPr vert="eaVert"/>
          <a:lstStyle/>
          <a:p>
            <a:r>
              <a:rPr lang="th-TH"/>
              <a:t>คลิกเพื่อแก้ไขลักษณะชื่อเรื่องต้นแบบ</a:t>
            </a:r>
          </a:p>
        </p:txBody>
      </p:sp>
      <p:sp>
        <p:nvSpPr>
          <p:cNvPr id="3" name="ตัวยึดข้อความแนวตั้ง 2"/>
          <p:cNvSpPr>
            <a:spLocks noGrp="1"/>
          </p:cNvSpPr>
          <p:nvPr>
            <p:ph type="body" orient="vert" idx="1"/>
          </p:nvPr>
        </p:nvSpPr>
        <p:spPr>
          <a:xfrm>
            <a:off x="609600" y="304800"/>
            <a:ext cx="5848350" cy="5715000"/>
          </a:xfrm>
        </p:spPr>
        <p:txBody>
          <a:bodyPr vert="eaVert"/>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1F5318E6-2CEA-4B13-AAD3-EE4D500D8410}"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ชื่อเรื่องและตาราง">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609600" y="304800"/>
            <a:ext cx="7772400" cy="1143000"/>
          </a:xfrm>
        </p:spPr>
        <p:txBody>
          <a:bodyPr/>
          <a:lstStyle/>
          <a:p>
            <a:r>
              <a:rPr lang="th-TH"/>
              <a:t>คลิกเพื่อแก้ไขลักษณะชื่อเรื่องต้นแบบ</a:t>
            </a:r>
          </a:p>
        </p:txBody>
      </p:sp>
      <p:sp>
        <p:nvSpPr>
          <p:cNvPr id="3" name="ตัวยึดตาราง 2"/>
          <p:cNvSpPr>
            <a:spLocks noGrp="1"/>
          </p:cNvSpPr>
          <p:nvPr>
            <p:ph type="tbl" idx="1"/>
          </p:nvPr>
        </p:nvSpPr>
        <p:spPr>
          <a:xfrm>
            <a:off x="838200" y="1905000"/>
            <a:ext cx="7772400" cy="4114800"/>
          </a:xfrm>
        </p:spPr>
        <p:txBody>
          <a:bodyPr/>
          <a:lstStyle/>
          <a:p>
            <a:pPr lvl="0"/>
            <a:endParaRPr lang="th-TH" noProof="0"/>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C41C279E-3D3E-4F44-ADB9-087BFC9B7DA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ชื่อเรื่องและเนื้อหา">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a:t>คลิกเพื่อแก้ไขลักษณะชื่อเรื่องต้นแบบ</a:t>
            </a:r>
          </a:p>
        </p:txBody>
      </p:sp>
      <p:sp>
        <p:nvSpPr>
          <p:cNvPr id="3" name="ตัวยึดเนื้อหา 2"/>
          <p:cNvSpPr>
            <a:spLocks noGrp="1"/>
          </p:cNvSpPr>
          <p:nvPr>
            <p:ph idx="1"/>
          </p:nvPr>
        </p:nvSpPr>
        <p:spPr/>
        <p:txBody>
          <a:bodyPr/>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32CC6FFD-4116-4C58-B3E4-B17CF57D374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ส่วนหัวของส่วน">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722313" y="4406900"/>
            <a:ext cx="7772400" cy="1362075"/>
          </a:xfrm>
        </p:spPr>
        <p:txBody>
          <a:bodyPr anchor="t"/>
          <a:lstStyle>
            <a:lvl1pPr algn="l">
              <a:defRPr sz="4000" b="1" cap="all"/>
            </a:lvl1pPr>
          </a:lstStyle>
          <a:p>
            <a:r>
              <a:rPr lang="th-TH"/>
              <a:t>คลิกเพื่อแก้ไขลักษณะชื่อเรื่องต้นแบบ</a:t>
            </a:r>
          </a:p>
        </p:txBody>
      </p:sp>
      <p:sp>
        <p:nvSpPr>
          <p:cNvPr id="3" name="ตัวยึดข้อความ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h-TH"/>
              <a:t>คลิกเพื่อแก้ไขลักษณะของข้อความต้นแบบ</a:t>
            </a:r>
          </a:p>
        </p:txBody>
      </p:sp>
      <p:sp>
        <p:nvSpPr>
          <p:cNvPr id="4" name="Rectangle 65"/>
          <p:cNvSpPr>
            <a:spLocks noGrp="1" noChangeArrowheads="1"/>
          </p:cNvSpPr>
          <p:nvPr>
            <p:ph type="dt" sz="half" idx="10"/>
          </p:nvPr>
        </p:nvSpPr>
        <p:spPr>
          <a:ln/>
        </p:spPr>
        <p:txBody>
          <a:bodyPr/>
          <a:lstStyle>
            <a:lvl1pPr>
              <a:defRPr/>
            </a:lvl1pPr>
          </a:lstStyle>
          <a:p>
            <a:pPr>
              <a:defRPr/>
            </a:pPr>
            <a:endParaRPr lang="en-US"/>
          </a:p>
        </p:txBody>
      </p:sp>
      <p:sp>
        <p:nvSpPr>
          <p:cNvPr id="5" name="Rectangle 66"/>
          <p:cNvSpPr>
            <a:spLocks noGrp="1" noChangeArrowheads="1"/>
          </p:cNvSpPr>
          <p:nvPr>
            <p:ph type="ftr" sz="quarter" idx="11"/>
          </p:nvPr>
        </p:nvSpPr>
        <p:spPr>
          <a:ln/>
        </p:spPr>
        <p:txBody>
          <a:bodyPr/>
          <a:lstStyle>
            <a:lvl1pPr>
              <a:defRPr/>
            </a:lvl1pPr>
          </a:lstStyle>
          <a:p>
            <a:pPr>
              <a:defRPr/>
            </a:pPr>
            <a:endParaRPr lang="en-US"/>
          </a:p>
        </p:txBody>
      </p:sp>
      <p:sp>
        <p:nvSpPr>
          <p:cNvPr id="6" name="Rectangle 67"/>
          <p:cNvSpPr>
            <a:spLocks noGrp="1" noChangeArrowheads="1"/>
          </p:cNvSpPr>
          <p:nvPr>
            <p:ph type="sldNum" sz="quarter" idx="12"/>
          </p:nvPr>
        </p:nvSpPr>
        <p:spPr>
          <a:ln/>
        </p:spPr>
        <p:txBody>
          <a:bodyPr/>
          <a:lstStyle>
            <a:lvl1pPr>
              <a:defRPr/>
            </a:lvl1pPr>
          </a:lstStyle>
          <a:p>
            <a:pPr>
              <a:defRPr/>
            </a:pPr>
            <a:fld id="{BB04215B-ADF2-449B-B6FD-DE9BCCE77D96}"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เนื้อหา 2 ส่วน">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a:t>คลิกเพื่อแก้ไขลักษณะชื่อเรื่องต้นแบบ</a:t>
            </a:r>
          </a:p>
        </p:txBody>
      </p:sp>
      <p:sp>
        <p:nvSpPr>
          <p:cNvPr id="3" name="ตัวยึดเนื้อหา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ยึดเนื้อหา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A8B7BF7D-EB71-4920-AC72-2B42AEDFC81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การเปรียบเทียบ">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74638"/>
            <a:ext cx="8229600" cy="1143000"/>
          </a:xfrm>
        </p:spPr>
        <p:txBody>
          <a:bodyPr/>
          <a:lstStyle>
            <a:lvl1pPr>
              <a:defRPr/>
            </a:lvl1pPr>
          </a:lstStyle>
          <a:p>
            <a:r>
              <a:rPr lang="th-TH"/>
              <a:t>คลิกเพื่อแก้ไขลักษณะชื่อเรื่องต้นแบบ</a:t>
            </a:r>
          </a:p>
        </p:txBody>
      </p:sp>
      <p:sp>
        <p:nvSpPr>
          <p:cNvPr id="3" name="ตัวยึดข้อความ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คลิกเพื่อแก้ไขลักษณะของข้อความต้นแบบ</a:t>
            </a:r>
          </a:p>
        </p:txBody>
      </p:sp>
      <p:sp>
        <p:nvSpPr>
          <p:cNvPr id="4" name="ตัวยึดเนื้อหา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5" name="ตัวยึดข้อความ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h-TH"/>
              <a:t>คลิกเพื่อแก้ไขลักษณะของข้อความต้นแบบ</a:t>
            </a:r>
          </a:p>
        </p:txBody>
      </p:sp>
      <p:sp>
        <p:nvSpPr>
          <p:cNvPr id="6" name="ตัวยึดเนื้อหา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7" name="Rectangle 65"/>
          <p:cNvSpPr>
            <a:spLocks noGrp="1" noChangeArrowheads="1"/>
          </p:cNvSpPr>
          <p:nvPr>
            <p:ph type="dt" sz="half" idx="10"/>
          </p:nvPr>
        </p:nvSpPr>
        <p:spPr>
          <a:ln/>
        </p:spPr>
        <p:txBody>
          <a:bodyPr/>
          <a:lstStyle>
            <a:lvl1pPr>
              <a:defRPr/>
            </a:lvl1pPr>
          </a:lstStyle>
          <a:p>
            <a:pPr>
              <a:defRPr/>
            </a:pPr>
            <a:endParaRPr lang="en-US"/>
          </a:p>
        </p:txBody>
      </p:sp>
      <p:sp>
        <p:nvSpPr>
          <p:cNvPr id="8" name="Rectangle 66"/>
          <p:cNvSpPr>
            <a:spLocks noGrp="1" noChangeArrowheads="1"/>
          </p:cNvSpPr>
          <p:nvPr>
            <p:ph type="ftr" sz="quarter" idx="11"/>
          </p:nvPr>
        </p:nvSpPr>
        <p:spPr>
          <a:ln/>
        </p:spPr>
        <p:txBody>
          <a:bodyPr/>
          <a:lstStyle>
            <a:lvl1pPr>
              <a:defRPr/>
            </a:lvl1pPr>
          </a:lstStyle>
          <a:p>
            <a:pPr>
              <a:defRPr/>
            </a:pPr>
            <a:endParaRPr lang="en-US"/>
          </a:p>
        </p:txBody>
      </p:sp>
      <p:sp>
        <p:nvSpPr>
          <p:cNvPr id="9" name="Rectangle 67"/>
          <p:cNvSpPr>
            <a:spLocks noGrp="1" noChangeArrowheads="1"/>
          </p:cNvSpPr>
          <p:nvPr>
            <p:ph type="sldNum" sz="quarter" idx="12"/>
          </p:nvPr>
        </p:nvSpPr>
        <p:spPr>
          <a:ln/>
        </p:spPr>
        <p:txBody>
          <a:bodyPr/>
          <a:lstStyle>
            <a:lvl1pPr>
              <a:defRPr/>
            </a:lvl1pPr>
          </a:lstStyle>
          <a:p>
            <a:pPr>
              <a:defRPr/>
            </a:pPr>
            <a:fld id="{52CC5E59-363B-40BE-887C-A851438788D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เฉพาะชื่อเรื่อง">
    <p:spTree>
      <p:nvGrpSpPr>
        <p:cNvPr id="1" name=""/>
        <p:cNvGrpSpPr/>
        <p:nvPr/>
      </p:nvGrpSpPr>
      <p:grpSpPr>
        <a:xfrm>
          <a:off x="0" y="0"/>
          <a:ext cx="0" cy="0"/>
          <a:chOff x="0" y="0"/>
          <a:chExt cx="0" cy="0"/>
        </a:xfrm>
      </p:grpSpPr>
      <p:sp>
        <p:nvSpPr>
          <p:cNvPr id="2" name="ชื่อเรื่อง 1"/>
          <p:cNvSpPr>
            <a:spLocks noGrp="1"/>
          </p:cNvSpPr>
          <p:nvPr>
            <p:ph type="title"/>
          </p:nvPr>
        </p:nvSpPr>
        <p:spPr/>
        <p:txBody>
          <a:bodyPr/>
          <a:lstStyle/>
          <a:p>
            <a:r>
              <a:rPr lang="th-TH"/>
              <a:t>คลิกเพื่อแก้ไขลักษณะชื่อเรื่องต้นแบบ</a:t>
            </a:r>
          </a:p>
        </p:txBody>
      </p:sp>
      <p:sp>
        <p:nvSpPr>
          <p:cNvPr id="3" name="Rectangle 65"/>
          <p:cNvSpPr>
            <a:spLocks noGrp="1" noChangeArrowheads="1"/>
          </p:cNvSpPr>
          <p:nvPr>
            <p:ph type="dt" sz="half" idx="10"/>
          </p:nvPr>
        </p:nvSpPr>
        <p:spPr>
          <a:ln/>
        </p:spPr>
        <p:txBody>
          <a:bodyPr/>
          <a:lstStyle>
            <a:lvl1pPr>
              <a:defRPr/>
            </a:lvl1pPr>
          </a:lstStyle>
          <a:p>
            <a:pPr>
              <a:defRPr/>
            </a:pPr>
            <a:endParaRPr lang="en-US"/>
          </a:p>
        </p:txBody>
      </p:sp>
      <p:sp>
        <p:nvSpPr>
          <p:cNvPr id="4" name="Rectangle 66"/>
          <p:cNvSpPr>
            <a:spLocks noGrp="1" noChangeArrowheads="1"/>
          </p:cNvSpPr>
          <p:nvPr>
            <p:ph type="ftr" sz="quarter" idx="11"/>
          </p:nvPr>
        </p:nvSpPr>
        <p:spPr>
          <a:ln/>
        </p:spPr>
        <p:txBody>
          <a:bodyPr/>
          <a:lstStyle>
            <a:lvl1pPr>
              <a:defRPr/>
            </a:lvl1pPr>
          </a:lstStyle>
          <a:p>
            <a:pPr>
              <a:defRPr/>
            </a:pPr>
            <a:endParaRPr lang="en-US"/>
          </a:p>
        </p:txBody>
      </p:sp>
      <p:sp>
        <p:nvSpPr>
          <p:cNvPr id="5" name="Rectangle 67"/>
          <p:cNvSpPr>
            <a:spLocks noGrp="1" noChangeArrowheads="1"/>
          </p:cNvSpPr>
          <p:nvPr>
            <p:ph type="sldNum" sz="quarter" idx="12"/>
          </p:nvPr>
        </p:nvSpPr>
        <p:spPr>
          <a:ln/>
        </p:spPr>
        <p:txBody>
          <a:bodyPr/>
          <a:lstStyle>
            <a:lvl1pPr>
              <a:defRPr/>
            </a:lvl1pPr>
          </a:lstStyle>
          <a:p>
            <a:pPr>
              <a:defRPr/>
            </a:pPr>
            <a:fld id="{7AE17749-FA64-4362-9C6F-3191A946C5D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ว่างเปล่า">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endParaRPr lang="en-US"/>
          </a:p>
        </p:txBody>
      </p:sp>
      <p:sp>
        <p:nvSpPr>
          <p:cNvPr id="3" name="Rectangle 66"/>
          <p:cNvSpPr>
            <a:spLocks noGrp="1" noChangeArrowheads="1"/>
          </p:cNvSpPr>
          <p:nvPr>
            <p:ph type="ftr" sz="quarter" idx="11"/>
          </p:nvPr>
        </p:nvSpPr>
        <p:spPr>
          <a:ln/>
        </p:spPr>
        <p:txBody>
          <a:bodyPr/>
          <a:lstStyle>
            <a:lvl1pPr>
              <a:defRPr/>
            </a:lvl1pPr>
          </a:lstStyle>
          <a:p>
            <a:pPr>
              <a:defRPr/>
            </a:pPr>
            <a:endParaRPr lang="en-US"/>
          </a:p>
        </p:txBody>
      </p:sp>
      <p:sp>
        <p:nvSpPr>
          <p:cNvPr id="4" name="Rectangle 67"/>
          <p:cNvSpPr>
            <a:spLocks noGrp="1" noChangeArrowheads="1"/>
          </p:cNvSpPr>
          <p:nvPr>
            <p:ph type="sldNum" sz="quarter" idx="12"/>
          </p:nvPr>
        </p:nvSpPr>
        <p:spPr>
          <a:ln/>
        </p:spPr>
        <p:txBody>
          <a:bodyPr/>
          <a:lstStyle>
            <a:lvl1pPr>
              <a:defRPr/>
            </a:lvl1pPr>
          </a:lstStyle>
          <a:p>
            <a:pPr>
              <a:defRPr/>
            </a:pPr>
            <a:fld id="{A3C94061-5EFC-4C69-AB84-BFC52873E62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เนื้อหา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457200" y="273050"/>
            <a:ext cx="3008313" cy="1162050"/>
          </a:xfrm>
        </p:spPr>
        <p:txBody>
          <a:bodyPr/>
          <a:lstStyle>
            <a:lvl1pPr algn="l">
              <a:defRPr sz="2000" b="1"/>
            </a:lvl1pPr>
          </a:lstStyle>
          <a:p>
            <a:r>
              <a:rPr lang="th-TH"/>
              <a:t>คลิกเพื่อแก้ไขลักษณะชื่อเรื่องต้นแบบ</a:t>
            </a:r>
          </a:p>
        </p:txBody>
      </p:sp>
      <p:sp>
        <p:nvSpPr>
          <p:cNvPr id="3" name="ตัวยึดเนื้อหา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h-TH"/>
              <a:t>คลิกเพื่อแก้ไขลักษณะของข้อความต้นแบบ</a:t>
            </a:r>
          </a:p>
          <a:p>
            <a:pPr lvl="1"/>
            <a:r>
              <a:rPr lang="th-TH"/>
              <a:t>ระดับที่สอง</a:t>
            </a:r>
          </a:p>
          <a:p>
            <a:pPr lvl="2"/>
            <a:r>
              <a:rPr lang="th-TH"/>
              <a:t>ระดับที่สาม</a:t>
            </a:r>
          </a:p>
          <a:p>
            <a:pPr lvl="3"/>
            <a:r>
              <a:rPr lang="th-TH"/>
              <a:t>ระดับที่สี่</a:t>
            </a:r>
          </a:p>
          <a:p>
            <a:pPr lvl="4"/>
            <a:r>
              <a:rPr lang="th-TH"/>
              <a:t>ระดับที่ห้า</a:t>
            </a:r>
          </a:p>
        </p:txBody>
      </p:sp>
      <p:sp>
        <p:nvSpPr>
          <p:cNvPr id="4" name="ตัวยึดข้อความ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คลิกเพื่อแก้ไขลักษณะของข้อความต้นแบบ</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35A35C59-C510-4677-B806-B5090EB1F5E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รูปภาพพร้อมคำอธิบายภาพ">
    <p:spTree>
      <p:nvGrpSpPr>
        <p:cNvPr id="1" name=""/>
        <p:cNvGrpSpPr/>
        <p:nvPr/>
      </p:nvGrpSpPr>
      <p:grpSpPr>
        <a:xfrm>
          <a:off x="0" y="0"/>
          <a:ext cx="0" cy="0"/>
          <a:chOff x="0" y="0"/>
          <a:chExt cx="0" cy="0"/>
        </a:xfrm>
      </p:grpSpPr>
      <p:sp>
        <p:nvSpPr>
          <p:cNvPr id="2" name="ชื่อเรื่อง 1"/>
          <p:cNvSpPr>
            <a:spLocks noGrp="1"/>
          </p:cNvSpPr>
          <p:nvPr>
            <p:ph type="title"/>
          </p:nvPr>
        </p:nvSpPr>
        <p:spPr>
          <a:xfrm>
            <a:off x="1792288" y="4800600"/>
            <a:ext cx="5486400" cy="566738"/>
          </a:xfrm>
        </p:spPr>
        <p:txBody>
          <a:bodyPr/>
          <a:lstStyle>
            <a:lvl1pPr algn="l">
              <a:defRPr sz="2000" b="1"/>
            </a:lvl1pPr>
          </a:lstStyle>
          <a:p>
            <a:r>
              <a:rPr lang="th-TH"/>
              <a:t>คลิกเพื่อแก้ไขลักษณะชื่อเรื่องต้นแบบ</a:t>
            </a:r>
          </a:p>
        </p:txBody>
      </p:sp>
      <p:sp>
        <p:nvSpPr>
          <p:cNvPr id="3" name="ตัวยึดรูปภาพ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h-TH" noProof="0"/>
          </a:p>
        </p:txBody>
      </p:sp>
      <p:sp>
        <p:nvSpPr>
          <p:cNvPr id="4" name="ตัวยึดข้อความ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h-TH"/>
              <a:t>คลิกเพื่อแก้ไขลักษณะของข้อความต้นแบบ</a:t>
            </a:r>
          </a:p>
        </p:txBody>
      </p:sp>
      <p:sp>
        <p:nvSpPr>
          <p:cNvPr id="5" name="Rectangle 65"/>
          <p:cNvSpPr>
            <a:spLocks noGrp="1" noChangeArrowheads="1"/>
          </p:cNvSpPr>
          <p:nvPr>
            <p:ph type="dt" sz="half" idx="10"/>
          </p:nvPr>
        </p:nvSpPr>
        <p:spPr>
          <a:ln/>
        </p:spPr>
        <p:txBody>
          <a:bodyPr/>
          <a:lstStyle>
            <a:lvl1pPr>
              <a:defRPr/>
            </a:lvl1pPr>
          </a:lstStyle>
          <a:p>
            <a:pPr>
              <a:defRPr/>
            </a:pPr>
            <a:endParaRPr lang="en-US"/>
          </a:p>
        </p:txBody>
      </p:sp>
      <p:sp>
        <p:nvSpPr>
          <p:cNvPr id="6" name="Rectangle 66"/>
          <p:cNvSpPr>
            <a:spLocks noGrp="1" noChangeArrowheads="1"/>
          </p:cNvSpPr>
          <p:nvPr>
            <p:ph type="ftr" sz="quarter" idx="11"/>
          </p:nvPr>
        </p:nvSpPr>
        <p:spPr>
          <a:ln/>
        </p:spPr>
        <p:txBody>
          <a:bodyPr/>
          <a:lstStyle>
            <a:lvl1pPr>
              <a:defRPr/>
            </a:lvl1pPr>
          </a:lstStyle>
          <a:p>
            <a:pPr>
              <a:defRPr/>
            </a:pPr>
            <a:endParaRPr lang="en-US"/>
          </a:p>
        </p:txBody>
      </p:sp>
      <p:sp>
        <p:nvSpPr>
          <p:cNvPr id="7" name="Rectangle 67"/>
          <p:cNvSpPr>
            <a:spLocks noGrp="1" noChangeArrowheads="1"/>
          </p:cNvSpPr>
          <p:nvPr>
            <p:ph type="sldNum" sz="quarter" idx="12"/>
          </p:nvPr>
        </p:nvSpPr>
        <p:spPr>
          <a:ln/>
        </p:spPr>
        <p:txBody>
          <a:bodyPr/>
          <a:lstStyle>
            <a:lvl1pPr>
              <a:defRPr/>
            </a:lvl1pPr>
          </a:lstStyle>
          <a:p>
            <a:pPr>
              <a:defRPr/>
            </a:pPr>
            <a:fld id="{D7249A75-5889-4F21-AECF-F0BB8B4C7FF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286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6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grpSp>
          <p:grpSp>
            <p:nvGrpSpPr>
              <p:cNvPr id="1040" name="Group 27"/>
              <p:cNvGrpSpPr>
                <a:grpSpLocks/>
              </p:cNvGrpSpPr>
              <p:nvPr/>
            </p:nvGrpSpPr>
            <p:grpSpPr bwMode="auto">
              <a:xfrm>
                <a:off x="192" y="0"/>
                <a:ext cx="5376" cy="4320"/>
                <a:chOff x="192" y="0"/>
                <a:chExt cx="5376" cy="4320"/>
              </a:xfrm>
            </p:grpSpPr>
            <p:sp>
              <p:nvSpPr>
                <p:cNvPr id="287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sp>
              <p:nvSpPr>
                <p:cNvPr id="287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th-TH"/>
                </a:p>
              </p:txBody>
            </p:sp>
          </p:grpSp>
        </p:grpSp>
        <p:sp>
          <p:nvSpPr>
            <p:cNvPr id="287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th-TH"/>
            </a:p>
          </p:txBody>
        </p:sp>
        <p:sp>
          <p:nvSpPr>
            <p:cNvPr id="287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th-TH"/>
            </a:p>
          </p:txBody>
        </p:sp>
        <p:grpSp>
          <p:nvGrpSpPr>
            <p:cNvPr id="1035" name="Group 59"/>
            <p:cNvGrpSpPr>
              <a:grpSpLocks/>
            </p:cNvGrpSpPr>
            <p:nvPr/>
          </p:nvGrpSpPr>
          <p:grpSpPr bwMode="auto">
            <a:xfrm>
              <a:off x="261" y="892"/>
              <a:ext cx="1124" cy="1464"/>
              <a:chOff x="96" y="916"/>
              <a:chExt cx="2208" cy="2876"/>
            </a:xfrm>
          </p:grpSpPr>
          <p:sp>
            <p:nvSpPr>
              <p:cNvPr id="287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th-TH"/>
              </a:p>
            </p:txBody>
          </p:sp>
          <p:sp>
            <p:nvSpPr>
              <p:cNvPr id="287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th-TH"/>
              </a:p>
            </p:txBody>
          </p:sp>
          <p:sp>
            <p:nvSpPr>
              <p:cNvPr id="287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th-TH"/>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737" name="Rectangle 65"/>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p>
        </p:txBody>
      </p:sp>
      <p:sp>
        <p:nvSpPr>
          <p:cNvPr id="28738"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p>
        </p:txBody>
      </p:sp>
      <p:sp>
        <p:nvSpPr>
          <p:cNvPr id="28739"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67FC96F0-B7BE-476D-9D7E-40274B29F0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67"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ctrTitle"/>
          </p:nvPr>
        </p:nvSpPr>
        <p:spPr>
          <a:xfrm>
            <a:off x="762000" y="1600200"/>
            <a:ext cx="8534400" cy="1143000"/>
          </a:xfrm>
        </p:spPr>
        <p:txBody>
          <a:bodyPr/>
          <a:lstStyle/>
          <a:p>
            <a:pPr algn="ctr" eaLnBrk="1" hangingPunct="1">
              <a:defRPr/>
            </a:pPr>
            <a:r>
              <a:rPr lang="en-US" b="1">
                <a:solidFill>
                  <a:schemeClr val="tx1"/>
                </a:solidFill>
                <a:effectLst>
                  <a:outerShdw blurRad="38100" dist="38100" dir="2700000" algn="tl">
                    <a:srgbClr val="C0C0C0"/>
                  </a:outerShdw>
                </a:effectLst>
              </a:rPr>
              <a:t>Intelligent Agents</a:t>
            </a:r>
          </a:p>
        </p:txBody>
      </p:sp>
      <p:sp>
        <p:nvSpPr>
          <p:cNvPr id="3075" name="Rectangle 7" descr="Rectangle: Click to edit Master text styles&#10;Second level&#10;Third level&#10;Fourth level&#10;Fifth level"/>
          <p:cNvSpPr>
            <a:spLocks noGrp="1" noChangeArrowheads="1"/>
          </p:cNvSpPr>
          <p:nvPr>
            <p:ph type="subTitle" idx="1"/>
          </p:nvPr>
        </p:nvSpPr>
        <p:spPr>
          <a:xfrm>
            <a:off x="990600" y="3309938"/>
            <a:ext cx="6705600" cy="1752600"/>
          </a:xfrm>
        </p:spPr>
        <p:txBody>
          <a:bodyPr/>
          <a:lstStyle/>
          <a:p>
            <a:pPr eaLnBrk="1" hangingPunct="1">
              <a:lnSpc>
                <a:spcPct val="80000"/>
              </a:lnSpc>
            </a:pPr>
            <a:endParaRPr lang="en-US" sz="2800" b="1">
              <a:solidFill>
                <a:srgbClr val="CC6600"/>
              </a:solidFill>
              <a:latin typeface="Courier New" pitchFamily="49" charset="0"/>
            </a:endParaRPr>
          </a:p>
          <a:p>
            <a:pPr eaLnBrk="1" hangingPunct="1">
              <a:lnSpc>
                <a:spcPct val="80000"/>
              </a:lnSpc>
            </a:pPr>
            <a:r>
              <a:rPr lang="en-US" sz="2800" b="1">
                <a:solidFill>
                  <a:srgbClr val="CC6600"/>
                </a:solidFill>
                <a:latin typeface="Courier New" pitchFamily="49" charset="0"/>
              </a:rPr>
              <a:t>Russell and Norvig: </a:t>
            </a:r>
          </a:p>
          <a:p>
            <a:pPr eaLnBrk="1" hangingPunct="1">
              <a:lnSpc>
                <a:spcPct val="80000"/>
              </a:lnSpc>
            </a:pPr>
            <a:r>
              <a:rPr lang="en-US" sz="2800" b="1">
                <a:solidFill>
                  <a:srgbClr val="CC6600"/>
                </a:solidFill>
                <a:latin typeface="Courier New" pitchFamily="49" charset="0"/>
              </a:rPr>
              <a:t>        Chapter 2</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Assignment#1</a:t>
            </a:r>
          </a:p>
        </p:txBody>
      </p:sp>
      <p:sp>
        <p:nvSpPr>
          <p:cNvPr id="324611"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sz="2800" dirty="0"/>
              <a:t>You have a week:</a:t>
            </a:r>
          </a:p>
          <a:p>
            <a:pPr lvl="1" eaLnBrk="1" hangingPunct="1"/>
            <a:r>
              <a:rPr lang="en-US" sz="2400" dirty="0"/>
              <a:t>Form groups of 1 person</a:t>
            </a:r>
          </a:p>
          <a:p>
            <a:pPr lvl="1" eaLnBrk="1" hangingPunct="1"/>
            <a:r>
              <a:rPr lang="en-US" sz="2400" dirty="0"/>
              <a:t>Be a membership of this course in Facebook</a:t>
            </a:r>
          </a:p>
          <a:p>
            <a:pPr lvl="2" eaLnBrk="1" hangingPunct="1"/>
            <a:r>
              <a:rPr lang="en-US" sz="2000" b="1" dirty="0"/>
              <a:t>Group = </a:t>
            </a:r>
            <a:r>
              <a:rPr lang="en-US" sz="2000" b="1"/>
              <a:t>“AI-2025” </a:t>
            </a:r>
            <a:r>
              <a:rPr lang="en-US" sz="2000" b="1" dirty="0"/>
              <a:t>or </a:t>
            </a:r>
          </a:p>
          <a:p>
            <a:pPr lvl="2" eaLnBrk="1" hangingPunct="1"/>
            <a:r>
              <a:rPr lang="en-US" sz="2000" b="1" dirty="0"/>
              <a:t>We invite you to the group</a:t>
            </a:r>
          </a:p>
          <a:p>
            <a:pPr lvl="1" eaLnBrk="1" hangingPunct="1"/>
            <a:r>
              <a:rPr lang="en-US" sz="2400" dirty="0"/>
              <a:t>Define </a:t>
            </a:r>
            <a:r>
              <a:rPr lang="en-US" sz="2400" b="1" dirty="0"/>
              <a:t>PEAS</a:t>
            </a:r>
            <a:r>
              <a:rPr lang="en-US" sz="2400" dirty="0"/>
              <a:t> for one of these…</a:t>
            </a:r>
          </a:p>
          <a:p>
            <a:pPr lvl="2" eaLnBrk="1" hangingPunct="1"/>
            <a:r>
              <a:rPr lang="en-US" sz="1800" dirty="0"/>
              <a:t>SONY Dancing Robot</a:t>
            </a:r>
          </a:p>
          <a:p>
            <a:pPr lvl="2" eaLnBrk="1" hangingPunct="1"/>
            <a:r>
              <a:rPr lang="en-US" sz="1800" dirty="0"/>
              <a:t>AIBO</a:t>
            </a:r>
          </a:p>
          <a:p>
            <a:pPr lvl="2" eaLnBrk="1" hangingPunct="1"/>
            <a:r>
              <a:rPr lang="en-US" sz="1800" dirty="0"/>
              <a:t>Autonomous Vacuum Cleaner</a:t>
            </a:r>
          </a:p>
          <a:p>
            <a:pPr lvl="2" eaLnBrk="1" hangingPunct="1"/>
            <a:r>
              <a:rPr lang="en-US" sz="1800" dirty="0"/>
              <a:t>Fish Robot</a:t>
            </a:r>
          </a:p>
          <a:p>
            <a:pPr lvl="2" eaLnBrk="1" hangingPunct="1"/>
            <a:r>
              <a:rPr lang="en-US" sz="1800" dirty="0"/>
              <a:t>Robot Receptionist </a:t>
            </a:r>
          </a:p>
          <a:p>
            <a:pPr lvl="2" eaLnBrk="1" hangingPunct="1"/>
            <a:r>
              <a:rPr lang="en-US" sz="1800" dirty="0"/>
              <a:t>… Etc</a:t>
            </a:r>
            <a:br>
              <a:rPr lang="en-US" sz="1600" dirty="0"/>
            </a:br>
            <a:endParaRPr lang="en-US" sz="1600" dirty="0"/>
          </a:p>
          <a:p>
            <a:pPr eaLnBrk="1" hangingPunct="1">
              <a:buFont typeface="Wingdings" pitchFamily="2" charset="2"/>
              <a:buNone/>
            </a:pPr>
            <a:r>
              <a:rPr lang="en-US" sz="2800" dirty="0"/>
              <a:t>	</a:t>
            </a:r>
          </a:p>
        </p:txBody>
      </p:sp>
      <p:pic>
        <p:nvPicPr>
          <p:cNvPr id="324613" name="Picture 5" descr="http://www.rossross.net/Graphics/Photos/Robots/Sony_robot_sdr-4x.jpg"/>
          <p:cNvPicPr>
            <a:picLocks noChangeAspect="1" noChangeArrowheads="1"/>
          </p:cNvPicPr>
          <p:nvPr/>
        </p:nvPicPr>
        <p:blipFill>
          <a:blip r:embed="rId3" cstate="print"/>
          <a:srcRect/>
          <a:stretch>
            <a:fillRect/>
          </a:stretch>
        </p:blipFill>
        <p:spPr bwMode="auto">
          <a:xfrm>
            <a:off x="5181600" y="228600"/>
            <a:ext cx="1905000" cy="1962150"/>
          </a:xfrm>
          <a:prstGeom prst="rect">
            <a:avLst/>
          </a:prstGeom>
          <a:noFill/>
          <a:ln w="9525">
            <a:noFill/>
            <a:miter lim="800000"/>
            <a:headEnd/>
            <a:tailEnd/>
          </a:ln>
        </p:spPr>
      </p:pic>
      <p:pic>
        <p:nvPicPr>
          <p:cNvPr id="324615" name="Picture 7" descr="http://www.mobilewhack.com/images/sony_aibo_ers_7m3_robot_dog_1.jpg"/>
          <p:cNvPicPr>
            <a:picLocks noChangeAspect="1" noChangeArrowheads="1"/>
          </p:cNvPicPr>
          <p:nvPr/>
        </p:nvPicPr>
        <p:blipFill>
          <a:blip r:embed="rId4" cstate="print"/>
          <a:srcRect/>
          <a:stretch>
            <a:fillRect/>
          </a:stretch>
        </p:blipFill>
        <p:spPr bwMode="auto">
          <a:xfrm>
            <a:off x="7315200" y="304800"/>
            <a:ext cx="1828800" cy="1828800"/>
          </a:xfrm>
          <a:prstGeom prst="rect">
            <a:avLst/>
          </a:prstGeom>
          <a:noFill/>
          <a:ln w="9525">
            <a:noFill/>
            <a:miter lim="800000"/>
            <a:headEnd/>
            <a:tailEnd/>
          </a:ln>
        </p:spPr>
      </p:pic>
      <p:pic>
        <p:nvPicPr>
          <p:cNvPr id="324617" name="Picture 9" descr="http://www.itechnews.net/wp-content/uploads/2008/03/samsung-hauzen-vc-re70v-robot-cleaner.jpg"/>
          <p:cNvPicPr>
            <a:picLocks noChangeAspect="1" noChangeArrowheads="1"/>
          </p:cNvPicPr>
          <p:nvPr/>
        </p:nvPicPr>
        <p:blipFill>
          <a:blip r:embed="rId5" cstate="print"/>
          <a:srcRect/>
          <a:stretch>
            <a:fillRect/>
          </a:stretch>
        </p:blipFill>
        <p:spPr bwMode="auto">
          <a:xfrm>
            <a:off x="7494588" y="3329824"/>
            <a:ext cx="1649412" cy="1405689"/>
          </a:xfrm>
          <a:prstGeom prst="rect">
            <a:avLst/>
          </a:prstGeom>
          <a:noFill/>
          <a:ln w="9525">
            <a:noFill/>
            <a:miter lim="800000"/>
            <a:headEnd/>
            <a:tailEnd/>
          </a:ln>
        </p:spPr>
      </p:pic>
      <p:pic>
        <p:nvPicPr>
          <p:cNvPr id="324619" name="Picture 11" descr="http://www.pinktentacle.com/images/koi_robot.jpg"/>
          <p:cNvPicPr>
            <a:picLocks noChangeAspect="1" noChangeArrowheads="1"/>
          </p:cNvPicPr>
          <p:nvPr/>
        </p:nvPicPr>
        <p:blipFill>
          <a:blip r:embed="rId6" cstate="print"/>
          <a:srcRect/>
          <a:stretch>
            <a:fillRect/>
          </a:stretch>
        </p:blipFill>
        <p:spPr bwMode="auto">
          <a:xfrm>
            <a:off x="7494588" y="4735513"/>
            <a:ext cx="1649412" cy="2122487"/>
          </a:xfrm>
          <a:prstGeom prst="rect">
            <a:avLst/>
          </a:prstGeom>
          <a:noFill/>
          <a:ln w="9525">
            <a:noFill/>
            <a:miter lim="800000"/>
            <a:headEnd/>
            <a:tailEnd/>
          </a:ln>
        </p:spPr>
      </p:pic>
      <p:pic>
        <p:nvPicPr>
          <p:cNvPr id="324621" name="Picture 13" descr="http://farm1.static.flickr.com/87/225723305_445fe933f9.jpg?v=0"/>
          <p:cNvPicPr>
            <a:picLocks noChangeAspect="1" noChangeArrowheads="1"/>
          </p:cNvPicPr>
          <p:nvPr/>
        </p:nvPicPr>
        <p:blipFill>
          <a:blip r:embed="rId7" cstate="print"/>
          <a:srcRect/>
          <a:stretch>
            <a:fillRect/>
          </a:stretch>
        </p:blipFill>
        <p:spPr bwMode="auto">
          <a:xfrm>
            <a:off x="6248400" y="5435600"/>
            <a:ext cx="1066800" cy="1422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4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246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246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246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32461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3246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3246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3246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32461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32461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324611">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324611">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1" presetClass="entr" presetSubtype="0" repeatCount="indefinite" fill="hold" nodeType="clickEffect">
                                  <p:stCondLst>
                                    <p:cond delay="0"/>
                                  </p:stCondLst>
                                  <p:endCondLst>
                                    <p:cond evt="onNext" delay="0">
                                      <p:tgtEl>
                                        <p:sldTgt/>
                                      </p:tgtEl>
                                    </p:cond>
                                  </p:endCondLst>
                                  <p:childTnLst>
                                    <p:set>
                                      <p:cBhvr>
                                        <p:cTn id="32" dur="1000">
                                          <p:stCondLst>
                                            <p:cond delay="0"/>
                                          </p:stCondLst>
                                        </p:cTn>
                                        <p:tgtEl>
                                          <p:spTgt spid="324613"/>
                                        </p:tgtEl>
                                        <p:attrNameLst>
                                          <p:attrName>style.visibility</p:attrName>
                                        </p:attrNameLst>
                                      </p:cBhvr>
                                      <p:to>
                                        <p:strVal val="visible"/>
                                      </p:to>
                                    </p:set>
                                  </p:childTnLst>
                                </p:cTn>
                              </p:par>
                              <p:par>
                                <p:cTn id="33" presetID="11" presetClass="entr" presetSubtype="0" repeatCount="indefinite" fill="hold" nodeType="withEffect">
                                  <p:stCondLst>
                                    <p:cond delay="0"/>
                                  </p:stCondLst>
                                  <p:endCondLst>
                                    <p:cond evt="onNext" delay="0">
                                      <p:tgtEl>
                                        <p:sldTgt/>
                                      </p:tgtEl>
                                    </p:cond>
                                  </p:endCondLst>
                                  <p:childTnLst>
                                    <p:set>
                                      <p:cBhvr>
                                        <p:cTn id="34" dur="1000">
                                          <p:stCondLst>
                                            <p:cond delay="0"/>
                                          </p:stCondLst>
                                        </p:cTn>
                                        <p:tgtEl>
                                          <p:spTgt spid="324615"/>
                                        </p:tgtEl>
                                        <p:attrNameLst>
                                          <p:attrName>style.visibility</p:attrName>
                                        </p:attrNameLst>
                                      </p:cBhvr>
                                      <p:to>
                                        <p:strVal val="visible"/>
                                      </p:to>
                                    </p:set>
                                  </p:childTnLst>
                                </p:cTn>
                              </p:par>
                              <p:par>
                                <p:cTn id="35" presetID="11" presetClass="entr" presetSubtype="0" repeatCount="indefinite" fill="hold" nodeType="withEffect">
                                  <p:stCondLst>
                                    <p:cond delay="0"/>
                                  </p:stCondLst>
                                  <p:endCondLst>
                                    <p:cond evt="onNext" delay="0">
                                      <p:tgtEl>
                                        <p:sldTgt/>
                                      </p:tgtEl>
                                    </p:cond>
                                  </p:endCondLst>
                                  <p:childTnLst>
                                    <p:set>
                                      <p:cBhvr>
                                        <p:cTn id="36" dur="1000">
                                          <p:stCondLst>
                                            <p:cond delay="0"/>
                                          </p:stCondLst>
                                        </p:cTn>
                                        <p:tgtEl>
                                          <p:spTgt spid="324617"/>
                                        </p:tgtEl>
                                        <p:attrNameLst>
                                          <p:attrName>style.visibility</p:attrName>
                                        </p:attrNameLst>
                                      </p:cBhvr>
                                      <p:to>
                                        <p:strVal val="visible"/>
                                      </p:to>
                                    </p:set>
                                  </p:childTnLst>
                                </p:cTn>
                              </p:par>
                              <p:par>
                                <p:cTn id="37" presetID="11" presetClass="entr" presetSubtype="0" repeatCount="indefinite" fill="hold" nodeType="withEffect">
                                  <p:stCondLst>
                                    <p:cond delay="0"/>
                                  </p:stCondLst>
                                  <p:endCondLst>
                                    <p:cond evt="onNext" delay="0">
                                      <p:tgtEl>
                                        <p:sldTgt/>
                                      </p:tgtEl>
                                    </p:cond>
                                  </p:endCondLst>
                                  <p:childTnLst>
                                    <p:set>
                                      <p:cBhvr>
                                        <p:cTn id="38" dur="1000">
                                          <p:stCondLst>
                                            <p:cond delay="0"/>
                                          </p:stCondLst>
                                        </p:cTn>
                                        <p:tgtEl>
                                          <p:spTgt spid="324619"/>
                                        </p:tgtEl>
                                        <p:attrNameLst>
                                          <p:attrName>style.visibility</p:attrName>
                                        </p:attrNameLst>
                                      </p:cBhvr>
                                      <p:to>
                                        <p:strVal val="visible"/>
                                      </p:to>
                                    </p:set>
                                  </p:childTnLst>
                                </p:cTn>
                              </p:par>
                              <p:par>
                                <p:cTn id="39" presetID="11" presetClass="entr" presetSubtype="0" repeatCount="indefinite" fill="hold" nodeType="withEffect">
                                  <p:stCondLst>
                                    <p:cond delay="0"/>
                                  </p:stCondLst>
                                  <p:endCondLst>
                                    <p:cond evt="onNext" delay="0">
                                      <p:tgtEl>
                                        <p:sldTgt/>
                                      </p:tgtEl>
                                    </p:cond>
                                  </p:endCondLst>
                                  <p:childTnLst>
                                    <p:set>
                                      <p:cBhvr>
                                        <p:cTn id="40" dur="1000">
                                          <p:stCondLst>
                                            <p:cond delay="0"/>
                                          </p:stCondLst>
                                        </p:cTn>
                                        <p:tgtEl>
                                          <p:spTgt spid="324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p:nvPr>
        </p:nvSpPr>
        <p:spPr/>
        <p:txBody>
          <a:bodyPr/>
          <a:lstStyle/>
          <a:p>
            <a:pPr eaLnBrk="1" hangingPunct="1"/>
            <a:r>
              <a:rPr lang="en-US"/>
              <a:t>Autonomy</a:t>
            </a:r>
          </a:p>
        </p:txBody>
      </p:sp>
      <p:sp>
        <p:nvSpPr>
          <p:cNvPr id="14339" name="Rectangle 1027" descr="Rectangle: Click to edit Master text styles&#10;Second level&#10;Third level&#10;Fourth level&#10;Fifth level"/>
          <p:cNvSpPr>
            <a:spLocks noGrp="1" noChangeArrowheads="1"/>
          </p:cNvSpPr>
          <p:nvPr>
            <p:ph type="body" idx="1"/>
          </p:nvPr>
        </p:nvSpPr>
        <p:spPr/>
        <p:txBody>
          <a:bodyPr/>
          <a:lstStyle/>
          <a:p>
            <a:pPr eaLnBrk="1" hangingPunct="1">
              <a:lnSpc>
                <a:spcPct val="90000"/>
              </a:lnSpc>
            </a:pPr>
            <a:r>
              <a:rPr lang="en-US"/>
              <a:t>A system is autonomous to the extent that its own behavior is determined by its own experience.</a:t>
            </a:r>
          </a:p>
          <a:p>
            <a:pPr eaLnBrk="1" hangingPunct="1">
              <a:lnSpc>
                <a:spcPct val="90000"/>
              </a:lnSpc>
            </a:pPr>
            <a:r>
              <a:rPr lang="en-US"/>
              <a:t>Therefore, a system is not autonomous if it is guided by its designer according to a priori decisions.</a:t>
            </a:r>
          </a:p>
          <a:p>
            <a:pPr eaLnBrk="1" hangingPunct="1">
              <a:lnSpc>
                <a:spcPct val="90000"/>
              </a:lnSpc>
            </a:pPr>
            <a:r>
              <a:rPr lang="en-US"/>
              <a:t>To survive, agents must have: </a:t>
            </a:r>
          </a:p>
          <a:p>
            <a:pPr lvl="1" eaLnBrk="1" hangingPunct="1">
              <a:lnSpc>
                <a:spcPct val="90000"/>
              </a:lnSpc>
            </a:pPr>
            <a:r>
              <a:rPr lang="en-US" sz="3200"/>
              <a:t>Enough built-in knowledge to survive. </a:t>
            </a:r>
          </a:p>
          <a:p>
            <a:pPr lvl="1" eaLnBrk="1" hangingPunct="1">
              <a:lnSpc>
                <a:spcPct val="90000"/>
              </a:lnSpc>
            </a:pPr>
            <a:r>
              <a:rPr lang="en-US" sz="3200"/>
              <a:t>The ability to </a:t>
            </a:r>
            <a:r>
              <a:rPr lang="en-US" sz="3200" b="1"/>
              <a:t>learn</a:t>
            </a:r>
            <a:r>
              <a:rPr lang="en-US" sz="3200"/>
              <a:t>.</a:t>
            </a:r>
            <a:r>
              <a:rPr lang="en-US"/>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228600"/>
            <a:ext cx="7772400" cy="1143000"/>
          </a:xfrm>
        </p:spPr>
        <p:txBody>
          <a:bodyPr/>
          <a:lstStyle/>
          <a:p>
            <a:pPr eaLnBrk="1" hangingPunct="1"/>
            <a:r>
              <a:rPr lang="en-US"/>
              <a:t>Properties of Environments </a:t>
            </a:r>
          </a:p>
        </p:txBody>
      </p:sp>
      <p:sp>
        <p:nvSpPr>
          <p:cNvPr id="15363" name="Rectangle 3" descr="Rectangle: Click to edit Master text styles&#10;Second level&#10;Third level&#10;Fourth level&#10;Fifth level"/>
          <p:cNvSpPr>
            <a:spLocks noGrp="1" noChangeArrowheads="1"/>
          </p:cNvSpPr>
          <p:nvPr>
            <p:ph type="body" idx="1"/>
          </p:nvPr>
        </p:nvSpPr>
        <p:spPr>
          <a:xfrm>
            <a:off x="685800" y="1600200"/>
            <a:ext cx="8077200" cy="4114800"/>
          </a:xfrm>
        </p:spPr>
        <p:txBody>
          <a:bodyPr/>
          <a:lstStyle/>
          <a:p>
            <a:pPr eaLnBrk="1" hangingPunct="1">
              <a:lnSpc>
                <a:spcPct val="90000"/>
              </a:lnSpc>
            </a:pPr>
            <a:r>
              <a:rPr lang="en-US" sz="2000" b="1"/>
              <a:t>Fully Observable/Partially Observable</a:t>
            </a:r>
            <a:r>
              <a:rPr lang="en-US" sz="2000"/>
              <a:t> </a:t>
            </a:r>
          </a:p>
          <a:p>
            <a:pPr lvl="1" eaLnBrk="1" hangingPunct="1">
              <a:lnSpc>
                <a:spcPct val="90000"/>
              </a:lnSpc>
            </a:pPr>
            <a:r>
              <a:rPr lang="en-US" sz="2000"/>
              <a:t>If an agent’s sensors give it access to the complete state of the environment needed to choose an action, the environment is </a:t>
            </a:r>
            <a:r>
              <a:rPr lang="en-US" sz="2000" b="1"/>
              <a:t>fully observable</a:t>
            </a:r>
            <a:r>
              <a:rPr lang="en-US" sz="2000"/>
              <a:t>. </a:t>
            </a:r>
          </a:p>
          <a:p>
            <a:pPr lvl="1" eaLnBrk="1" hangingPunct="1">
              <a:lnSpc>
                <a:spcPct val="90000"/>
              </a:lnSpc>
            </a:pPr>
            <a:r>
              <a:rPr lang="en-US" sz="2000"/>
              <a:t>Such environments are convenient, since the agent is freed from the task of keeping track of the changes in the environment. </a:t>
            </a:r>
          </a:p>
          <a:p>
            <a:pPr eaLnBrk="1" hangingPunct="1">
              <a:lnSpc>
                <a:spcPct val="90000"/>
              </a:lnSpc>
            </a:pPr>
            <a:r>
              <a:rPr lang="en-US" sz="2000" b="1"/>
              <a:t>Deterministic/Stochastic</a:t>
            </a:r>
            <a:r>
              <a:rPr lang="en-US" sz="2000"/>
              <a:t> </a:t>
            </a:r>
          </a:p>
          <a:p>
            <a:pPr lvl="1" eaLnBrk="1" hangingPunct="1">
              <a:lnSpc>
                <a:spcPct val="90000"/>
              </a:lnSpc>
            </a:pPr>
            <a:r>
              <a:rPr lang="en-US" sz="2000"/>
              <a:t>An environment is </a:t>
            </a:r>
            <a:r>
              <a:rPr lang="en-US" sz="2000" b="1"/>
              <a:t>deterministic</a:t>
            </a:r>
            <a:r>
              <a:rPr lang="en-US" sz="2000"/>
              <a:t> if the next state of the environment is completely determined by the current state of the environment and the action of the agent. </a:t>
            </a:r>
          </a:p>
          <a:p>
            <a:pPr lvl="1" eaLnBrk="1" hangingPunct="1">
              <a:lnSpc>
                <a:spcPct val="90000"/>
              </a:lnSpc>
            </a:pPr>
            <a:r>
              <a:rPr lang="en-US" sz="2000"/>
              <a:t>In a fully observable and deterministic environment, the agent need not deal with uncertainty.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304800"/>
            <a:ext cx="7772400" cy="1143000"/>
          </a:xfrm>
        </p:spPr>
        <p:txBody>
          <a:bodyPr/>
          <a:lstStyle/>
          <a:p>
            <a:pPr eaLnBrk="1" hangingPunct="1"/>
            <a:r>
              <a:rPr lang="en-US"/>
              <a:t>Properties of Environments</a:t>
            </a:r>
          </a:p>
        </p:txBody>
      </p:sp>
      <p:sp>
        <p:nvSpPr>
          <p:cNvPr id="16387" name="Rectangle 3" descr="Rectangle: Click to edit Master text styles&#10;Second level&#10;Third level&#10;Fourth level&#10;Fifth level"/>
          <p:cNvSpPr>
            <a:spLocks noGrp="1" noChangeArrowheads="1"/>
          </p:cNvSpPr>
          <p:nvPr>
            <p:ph type="body" idx="1"/>
          </p:nvPr>
        </p:nvSpPr>
        <p:spPr>
          <a:xfrm>
            <a:off x="685800" y="1752600"/>
            <a:ext cx="8153400" cy="4114800"/>
          </a:xfrm>
        </p:spPr>
        <p:txBody>
          <a:bodyPr/>
          <a:lstStyle/>
          <a:p>
            <a:pPr eaLnBrk="1" hangingPunct="1">
              <a:lnSpc>
                <a:spcPct val="90000"/>
              </a:lnSpc>
            </a:pPr>
            <a:r>
              <a:rPr lang="en-US" sz="2400" b="1"/>
              <a:t>Static/Dynamic. </a:t>
            </a:r>
          </a:p>
          <a:p>
            <a:pPr lvl="1" eaLnBrk="1" hangingPunct="1">
              <a:lnSpc>
                <a:spcPct val="90000"/>
              </a:lnSpc>
            </a:pPr>
            <a:r>
              <a:rPr lang="en-US" sz="2400"/>
              <a:t>A </a:t>
            </a:r>
            <a:r>
              <a:rPr lang="en-US" sz="2400" b="1"/>
              <a:t>static</a:t>
            </a:r>
            <a:r>
              <a:rPr lang="en-US" sz="2400"/>
              <a:t> environment does not change while the agent is thinking. </a:t>
            </a:r>
          </a:p>
          <a:p>
            <a:pPr lvl="1" eaLnBrk="1" hangingPunct="1">
              <a:lnSpc>
                <a:spcPct val="90000"/>
              </a:lnSpc>
            </a:pPr>
            <a:r>
              <a:rPr lang="en-US" sz="2400"/>
              <a:t>The passage of time as an agent deliberates is irrelevant.</a:t>
            </a:r>
          </a:p>
          <a:p>
            <a:pPr lvl="1" eaLnBrk="1" hangingPunct="1">
              <a:lnSpc>
                <a:spcPct val="90000"/>
              </a:lnSpc>
            </a:pPr>
            <a:r>
              <a:rPr lang="en-US" sz="2400"/>
              <a:t>The agent doesn’t need to observe the world during deliberation. </a:t>
            </a:r>
          </a:p>
          <a:p>
            <a:pPr eaLnBrk="1" hangingPunct="1">
              <a:lnSpc>
                <a:spcPct val="90000"/>
              </a:lnSpc>
            </a:pPr>
            <a:r>
              <a:rPr lang="en-US" sz="2400" b="1"/>
              <a:t>Discrete/Continuous.</a:t>
            </a:r>
            <a:r>
              <a:rPr lang="en-US" sz="2400"/>
              <a:t> </a:t>
            </a:r>
          </a:p>
          <a:p>
            <a:pPr lvl="1" eaLnBrk="1" hangingPunct="1">
              <a:lnSpc>
                <a:spcPct val="90000"/>
              </a:lnSpc>
            </a:pPr>
            <a:r>
              <a:rPr lang="en-US" sz="2400"/>
              <a:t>If the number of distinct percepts and actions is limited, the environment is </a:t>
            </a:r>
            <a:r>
              <a:rPr lang="en-US" sz="2400" b="1"/>
              <a:t>discrete</a:t>
            </a:r>
            <a:r>
              <a:rPr lang="en-US" sz="2400"/>
              <a:t>, otherwise it is </a:t>
            </a:r>
            <a:r>
              <a:rPr lang="en-US" sz="2400" b="1"/>
              <a:t>continuous</a:t>
            </a:r>
            <a:r>
              <a:rPr lang="en-US" sz="240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586" name="Group 2"/>
          <p:cNvGraphicFramePr>
            <a:graphicFrameLocks noGrp="1"/>
          </p:cNvGraphicFramePr>
          <p:nvPr>
            <p:ph idx="1"/>
          </p:nvPr>
        </p:nvGraphicFramePr>
        <p:xfrm>
          <a:off x="838200" y="1905000"/>
          <a:ext cx="6781800" cy="3682366"/>
        </p:xfrm>
        <a:graphic>
          <a:graphicData uri="http://schemas.openxmlformats.org/drawingml/2006/table">
            <a:tbl>
              <a:tblPr/>
              <a:tblGrid>
                <a:gridCol w="1636713">
                  <a:extLst>
                    <a:ext uri="{9D8B030D-6E8A-4147-A177-3AD203B41FA5}">
                      <a16:colId xmlns:a16="http://schemas.microsoft.com/office/drawing/2014/main" val="20000"/>
                    </a:ext>
                  </a:extLst>
                </a:gridCol>
                <a:gridCol w="1325562">
                  <a:extLst>
                    <a:ext uri="{9D8B030D-6E8A-4147-A177-3AD203B41FA5}">
                      <a16:colId xmlns:a16="http://schemas.microsoft.com/office/drawing/2014/main" val="20001"/>
                    </a:ext>
                  </a:extLst>
                </a:gridCol>
                <a:gridCol w="1636713">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1325562">
                  <a:extLst>
                    <a:ext uri="{9D8B030D-6E8A-4147-A177-3AD203B41FA5}">
                      <a16:colId xmlns:a16="http://schemas.microsoft.com/office/drawing/2014/main" val="20004"/>
                    </a:ext>
                  </a:extLst>
                </a:gridCol>
              </a:tblGrid>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th-TH" sz="18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Fully Observable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Deterministic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Static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Discrete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5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Solitaire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Backgammon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Yes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Taxi driving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89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Internet shopping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57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Medical diagnosis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1800" b="1" i="0" u="none" strike="noStrike" cap="none" normalizeH="0" baseline="0">
                          <a:ln>
                            <a:noFill/>
                          </a:ln>
                          <a:solidFill>
                            <a:schemeClr val="tx1"/>
                          </a:solidFill>
                          <a:effectLst/>
                          <a:latin typeface="Tahoma" pitchFamily="34" charset="0"/>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23630" name="Text Box 46"/>
          <p:cNvSpPr txBox="1">
            <a:spLocks noChangeArrowheads="1"/>
          </p:cNvSpPr>
          <p:nvPr/>
        </p:nvSpPr>
        <p:spPr bwMode="auto">
          <a:xfrm>
            <a:off x="762000" y="6019800"/>
            <a:ext cx="7696200" cy="457200"/>
          </a:xfrm>
          <a:prstGeom prst="rect">
            <a:avLst/>
          </a:prstGeom>
          <a:noFill/>
          <a:ln w="9525">
            <a:noFill/>
            <a:miter lim="800000"/>
            <a:headEnd/>
            <a:tailEnd/>
          </a:ln>
        </p:spPr>
        <p:txBody>
          <a:bodyPr>
            <a:spAutoFit/>
          </a:bodyPr>
          <a:lstStyle/>
          <a:p>
            <a:pPr eaLnBrk="0" hangingPunct="0">
              <a:spcBef>
                <a:spcPct val="50000"/>
              </a:spcBef>
            </a:pPr>
            <a:r>
              <a:rPr lang="en-US">
                <a:solidFill>
                  <a:schemeClr val="accent2"/>
                </a:solidFill>
                <a:latin typeface="Times New Roman" pitchFamily="18" charset="0"/>
                <a:cs typeface="Times New Roman" pitchFamily="18" charset="0"/>
              </a:rPr>
              <a:t>→ </a:t>
            </a:r>
            <a:r>
              <a:rPr lang="en-US">
                <a:latin typeface="Times New Roman" pitchFamily="18" charset="0"/>
                <a:cs typeface="Times New Roman" pitchFamily="18" charset="0"/>
              </a:rPr>
              <a:t>Lots of real-world domains fall into the hardest case!</a:t>
            </a:r>
          </a:p>
        </p:txBody>
      </p:sp>
      <p:sp>
        <p:nvSpPr>
          <p:cNvPr id="18479" name="Rectangle 47"/>
          <p:cNvSpPr>
            <a:spLocks noGrp="1" noChangeArrowheads="1"/>
          </p:cNvSpPr>
          <p:nvPr>
            <p:ph type="title"/>
          </p:nvPr>
        </p:nvSpPr>
        <p:spPr/>
        <p:txBody>
          <a:bodyPr/>
          <a:lstStyle/>
          <a:p>
            <a:pPr eaLnBrk="1" hangingPunct="1"/>
            <a:r>
              <a:rPr lang="en-US"/>
              <a:t>Environment Characteristics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3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3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a:xfrm>
            <a:off x="685800" y="304800"/>
            <a:ext cx="7772400" cy="1143000"/>
          </a:xfrm>
        </p:spPr>
        <p:txBody>
          <a:bodyPr/>
          <a:lstStyle/>
          <a:p>
            <a:pPr eaLnBrk="1" hangingPunct="1"/>
            <a:r>
              <a:rPr lang="en-US"/>
              <a:t>Some agent types</a:t>
            </a:r>
          </a:p>
        </p:txBody>
      </p:sp>
      <p:sp>
        <p:nvSpPr>
          <p:cNvPr id="19459" name="Rectangle 1027" descr="Rectangle: Click to edit Master text styles&#10;Second level&#10;Third level&#10;Fourth level&#10;Fifth level"/>
          <p:cNvSpPr>
            <a:spLocks noGrp="1" noChangeArrowheads="1"/>
          </p:cNvSpPr>
          <p:nvPr>
            <p:ph type="body" idx="1"/>
          </p:nvPr>
        </p:nvSpPr>
        <p:spPr>
          <a:xfrm>
            <a:off x="685800" y="1447800"/>
            <a:ext cx="7772400" cy="4114800"/>
          </a:xfrm>
        </p:spPr>
        <p:txBody>
          <a:bodyPr/>
          <a:lstStyle/>
          <a:p>
            <a:pPr marL="225425" indent="-225425" eaLnBrk="1" hangingPunct="1">
              <a:lnSpc>
                <a:spcPct val="90000"/>
              </a:lnSpc>
            </a:pPr>
            <a:r>
              <a:rPr lang="en-US" sz="2000" b="1"/>
              <a:t>(0) Table-driven agents</a:t>
            </a:r>
            <a:r>
              <a:rPr lang="en-US" sz="2000"/>
              <a:t> </a:t>
            </a:r>
          </a:p>
          <a:p>
            <a:pPr marL="566738" lvl="1" indent="-227013" eaLnBrk="1" hangingPunct="1">
              <a:lnSpc>
                <a:spcPct val="90000"/>
              </a:lnSpc>
            </a:pPr>
            <a:r>
              <a:rPr lang="en-US" sz="1800"/>
              <a:t>use a percept sequence/action table in memory to find the next action. They are implemented by a (large) </a:t>
            </a:r>
            <a:r>
              <a:rPr lang="en-US" sz="1800" b="1"/>
              <a:t>lookup table</a:t>
            </a:r>
            <a:r>
              <a:rPr lang="en-US" sz="1800"/>
              <a:t>. </a:t>
            </a:r>
          </a:p>
          <a:p>
            <a:pPr marL="225425" indent="-225425" eaLnBrk="1" hangingPunct="1">
              <a:lnSpc>
                <a:spcPct val="90000"/>
              </a:lnSpc>
            </a:pPr>
            <a:r>
              <a:rPr lang="en-US" sz="2000" b="1"/>
              <a:t>(1) Simple reflex agents</a:t>
            </a:r>
            <a:r>
              <a:rPr lang="en-US" sz="2000"/>
              <a:t> </a:t>
            </a:r>
          </a:p>
          <a:p>
            <a:pPr marL="566738" lvl="1" indent="-227013" eaLnBrk="1" hangingPunct="1">
              <a:lnSpc>
                <a:spcPct val="90000"/>
              </a:lnSpc>
            </a:pPr>
            <a:r>
              <a:rPr lang="en-US" sz="1800"/>
              <a:t>are based on </a:t>
            </a:r>
            <a:r>
              <a:rPr lang="en-US" sz="1800" b="1"/>
              <a:t>condition-action rules</a:t>
            </a:r>
            <a:r>
              <a:rPr lang="en-US" sz="1800"/>
              <a:t>, implemented with an appropriate production system. They are stateless devices which do not have memory of past world states. </a:t>
            </a:r>
          </a:p>
          <a:p>
            <a:pPr marL="225425" indent="-225425" eaLnBrk="1" hangingPunct="1">
              <a:lnSpc>
                <a:spcPct val="90000"/>
              </a:lnSpc>
            </a:pPr>
            <a:r>
              <a:rPr lang="en-US" sz="2000" b="1"/>
              <a:t>(2) Model-based reflex agents</a:t>
            </a:r>
            <a:r>
              <a:rPr lang="en-US" sz="2000"/>
              <a:t> </a:t>
            </a:r>
          </a:p>
          <a:p>
            <a:pPr marL="566738" lvl="1" indent="-227013" eaLnBrk="1" hangingPunct="1">
              <a:lnSpc>
                <a:spcPct val="90000"/>
              </a:lnSpc>
            </a:pPr>
            <a:r>
              <a:rPr lang="en-US" sz="1800"/>
              <a:t>have </a:t>
            </a:r>
            <a:r>
              <a:rPr lang="en-US" sz="1800" b="1"/>
              <a:t>internal state</a:t>
            </a:r>
            <a:r>
              <a:rPr lang="en-US" sz="1800"/>
              <a:t>, which is used to keep track of past states of the world. </a:t>
            </a:r>
          </a:p>
          <a:p>
            <a:pPr marL="225425" indent="-225425" eaLnBrk="1" hangingPunct="1">
              <a:lnSpc>
                <a:spcPct val="90000"/>
              </a:lnSpc>
            </a:pPr>
            <a:r>
              <a:rPr lang="en-US" sz="2000" b="1"/>
              <a:t>(3) Goal-based agents</a:t>
            </a:r>
            <a:r>
              <a:rPr lang="en-US" sz="2000"/>
              <a:t> </a:t>
            </a:r>
          </a:p>
          <a:p>
            <a:pPr marL="566738" lvl="1" indent="-227013" eaLnBrk="1" hangingPunct="1">
              <a:lnSpc>
                <a:spcPct val="90000"/>
              </a:lnSpc>
            </a:pPr>
            <a:r>
              <a:rPr lang="en-US" sz="1800"/>
              <a:t>are agents that, in addition to state information, have </a:t>
            </a:r>
            <a:r>
              <a:rPr lang="en-US" sz="1800" b="1"/>
              <a:t>goal information</a:t>
            </a:r>
            <a:r>
              <a:rPr lang="en-US" sz="1800"/>
              <a:t> that describes desirable situations. Agents of this kind take future events into consideration. </a:t>
            </a:r>
          </a:p>
          <a:p>
            <a:pPr marL="225425" indent="-225425" eaLnBrk="1" hangingPunct="1">
              <a:lnSpc>
                <a:spcPct val="90000"/>
              </a:lnSpc>
            </a:pPr>
            <a:r>
              <a:rPr lang="en-US" sz="2000" b="1"/>
              <a:t>(4) Utility-based agents</a:t>
            </a:r>
            <a:r>
              <a:rPr lang="en-US" sz="2000"/>
              <a:t> </a:t>
            </a:r>
          </a:p>
          <a:p>
            <a:pPr marL="566738" lvl="1" indent="-227013" eaLnBrk="1" hangingPunct="1">
              <a:lnSpc>
                <a:spcPct val="90000"/>
              </a:lnSpc>
            </a:pPr>
            <a:r>
              <a:rPr lang="en-US" sz="1800"/>
              <a:t>base their decisions on </a:t>
            </a:r>
            <a:r>
              <a:rPr lang="en-US" sz="1800" b="1"/>
              <a:t>classic axiomatic utility theory</a:t>
            </a:r>
            <a:r>
              <a:rPr lang="en-US" sz="1800"/>
              <a:t> in order to act rationally.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p:txBody>
          <a:bodyPr/>
          <a:lstStyle/>
          <a:p>
            <a:pPr eaLnBrk="1" hangingPunct="1"/>
            <a:r>
              <a:rPr lang="en-US"/>
              <a:t>(0) Table-driven agents</a:t>
            </a:r>
          </a:p>
        </p:txBody>
      </p:sp>
      <p:sp>
        <p:nvSpPr>
          <p:cNvPr id="270339" name="Rectangle 1027" descr="Rectangle: Click to edit Master text styles&#10;Second level&#10;Third level&#10;Fourth level&#10;Fifth level"/>
          <p:cNvSpPr>
            <a:spLocks noGrp="1" noChangeArrowheads="1"/>
          </p:cNvSpPr>
          <p:nvPr>
            <p:ph type="body" idx="1"/>
          </p:nvPr>
        </p:nvSpPr>
        <p:spPr>
          <a:xfrm>
            <a:off x="838200" y="1676400"/>
            <a:ext cx="7772400" cy="4114800"/>
          </a:xfrm>
        </p:spPr>
        <p:txBody>
          <a:bodyPr/>
          <a:lstStyle/>
          <a:p>
            <a:pPr marL="225425" indent="-225425" eaLnBrk="1" hangingPunct="1">
              <a:lnSpc>
                <a:spcPct val="90000"/>
              </a:lnSpc>
            </a:pPr>
            <a:r>
              <a:rPr lang="en-US" sz="2400" b="1"/>
              <a:t>Table lookup</a:t>
            </a:r>
            <a:r>
              <a:rPr lang="en-US" sz="2400"/>
              <a:t> of percept-action pairs mapping from every possible perceived state to the optimal action for that state</a:t>
            </a:r>
          </a:p>
          <a:p>
            <a:pPr marL="225425" indent="-225425" eaLnBrk="1" hangingPunct="1">
              <a:lnSpc>
                <a:spcPct val="90000"/>
              </a:lnSpc>
            </a:pPr>
            <a:r>
              <a:rPr lang="en-US" sz="2400" b="1"/>
              <a:t>Problems </a:t>
            </a:r>
          </a:p>
          <a:p>
            <a:pPr marL="566738" lvl="1" indent="-227013" eaLnBrk="1" hangingPunct="1">
              <a:lnSpc>
                <a:spcPct val="90000"/>
              </a:lnSpc>
            </a:pPr>
            <a:r>
              <a:rPr lang="en-US" sz="2400"/>
              <a:t>Too big to generate and to store (Chess has about 10</a:t>
            </a:r>
            <a:r>
              <a:rPr lang="en-US" sz="2400" baseline="30000"/>
              <a:t>120</a:t>
            </a:r>
            <a:r>
              <a:rPr lang="en-US" sz="2400"/>
              <a:t> states, for example) </a:t>
            </a:r>
          </a:p>
          <a:p>
            <a:pPr marL="566738" lvl="1" indent="-227013" eaLnBrk="1" hangingPunct="1">
              <a:lnSpc>
                <a:spcPct val="90000"/>
              </a:lnSpc>
            </a:pPr>
            <a:r>
              <a:rPr lang="en-US" sz="2400"/>
              <a:t>No knowledge of non-perceptual parts of the current state </a:t>
            </a:r>
          </a:p>
          <a:p>
            <a:pPr marL="566738" lvl="1" indent="-227013" eaLnBrk="1" hangingPunct="1">
              <a:lnSpc>
                <a:spcPct val="90000"/>
              </a:lnSpc>
            </a:pPr>
            <a:r>
              <a:rPr lang="en-US" sz="2400"/>
              <a:t>Not adaptive to changes in the environment; requires entire table to be updated if changes occur </a:t>
            </a:r>
          </a:p>
          <a:p>
            <a:pPr marL="566738" lvl="1" indent="-227013" eaLnBrk="1" hangingPunct="1">
              <a:lnSpc>
                <a:spcPct val="90000"/>
              </a:lnSpc>
            </a:pPr>
            <a:r>
              <a:rPr lang="en-US" sz="2400"/>
              <a:t>Looping: Can’t make actions conditional on previous actions/states</a:t>
            </a:r>
            <a:endParaRPr lang="en-US" sz="2000"/>
          </a:p>
          <a:p>
            <a:pPr marL="225425" indent="-225425" eaLnBrk="1" hangingPunct="1">
              <a:lnSpc>
                <a:spcPct val="90000"/>
              </a:lnSpc>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0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0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0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03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703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1026"/>
          <p:cNvSpPr>
            <a:spLocks noGrp="1" noChangeArrowheads="1"/>
          </p:cNvSpPr>
          <p:nvPr>
            <p:ph type="title"/>
          </p:nvPr>
        </p:nvSpPr>
        <p:spPr/>
        <p:txBody>
          <a:bodyPr/>
          <a:lstStyle/>
          <a:p>
            <a:pPr eaLnBrk="1" hangingPunct="1"/>
            <a:r>
              <a:rPr lang="en-US"/>
              <a:t>(1) Simple reflex agents</a:t>
            </a:r>
          </a:p>
        </p:txBody>
      </p:sp>
      <p:sp>
        <p:nvSpPr>
          <p:cNvPr id="271363" name="Rectangle 1027" descr="Rectangle: Click to edit Master text styles&#10;Second level&#10;Third level&#10;Fourth level&#10;Fifth level"/>
          <p:cNvSpPr>
            <a:spLocks noGrp="1" noChangeArrowheads="1"/>
          </p:cNvSpPr>
          <p:nvPr>
            <p:ph type="body" idx="1"/>
          </p:nvPr>
        </p:nvSpPr>
        <p:spPr>
          <a:xfrm>
            <a:off x="685800" y="1600200"/>
            <a:ext cx="7848600" cy="4114800"/>
          </a:xfrm>
        </p:spPr>
        <p:txBody>
          <a:bodyPr/>
          <a:lstStyle/>
          <a:p>
            <a:pPr eaLnBrk="1" hangingPunct="1">
              <a:lnSpc>
                <a:spcPct val="90000"/>
              </a:lnSpc>
            </a:pPr>
            <a:r>
              <a:rPr lang="en-US" sz="2400" b="1"/>
              <a:t>Rule-based reasoning</a:t>
            </a:r>
            <a:r>
              <a:rPr lang="en-US" sz="2400"/>
              <a:t> to map from percepts to optimal action; each rule handles a collection of perceived states</a:t>
            </a:r>
          </a:p>
          <a:p>
            <a:pPr eaLnBrk="1" hangingPunct="1">
              <a:lnSpc>
                <a:spcPct val="90000"/>
              </a:lnSpc>
            </a:pPr>
            <a:r>
              <a:rPr lang="en-US" sz="2400" b="1"/>
              <a:t>Problems </a:t>
            </a:r>
          </a:p>
          <a:p>
            <a:pPr lvl="1" eaLnBrk="1" hangingPunct="1">
              <a:lnSpc>
                <a:spcPct val="90000"/>
              </a:lnSpc>
            </a:pPr>
            <a:r>
              <a:rPr lang="en-US" sz="2400"/>
              <a:t>Still usually too big to generate and to store</a:t>
            </a:r>
          </a:p>
          <a:p>
            <a:pPr lvl="1" eaLnBrk="1" hangingPunct="1">
              <a:lnSpc>
                <a:spcPct val="90000"/>
              </a:lnSpc>
            </a:pPr>
            <a:r>
              <a:rPr lang="en-US" sz="2400"/>
              <a:t>Still no knowledge of non-perceptual parts of state </a:t>
            </a:r>
          </a:p>
          <a:p>
            <a:pPr lvl="1" eaLnBrk="1" hangingPunct="1">
              <a:lnSpc>
                <a:spcPct val="90000"/>
              </a:lnSpc>
            </a:pPr>
            <a:r>
              <a:rPr lang="en-US" sz="2400"/>
              <a:t>Still not adaptive to changes in the environment; requires collection of rules to be updated if changes occur </a:t>
            </a:r>
          </a:p>
          <a:p>
            <a:pPr lvl="1" eaLnBrk="1" hangingPunct="1">
              <a:lnSpc>
                <a:spcPct val="90000"/>
              </a:lnSpc>
            </a:pPr>
            <a:r>
              <a:rPr lang="en-US" sz="2400"/>
              <a:t>Still can’t make actions conditional on previous state</a:t>
            </a:r>
            <a:endParaRPr 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1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13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713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7136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713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713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pPr eaLnBrk="1" hangingPunct="1"/>
            <a:r>
              <a:rPr lang="en-US" sz="4000"/>
              <a:t>(1) Simple reflex agent architecture</a:t>
            </a:r>
          </a:p>
        </p:txBody>
      </p:sp>
      <p:pic>
        <p:nvPicPr>
          <p:cNvPr id="22531" name="Picture 1027" descr="img6"/>
          <p:cNvPicPr>
            <a:picLocks noChangeAspect="1" noChangeArrowheads="1"/>
          </p:cNvPicPr>
          <p:nvPr/>
        </p:nvPicPr>
        <p:blipFill>
          <a:blip r:embed="rId3" cstate="print"/>
          <a:srcRect/>
          <a:stretch>
            <a:fillRect/>
          </a:stretch>
        </p:blipFill>
        <p:spPr bwMode="auto">
          <a:xfrm>
            <a:off x="1066800" y="2057400"/>
            <a:ext cx="7086600" cy="44926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Simple Vacuum Reflex Agent</a:t>
            </a:r>
          </a:p>
        </p:txBody>
      </p:sp>
      <p:sp>
        <p:nvSpPr>
          <p:cNvPr id="23555" name="Rectangle 3" descr="Rectangle: Click to edit Master text styles&#10;Second level&#10;Third level&#10;Fourth level&#10;Fifth level"/>
          <p:cNvSpPr>
            <a:spLocks noGrp="1" noChangeArrowheads="1"/>
          </p:cNvSpPr>
          <p:nvPr>
            <p:ph type="body" idx="1"/>
          </p:nvPr>
        </p:nvSpPr>
        <p:spPr/>
        <p:txBody>
          <a:bodyPr/>
          <a:lstStyle/>
          <a:p>
            <a:pPr eaLnBrk="1" hangingPunct="1">
              <a:buFont typeface="Wingdings" pitchFamily="2" charset="2"/>
              <a:buNone/>
            </a:pPr>
            <a:r>
              <a:rPr lang="en-US"/>
              <a:t>function Vacuum-Agent([location,status])</a:t>
            </a:r>
          </a:p>
          <a:p>
            <a:pPr eaLnBrk="1" hangingPunct="1">
              <a:buFont typeface="Wingdings" pitchFamily="2" charset="2"/>
              <a:buNone/>
            </a:pPr>
            <a:r>
              <a:rPr lang="en-US"/>
              <a:t>returns </a:t>
            </a:r>
            <a:r>
              <a:rPr lang="en-US" b="1"/>
              <a:t>Action</a:t>
            </a:r>
          </a:p>
          <a:p>
            <a:pPr eaLnBrk="1" hangingPunct="1">
              <a:buFont typeface="Wingdings" pitchFamily="2" charset="2"/>
              <a:buNone/>
            </a:pPr>
            <a:endParaRPr lang="en-US"/>
          </a:p>
          <a:p>
            <a:pPr eaLnBrk="1" hangingPunct="1">
              <a:buFont typeface="Wingdings" pitchFamily="2" charset="2"/>
              <a:buNone/>
            </a:pPr>
            <a:r>
              <a:rPr lang="en-US"/>
              <a:t>if status = </a:t>
            </a:r>
            <a:r>
              <a:rPr lang="en-US" i="1"/>
              <a:t>Dirty</a:t>
            </a:r>
            <a:r>
              <a:rPr lang="en-US"/>
              <a:t> then return </a:t>
            </a:r>
            <a:r>
              <a:rPr lang="en-US" b="1"/>
              <a:t>Suck</a:t>
            </a:r>
          </a:p>
          <a:p>
            <a:pPr eaLnBrk="1" hangingPunct="1">
              <a:buFont typeface="Wingdings" pitchFamily="2" charset="2"/>
              <a:buNone/>
            </a:pPr>
            <a:r>
              <a:rPr lang="en-US"/>
              <a:t>else if location = </a:t>
            </a:r>
            <a:r>
              <a:rPr lang="en-US" i="1"/>
              <a:t>A</a:t>
            </a:r>
            <a:r>
              <a:rPr lang="en-US"/>
              <a:t> then return </a:t>
            </a:r>
            <a:r>
              <a:rPr lang="en-US" b="1"/>
              <a:t>Right</a:t>
            </a:r>
          </a:p>
          <a:p>
            <a:pPr eaLnBrk="1" hangingPunct="1">
              <a:buFont typeface="Wingdings" pitchFamily="2" charset="2"/>
              <a:buNone/>
            </a:pPr>
            <a:r>
              <a:rPr lang="en-US"/>
              <a:t>else if location = </a:t>
            </a:r>
            <a:r>
              <a:rPr lang="en-US" i="1"/>
              <a:t>B </a:t>
            </a:r>
            <a:r>
              <a:rPr lang="en-US"/>
              <a:t>then return </a:t>
            </a:r>
            <a:r>
              <a:rPr lang="en-US" b="1"/>
              <a:t>Left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3600"/>
              <a:t>Intelligent Agent</a:t>
            </a:r>
          </a:p>
        </p:txBody>
      </p:sp>
      <p:sp>
        <p:nvSpPr>
          <p:cNvPr id="4099" name="Rectangle 3" descr="Rectangle: Click to edit Master text styles&#10;Second level&#10;Third level&#10;Fourth level&#10;Fifth level"/>
          <p:cNvSpPr>
            <a:spLocks noGrp="1" noChangeArrowheads="1"/>
          </p:cNvSpPr>
          <p:nvPr>
            <p:ph type="body" idx="1"/>
          </p:nvPr>
        </p:nvSpPr>
        <p:spPr>
          <a:xfrm>
            <a:off x="762000" y="4953000"/>
            <a:ext cx="7772400" cy="1524000"/>
          </a:xfrm>
        </p:spPr>
        <p:txBody>
          <a:bodyPr/>
          <a:lstStyle/>
          <a:p>
            <a:pPr marL="225425" indent="-225425" eaLnBrk="1" hangingPunct="1"/>
            <a:r>
              <a:rPr lang="en-US" sz="2800"/>
              <a:t>Definition: An </a:t>
            </a:r>
            <a:r>
              <a:rPr lang="en-US" sz="2800" b="1"/>
              <a:t>intelligent agent</a:t>
            </a:r>
            <a:r>
              <a:rPr lang="en-US" sz="2800"/>
              <a:t> perceives its environment via </a:t>
            </a:r>
            <a:r>
              <a:rPr lang="en-US" sz="2800" b="1"/>
              <a:t>sensors</a:t>
            </a:r>
            <a:r>
              <a:rPr lang="en-US" sz="2800"/>
              <a:t> and acts rationally upon that environment with its </a:t>
            </a:r>
            <a:r>
              <a:rPr lang="en-US" sz="2800" b="1"/>
              <a:t>actuators</a:t>
            </a:r>
            <a:r>
              <a:rPr lang="en-US" sz="2800"/>
              <a:t>.</a:t>
            </a:r>
            <a:r>
              <a:rPr lang="en-US"/>
              <a:t> </a:t>
            </a:r>
          </a:p>
        </p:txBody>
      </p:sp>
      <p:sp>
        <p:nvSpPr>
          <p:cNvPr id="4100" name="Oval 6"/>
          <p:cNvSpPr>
            <a:spLocks noChangeArrowheads="1"/>
          </p:cNvSpPr>
          <p:nvPr/>
        </p:nvSpPr>
        <p:spPr bwMode="auto">
          <a:xfrm>
            <a:off x="5183188" y="2451100"/>
            <a:ext cx="1751012" cy="1058863"/>
          </a:xfrm>
          <a:prstGeom prst="ellipse">
            <a:avLst/>
          </a:prstGeom>
          <a:solidFill>
            <a:schemeClr val="folHlink"/>
          </a:solidFill>
          <a:ln w="9525">
            <a:solidFill>
              <a:schemeClr val="tx1"/>
            </a:solidFill>
            <a:round/>
            <a:headEnd/>
            <a:tailEnd/>
          </a:ln>
        </p:spPr>
        <p:txBody>
          <a:bodyPr wrap="none" anchor="ctr"/>
          <a:lstStyle/>
          <a:p>
            <a:pPr algn="ctr"/>
            <a:r>
              <a:rPr lang="en-US"/>
              <a:t>environment</a:t>
            </a:r>
          </a:p>
        </p:txBody>
      </p:sp>
      <p:grpSp>
        <p:nvGrpSpPr>
          <p:cNvPr id="4101" name="Group 9"/>
          <p:cNvGrpSpPr>
            <a:grpSpLocks/>
          </p:cNvGrpSpPr>
          <p:nvPr/>
        </p:nvGrpSpPr>
        <p:grpSpPr bwMode="auto">
          <a:xfrm>
            <a:off x="2057400" y="2228850"/>
            <a:ext cx="1069975" cy="1446213"/>
            <a:chOff x="960" y="1632"/>
            <a:chExt cx="821" cy="1248"/>
          </a:xfrm>
        </p:grpSpPr>
        <p:sp>
          <p:nvSpPr>
            <p:cNvPr id="4128" name="Rectangle 10"/>
            <p:cNvSpPr>
              <a:spLocks noChangeArrowheads="1"/>
            </p:cNvSpPr>
            <p:nvPr/>
          </p:nvSpPr>
          <p:spPr bwMode="auto">
            <a:xfrm>
              <a:off x="960" y="1632"/>
              <a:ext cx="768" cy="1248"/>
            </a:xfrm>
            <a:prstGeom prst="rect">
              <a:avLst/>
            </a:prstGeom>
            <a:solidFill>
              <a:schemeClr val="accent1"/>
            </a:solidFill>
            <a:ln w="9525">
              <a:solidFill>
                <a:schemeClr val="tx1"/>
              </a:solidFill>
              <a:miter lim="800000"/>
              <a:headEnd/>
              <a:tailEnd/>
            </a:ln>
          </p:spPr>
          <p:txBody>
            <a:bodyPr wrap="none" anchor="ctr"/>
            <a:lstStyle/>
            <a:p>
              <a:pPr algn="ctr"/>
              <a:endParaRPr lang="th-TH">
                <a:solidFill>
                  <a:srgbClr val="CC6600"/>
                </a:solidFill>
              </a:endParaRPr>
            </a:p>
          </p:txBody>
        </p:sp>
        <p:sp>
          <p:nvSpPr>
            <p:cNvPr id="4129" name="Text Box 11"/>
            <p:cNvSpPr txBox="1">
              <a:spLocks noChangeArrowheads="1"/>
            </p:cNvSpPr>
            <p:nvPr/>
          </p:nvSpPr>
          <p:spPr bwMode="auto">
            <a:xfrm>
              <a:off x="1056" y="2352"/>
              <a:ext cx="725" cy="395"/>
            </a:xfrm>
            <a:prstGeom prst="rect">
              <a:avLst/>
            </a:prstGeom>
            <a:noFill/>
            <a:ln w="9525">
              <a:noFill/>
              <a:miter lim="800000"/>
              <a:headEnd/>
              <a:tailEnd/>
            </a:ln>
          </p:spPr>
          <p:txBody>
            <a:bodyPr wrap="none">
              <a:spAutoFit/>
            </a:bodyPr>
            <a:lstStyle/>
            <a:p>
              <a:r>
                <a:rPr lang="en-US">
                  <a:solidFill>
                    <a:srgbClr val="CC6600"/>
                  </a:solidFill>
                </a:rPr>
                <a:t>agent</a:t>
              </a:r>
            </a:p>
          </p:txBody>
        </p:sp>
      </p:grpSp>
      <p:grpSp>
        <p:nvGrpSpPr>
          <p:cNvPr id="4102" name="Group 12"/>
          <p:cNvGrpSpPr>
            <a:grpSpLocks/>
          </p:cNvGrpSpPr>
          <p:nvPr/>
        </p:nvGrpSpPr>
        <p:grpSpPr bwMode="auto">
          <a:xfrm>
            <a:off x="2244725" y="2506663"/>
            <a:ext cx="625475" cy="452437"/>
            <a:chOff x="1104" y="1872"/>
            <a:chExt cx="480" cy="389"/>
          </a:xfrm>
        </p:grpSpPr>
        <p:sp>
          <p:nvSpPr>
            <p:cNvPr id="4126" name="Rectangle 13"/>
            <p:cNvSpPr>
              <a:spLocks noChangeArrowheads="1"/>
            </p:cNvSpPr>
            <p:nvPr/>
          </p:nvSpPr>
          <p:spPr bwMode="auto">
            <a:xfrm>
              <a:off x="1104" y="1872"/>
              <a:ext cx="480" cy="288"/>
            </a:xfrm>
            <a:prstGeom prst="rect">
              <a:avLst/>
            </a:prstGeom>
            <a:solidFill>
              <a:schemeClr val="bg1"/>
            </a:solidFill>
            <a:ln w="9525">
              <a:solidFill>
                <a:schemeClr val="tx1"/>
              </a:solidFill>
              <a:miter lim="800000"/>
              <a:headEnd/>
              <a:tailEnd/>
            </a:ln>
          </p:spPr>
          <p:txBody>
            <a:bodyPr wrap="none" tIns="0"/>
            <a:lstStyle/>
            <a:p>
              <a:endParaRPr lang="th-TH"/>
            </a:p>
          </p:txBody>
        </p:sp>
        <p:sp>
          <p:nvSpPr>
            <p:cNvPr id="4127" name="Text Box 14"/>
            <p:cNvSpPr txBox="1">
              <a:spLocks noChangeArrowheads="1"/>
            </p:cNvSpPr>
            <p:nvPr/>
          </p:nvSpPr>
          <p:spPr bwMode="auto">
            <a:xfrm>
              <a:off x="1201" y="1959"/>
              <a:ext cx="253" cy="302"/>
            </a:xfrm>
            <a:prstGeom prst="rect">
              <a:avLst/>
            </a:prstGeom>
            <a:noFill/>
            <a:ln w="9525">
              <a:noFill/>
              <a:miter lim="800000"/>
              <a:headEnd/>
              <a:tailEnd/>
            </a:ln>
          </p:spPr>
          <p:txBody>
            <a:bodyPr wrap="none" tIns="0">
              <a:spAutoFit/>
            </a:bodyPr>
            <a:lstStyle/>
            <a:p>
              <a:r>
                <a:rPr lang="en-US" sz="2000" b="1"/>
                <a:t>?</a:t>
              </a:r>
            </a:p>
          </p:txBody>
        </p:sp>
      </p:grpSp>
      <p:grpSp>
        <p:nvGrpSpPr>
          <p:cNvPr id="4103" name="Group 16"/>
          <p:cNvGrpSpPr>
            <a:grpSpLocks/>
          </p:cNvGrpSpPr>
          <p:nvPr/>
        </p:nvGrpSpPr>
        <p:grpSpPr bwMode="auto">
          <a:xfrm>
            <a:off x="2808288" y="2897188"/>
            <a:ext cx="1187450" cy="500062"/>
            <a:chOff x="1536" y="2112"/>
            <a:chExt cx="912" cy="432"/>
          </a:xfrm>
        </p:grpSpPr>
        <p:grpSp>
          <p:nvGrpSpPr>
            <p:cNvPr id="4119" name="Group 17"/>
            <p:cNvGrpSpPr>
              <a:grpSpLocks/>
            </p:cNvGrpSpPr>
            <p:nvPr/>
          </p:nvGrpSpPr>
          <p:grpSpPr bwMode="auto">
            <a:xfrm>
              <a:off x="1536" y="2160"/>
              <a:ext cx="816" cy="384"/>
              <a:chOff x="1536" y="2160"/>
              <a:chExt cx="816" cy="384"/>
            </a:xfrm>
          </p:grpSpPr>
          <p:sp>
            <p:nvSpPr>
              <p:cNvPr id="4124" name="Line 18"/>
              <p:cNvSpPr>
                <a:spLocks noChangeShapeType="1"/>
              </p:cNvSpPr>
              <p:nvPr/>
            </p:nvSpPr>
            <p:spPr bwMode="auto">
              <a:xfrm>
                <a:off x="1536" y="2160"/>
                <a:ext cx="384" cy="384"/>
              </a:xfrm>
              <a:prstGeom prst="line">
                <a:avLst/>
              </a:prstGeom>
              <a:noFill/>
              <a:ln w="57150">
                <a:solidFill>
                  <a:srgbClr val="339933"/>
                </a:solidFill>
                <a:round/>
                <a:headEnd/>
                <a:tailEnd/>
              </a:ln>
            </p:spPr>
            <p:txBody>
              <a:bodyPr wrap="none"/>
              <a:lstStyle/>
              <a:p>
                <a:endParaRPr lang="th-TH"/>
              </a:p>
            </p:txBody>
          </p:sp>
          <p:sp>
            <p:nvSpPr>
              <p:cNvPr id="4125" name="Line 19"/>
              <p:cNvSpPr>
                <a:spLocks noChangeShapeType="1"/>
              </p:cNvSpPr>
              <p:nvPr/>
            </p:nvSpPr>
            <p:spPr bwMode="auto">
              <a:xfrm flipV="1">
                <a:off x="1920" y="2208"/>
                <a:ext cx="432" cy="336"/>
              </a:xfrm>
              <a:prstGeom prst="line">
                <a:avLst/>
              </a:prstGeom>
              <a:noFill/>
              <a:ln w="57150">
                <a:solidFill>
                  <a:srgbClr val="339933"/>
                </a:solidFill>
                <a:round/>
                <a:headEnd/>
                <a:tailEnd/>
              </a:ln>
            </p:spPr>
            <p:txBody>
              <a:bodyPr wrap="none"/>
              <a:lstStyle/>
              <a:p>
                <a:endParaRPr lang="th-TH"/>
              </a:p>
            </p:txBody>
          </p:sp>
        </p:grpSp>
        <p:grpSp>
          <p:nvGrpSpPr>
            <p:cNvPr id="4120" name="Group 20"/>
            <p:cNvGrpSpPr>
              <a:grpSpLocks/>
            </p:cNvGrpSpPr>
            <p:nvPr/>
          </p:nvGrpSpPr>
          <p:grpSpPr bwMode="auto">
            <a:xfrm>
              <a:off x="2304" y="2112"/>
              <a:ext cx="144" cy="144"/>
              <a:chOff x="2304" y="2112"/>
              <a:chExt cx="144" cy="144"/>
            </a:xfrm>
          </p:grpSpPr>
          <p:sp>
            <p:nvSpPr>
              <p:cNvPr id="4121" name="Line 21"/>
              <p:cNvSpPr>
                <a:spLocks noChangeShapeType="1"/>
              </p:cNvSpPr>
              <p:nvPr/>
            </p:nvSpPr>
            <p:spPr bwMode="auto">
              <a:xfrm>
                <a:off x="2304" y="2160"/>
                <a:ext cx="96" cy="96"/>
              </a:xfrm>
              <a:prstGeom prst="line">
                <a:avLst/>
              </a:prstGeom>
              <a:noFill/>
              <a:ln w="57150">
                <a:solidFill>
                  <a:srgbClr val="339933"/>
                </a:solidFill>
                <a:round/>
                <a:headEnd/>
                <a:tailEnd/>
              </a:ln>
            </p:spPr>
            <p:txBody>
              <a:bodyPr wrap="none"/>
              <a:lstStyle/>
              <a:p>
                <a:endParaRPr lang="th-TH"/>
              </a:p>
            </p:txBody>
          </p:sp>
          <p:sp>
            <p:nvSpPr>
              <p:cNvPr id="4122" name="Line 22"/>
              <p:cNvSpPr>
                <a:spLocks noChangeShapeType="1"/>
              </p:cNvSpPr>
              <p:nvPr/>
            </p:nvSpPr>
            <p:spPr bwMode="auto">
              <a:xfrm flipV="1">
                <a:off x="2304" y="2112"/>
                <a:ext cx="48" cy="48"/>
              </a:xfrm>
              <a:prstGeom prst="line">
                <a:avLst/>
              </a:prstGeom>
              <a:noFill/>
              <a:ln w="57150">
                <a:solidFill>
                  <a:srgbClr val="339933"/>
                </a:solidFill>
                <a:round/>
                <a:headEnd/>
                <a:tailEnd/>
              </a:ln>
            </p:spPr>
            <p:txBody>
              <a:bodyPr wrap="none"/>
              <a:lstStyle/>
              <a:p>
                <a:endParaRPr lang="th-TH"/>
              </a:p>
            </p:txBody>
          </p:sp>
          <p:sp>
            <p:nvSpPr>
              <p:cNvPr id="4123" name="Line 23"/>
              <p:cNvSpPr>
                <a:spLocks noChangeShapeType="1"/>
              </p:cNvSpPr>
              <p:nvPr/>
            </p:nvSpPr>
            <p:spPr bwMode="auto">
              <a:xfrm flipV="1">
                <a:off x="2400" y="2208"/>
                <a:ext cx="48" cy="48"/>
              </a:xfrm>
              <a:prstGeom prst="line">
                <a:avLst/>
              </a:prstGeom>
              <a:noFill/>
              <a:ln w="57150">
                <a:solidFill>
                  <a:srgbClr val="339933"/>
                </a:solidFill>
                <a:round/>
                <a:headEnd/>
                <a:tailEnd/>
              </a:ln>
            </p:spPr>
            <p:txBody>
              <a:bodyPr wrap="none"/>
              <a:lstStyle/>
              <a:p>
                <a:endParaRPr lang="th-TH"/>
              </a:p>
            </p:txBody>
          </p:sp>
        </p:grpSp>
      </p:grpSp>
      <p:grpSp>
        <p:nvGrpSpPr>
          <p:cNvPr id="4104" name="Group 24"/>
          <p:cNvGrpSpPr>
            <a:grpSpLocks/>
          </p:cNvGrpSpPr>
          <p:nvPr/>
        </p:nvGrpSpPr>
        <p:grpSpPr bwMode="auto">
          <a:xfrm>
            <a:off x="2308225" y="3563938"/>
            <a:ext cx="125413" cy="779462"/>
            <a:chOff x="1152" y="2784"/>
            <a:chExt cx="96" cy="672"/>
          </a:xfrm>
        </p:grpSpPr>
        <p:sp>
          <p:nvSpPr>
            <p:cNvPr id="4117" name="Line 25"/>
            <p:cNvSpPr>
              <a:spLocks noChangeShapeType="1"/>
            </p:cNvSpPr>
            <p:nvPr/>
          </p:nvSpPr>
          <p:spPr bwMode="auto">
            <a:xfrm flipV="1">
              <a:off x="1152" y="2784"/>
              <a:ext cx="0" cy="672"/>
            </a:xfrm>
            <a:prstGeom prst="line">
              <a:avLst/>
            </a:prstGeom>
            <a:noFill/>
            <a:ln w="57150">
              <a:solidFill>
                <a:srgbClr val="339933"/>
              </a:solidFill>
              <a:round/>
              <a:headEnd/>
              <a:tailEnd/>
            </a:ln>
          </p:spPr>
          <p:txBody>
            <a:bodyPr wrap="none"/>
            <a:lstStyle/>
            <a:p>
              <a:endParaRPr lang="th-TH"/>
            </a:p>
          </p:txBody>
        </p:sp>
        <p:sp>
          <p:nvSpPr>
            <p:cNvPr id="4118" name="Line 26"/>
            <p:cNvSpPr>
              <a:spLocks noChangeShapeType="1"/>
            </p:cNvSpPr>
            <p:nvPr/>
          </p:nvSpPr>
          <p:spPr bwMode="auto">
            <a:xfrm>
              <a:off x="1152" y="3456"/>
              <a:ext cx="96" cy="0"/>
            </a:xfrm>
            <a:prstGeom prst="line">
              <a:avLst/>
            </a:prstGeom>
            <a:noFill/>
            <a:ln w="57150">
              <a:solidFill>
                <a:srgbClr val="339933"/>
              </a:solidFill>
              <a:round/>
              <a:headEnd/>
              <a:tailEnd/>
            </a:ln>
          </p:spPr>
          <p:txBody>
            <a:bodyPr wrap="none"/>
            <a:lstStyle/>
            <a:p>
              <a:endParaRPr lang="th-TH"/>
            </a:p>
          </p:txBody>
        </p:sp>
      </p:grpSp>
      <p:grpSp>
        <p:nvGrpSpPr>
          <p:cNvPr id="4105" name="Group 27"/>
          <p:cNvGrpSpPr>
            <a:grpSpLocks/>
          </p:cNvGrpSpPr>
          <p:nvPr/>
        </p:nvGrpSpPr>
        <p:grpSpPr bwMode="auto">
          <a:xfrm>
            <a:off x="2808288" y="3563938"/>
            <a:ext cx="125412" cy="779462"/>
            <a:chOff x="1152" y="2784"/>
            <a:chExt cx="96" cy="672"/>
          </a:xfrm>
        </p:grpSpPr>
        <p:sp>
          <p:nvSpPr>
            <p:cNvPr id="4115" name="Line 28"/>
            <p:cNvSpPr>
              <a:spLocks noChangeShapeType="1"/>
            </p:cNvSpPr>
            <p:nvPr/>
          </p:nvSpPr>
          <p:spPr bwMode="auto">
            <a:xfrm flipV="1">
              <a:off x="1152" y="2784"/>
              <a:ext cx="0" cy="672"/>
            </a:xfrm>
            <a:prstGeom prst="line">
              <a:avLst/>
            </a:prstGeom>
            <a:noFill/>
            <a:ln w="57150">
              <a:solidFill>
                <a:srgbClr val="339933"/>
              </a:solidFill>
              <a:round/>
              <a:headEnd/>
              <a:tailEnd/>
            </a:ln>
          </p:spPr>
          <p:txBody>
            <a:bodyPr wrap="none"/>
            <a:lstStyle/>
            <a:p>
              <a:endParaRPr lang="th-TH"/>
            </a:p>
          </p:txBody>
        </p:sp>
        <p:sp>
          <p:nvSpPr>
            <p:cNvPr id="4116" name="Line 29"/>
            <p:cNvSpPr>
              <a:spLocks noChangeShapeType="1"/>
            </p:cNvSpPr>
            <p:nvPr/>
          </p:nvSpPr>
          <p:spPr bwMode="auto">
            <a:xfrm>
              <a:off x="1152" y="3456"/>
              <a:ext cx="96" cy="0"/>
            </a:xfrm>
            <a:prstGeom prst="line">
              <a:avLst/>
            </a:prstGeom>
            <a:noFill/>
            <a:ln w="57150">
              <a:solidFill>
                <a:srgbClr val="339933"/>
              </a:solidFill>
              <a:round/>
              <a:headEnd/>
              <a:tailEnd/>
            </a:ln>
          </p:spPr>
          <p:txBody>
            <a:bodyPr wrap="none"/>
            <a:lstStyle/>
            <a:p>
              <a:endParaRPr lang="th-TH"/>
            </a:p>
          </p:txBody>
        </p:sp>
      </p:grpSp>
      <p:sp>
        <p:nvSpPr>
          <p:cNvPr id="4106" name="Freeform 30"/>
          <p:cNvSpPr>
            <a:spLocks/>
          </p:cNvSpPr>
          <p:nvPr/>
        </p:nvSpPr>
        <p:spPr bwMode="auto">
          <a:xfrm>
            <a:off x="2808288" y="2228850"/>
            <a:ext cx="500062" cy="228600"/>
          </a:xfrm>
          <a:custGeom>
            <a:avLst/>
            <a:gdLst>
              <a:gd name="T0" fmla="*/ 0 w 384"/>
              <a:gd name="T1" fmla="*/ 2147483647 h 197"/>
              <a:gd name="T2" fmla="*/ 2147483647 w 384"/>
              <a:gd name="T3" fmla="*/ 0 h 197"/>
              <a:gd name="T4" fmla="*/ 2147483647 w 384"/>
              <a:gd name="T5" fmla="*/ 2147483647 h 197"/>
              <a:gd name="T6" fmla="*/ 0 w 384"/>
              <a:gd name="T7" fmla="*/ 2147483647 h 197"/>
              <a:gd name="T8" fmla="*/ 0 60000 65536"/>
              <a:gd name="T9" fmla="*/ 0 60000 65536"/>
              <a:gd name="T10" fmla="*/ 0 60000 65536"/>
              <a:gd name="T11" fmla="*/ 0 60000 65536"/>
              <a:gd name="T12" fmla="*/ 0 w 384"/>
              <a:gd name="T13" fmla="*/ 0 h 197"/>
              <a:gd name="T14" fmla="*/ 384 w 384"/>
              <a:gd name="T15" fmla="*/ 197 h 197"/>
            </a:gdLst>
            <a:ahLst/>
            <a:cxnLst>
              <a:cxn ang="T8">
                <a:pos x="T0" y="T1"/>
              </a:cxn>
              <a:cxn ang="T9">
                <a:pos x="T2" y="T3"/>
              </a:cxn>
              <a:cxn ang="T10">
                <a:pos x="T4" y="T5"/>
              </a:cxn>
              <a:cxn ang="T11">
                <a:pos x="T6" y="T7"/>
              </a:cxn>
            </a:cxnLst>
            <a:rect l="T12" t="T13" r="T14" b="T15"/>
            <a:pathLst>
              <a:path w="384" h="197">
                <a:moveTo>
                  <a:pt x="0" y="96"/>
                </a:moveTo>
                <a:lnTo>
                  <a:pt x="384" y="0"/>
                </a:lnTo>
                <a:cubicBezTo>
                  <a:pt x="378" y="66"/>
                  <a:pt x="371" y="131"/>
                  <a:pt x="365" y="197"/>
                </a:cubicBezTo>
                <a:lnTo>
                  <a:pt x="0" y="96"/>
                </a:lnTo>
                <a:close/>
              </a:path>
            </a:pathLst>
          </a:custGeom>
          <a:solidFill>
            <a:srgbClr val="F81706"/>
          </a:solidFill>
          <a:ln w="9525">
            <a:solidFill>
              <a:srgbClr val="F81706"/>
            </a:solidFill>
            <a:round/>
            <a:headEnd/>
            <a:tailEnd/>
          </a:ln>
        </p:spPr>
        <p:txBody>
          <a:bodyPr wrap="none"/>
          <a:lstStyle/>
          <a:p>
            <a:endParaRPr lang="th-TH"/>
          </a:p>
        </p:txBody>
      </p:sp>
      <p:sp>
        <p:nvSpPr>
          <p:cNvPr id="4107" name="Text Box 31"/>
          <p:cNvSpPr txBox="1">
            <a:spLocks noChangeArrowheads="1"/>
          </p:cNvSpPr>
          <p:nvPr/>
        </p:nvSpPr>
        <p:spPr bwMode="auto">
          <a:xfrm>
            <a:off x="2732088" y="1752600"/>
            <a:ext cx="1198562" cy="457200"/>
          </a:xfrm>
          <a:prstGeom prst="rect">
            <a:avLst/>
          </a:prstGeom>
          <a:noFill/>
          <a:ln w="9525">
            <a:noFill/>
            <a:miter lim="800000"/>
            <a:headEnd/>
            <a:tailEnd/>
          </a:ln>
        </p:spPr>
        <p:txBody>
          <a:bodyPr wrap="none">
            <a:spAutoFit/>
          </a:bodyPr>
          <a:lstStyle/>
          <a:p>
            <a:r>
              <a:rPr lang="en-US">
                <a:solidFill>
                  <a:srgbClr val="F81706"/>
                </a:solidFill>
              </a:rPr>
              <a:t>sensors</a:t>
            </a:r>
          </a:p>
        </p:txBody>
      </p:sp>
      <p:sp>
        <p:nvSpPr>
          <p:cNvPr id="4108" name="Text Box 32"/>
          <p:cNvSpPr txBox="1">
            <a:spLocks noChangeArrowheads="1"/>
          </p:cNvSpPr>
          <p:nvPr/>
        </p:nvSpPr>
        <p:spPr bwMode="auto">
          <a:xfrm>
            <a:off x="2895600" y="3581400"/>
            <a:ext cx="1430338" cy="457200"/>
          </a:xfrm>
          <a:prstGeom prst="rect">
            <a:avLst/>
          </a:prstGeom>
          <a:noFill/>
          <a:ln w="9525">
            <a:noFill/>
            <a:miter lim="800000"/>
            <a:headEnd/>
            <a:tailEnd/>
          </a:ln>
        </p:spPr>
        <p:txBody>
          <a:bodyPr wrap="none">
            <a:spAutoFit/>
          </a:bodyPr>
          <a:lstStyle/>
          <a:p>
            <a:r>
              <a:rPr lang="en-US">
                <a:solidFill>
                  <a:srgbClr val="339933"/>
                </a:solidFill>
              </a:rPr>
              <a:t>actuators</a:t>
            </a:r>
          </a:p>
        </p:txBody>
      </p:sp>
      <p:grpSp>
        <p:nvGrpSpPr>
          <p:cNvPr id="9" name="Group 34"/>
          <p:cNvGrpSpPr>
            <a:grpSpLocks/>
          </p:cNvGrpSpPr>
          <p:nvPr/>
        </p:nvGrpSpPr>
        <p:grpSpPr bwMode="auto">
          <a:xfrm>
            <a:off x="3370263" y="1517650"/>
            <a:ext cx="2244725" cy="1101725"/>
            <a:chOff x="2123" y="956"/>
            <a:chExt cx="1414" cy="694"/>
          </a:xfrm>
        </p:grpSpPr>
        <p:sp>
          <p:nvSpPr>
            <p:cNvPr id="4113" name="Freeform 7"/>
            <p:cNvSpPr>
              <a:spLocks/>
            </p:cNvSpPr>
            <p:nvPr/>
          </p:nvSpPr>
          <p:spPr bwMode="auto">
            <a:xfrm>
              <a:off x="2123" y="1293"/>
              <a:ext cx="1300" cy="357"/>
            </a:xfrm>
            <a:custGeom>
              <a:avLst/>
              <a:gdLst>
                <a:gd name="T0" fmla="*/ 397 w 1584"/>
                <a:gd name="T1" fmla="*/ 55 h 488"/>
                <a:gd name="T2" fmla="*/ 325 w 1584"/>
                <a:gd name="T3" fmla="*/ 17 h 488"/>
                <a:gd name="T4" fmla="*/ 193 w 1584"/>
                <a:gd name="T5" fmla="*/ 1 h 488"/>
                <a:gd name="T6" fmla="*/ 72 w 1584"/>
                <a:gd name="T7" fmla="*/ 12 h 488"/>
                <a:gd name="T8" fmla="*/ 0 w 1584"/>
                <a:gd name="T9" fmla="*/ 28 h 488"/>
                <a:gd name="T10" fmla="*/ 0 60000 65536"/>
                <a:gd name="T11" fmla="*/ 0 60000 65536"/>
                <a:gd name="T12" fmla="*/ 0 60000 65536"/>
                <a:gd name="T13" fmla="*/ 0 60000 65536"/>
                <a:gd name="T14" fmla="*/ 0 60000 65536"/>
                <a:gd name="T15" fmla="*/ 0 w 1584"/>
                <a:gd name="T16" fmla="*/ 0 h 488"/>
                <a:gd name="T17" fmla="*/ 1584 w 1584"/>
                <a:gd name="T18" fmla="*/ 488 h 488"/>
              </a:gdLst>
              <a:ahLst/>
              <a:cxnLst>
                <a:cxn ang="T10">
                  <a:pos x="T0" y="T1"/>
                </a:cxn>
                <a:cxn ang="T11">
                  <a:pos x="T2" y="T3"/>
                </a:cxn>
                <a:cxn ang="T12">
                  <a:pos x="T4" y="T5"/>
                </a:cxn>
                <a:cxn ang="T13">
                  <a:pos x="T6" y="T7"/>
                </a:cxn>
                <a:cxn ang="T14">
                  <a:pos x="T8" y="T9"/>
                </a:cxn>
              </a:cxnLst>
              <a:rect l="T15" t="T16" r="T17" b="T18"/>
              <a:pathLst>
                <a:path w="1584" h="488">
                  <a:moveTo>
                    <a:pt x="1584" y="488"/>
                  </a:moveTo>
                  <a:cubicBezTo>
                    <a:pt x="1508" y="360"/>
                    <a:pt x="1432" y="232"/>
                    <a:pt x="1296" y="152"/>
                  </a:cubicBezTo>
                  <a:cubicBezTo>
                    <a:pt x="1160" y="72"/>
                    <a:pt x="936" y="16"/>
                    <a:pt x="768" y="8"/>
                  </a:cubicBezTo>
                  <a:cubicBezTo>
                    <a:pt x="600" y="0"/>
                    <a:pt x="416" y="64"/>
                    <a:pt x="288" y="104"/>
                  </a:cubicBezTo>
                  <a:cubicBezTo>
                    <a:pt x="160" y="144"/>
                    <a:pt x="48" y="224"/>
                    <a:pt x="0" y="248"/>
                  </a:cubicBezTo>
                </a:path>
              </a:pathLst>
            </a:custGeom>
            <a:noFill/>
            <a:ln w="38100">
              <a:solidFill>
                <a:srgbClr val="F81706"/>
              </a:solidFill>
              <a:round/>
              <a:headEnd/>
              <a:tailEnd type="triangle" w="med" len="med"/>
            </a:ln>
          </p:spPr>
          <p:txBody>
            <a:bodyPr wrap="none"/>
            <a:lstStyle/>
            <a:p>
              <a:endParaRPr lang="th-TH"/>
            </a:p>
          </p:txBody>
        </p:sp>
        <p:sp>
          <p:nvSpPr>
            <p:cNvPr id="4114" name="Text Box 33"/>
            <p:cNvSpPr txBox="1">
              <a:spLocks noChangeArrowheads="1"/>
            </p:cNvSpPr>
            <p:nvPr/>
          </p:nvSpPr>
          <p:spPr bwMode="auto">
            <a:xfrm>
              <a:off x="2784" y="956"/>
              <a:ext cx="753" cy="327"/>
            </a:xfrm>
            <a:prstGeom prst="rect">
              <a:avLst/>
            </a:prstGeom>
            <a:noFill/>
            <a:ln w="9525">
              <a:noFill/>
              <a:miter lim="800000"/>
              <a:headEnd/>
              <a:tailEnd/>
            </a:ln>
          </p:spPr>
          <p:txBody>
            <a:bodyPr wrap="none">
              <a:spAutoFit/>
            </a:bodyPr>
            <a:lstStyle/>
            <a:p>
              <a:r>
                <a:rPr lang="en-US" sz="2800" i="1">
                  <a:solidFill>
                    <a:srgbClr val="F81706"/>
                  </a:solidFill>
                  <a:latin typeface="Monotype Corsiva" pitchFamily="66" charset="0"/>
                </a:rPr>
                <a:t>percepts</a:t>
              </a:r>
            </a:p>
          </p:txBody>
        </p:sp>
      </p:grpSp>
      <p:grpSp>
        <p:nvGrpSpPr>
          <p:cNvPr id="10" name="Group 36"/>
          <p:cNvGrpSpPr>
            <a:grpSpLocks/>
          </p:cNvGrpSpPr>
          <p:nvPr/>
        </p:nvGrpSpPr>
        <p:grpSpPr bwMode="auto">
          <a:xfrm>
            <a:off x="3683000" y="3230563"/>
            <a:ext cx="1811338" cy="793750"/>
            <a:chOff x="2320" y="2035"/>
            <a:chExt cx="1141" cy="500"/>
          </a:xfrm>
        </p:grpSpPr>
        <p:sp>
          <p:nvSpPr>
            <p:cNvPr id="4111" name="Freeform 8"/>
            <p:cNvSpPr>
              <a:spLocks/>
            </p:cNvSpPr>
            <p:nvPr/>
          </p:nvSpPr>
          <p:spPr bwMode="auto">
            <a:xfrm>
              <a:off x="2320" y="2035"/>
              <a:ext cx="985" cy="199"/>
            </a:xfrm>
            <a:custGeom>
              <a:avLst/>
              <a:gdLst>
                <a:gd name="T0" fmla="*/ 0 w 1200"/>
                <a:gd name="T1" fmla="*/ 0 h 272"/>
                <a:gd name="T2" fmla="*/ 97 w 1200"/>
                <a:gd name="T3" fmla="*/ 27 h 272"/>
                <a:gd name="T4" fmla="*/ 217 w 1200"/>
                <a:gd name="T5" fmla="*/ 21 h 272"/>
                <a:gd name="T6" fmla="*/ 301 w 1200"/>
                <a:gd name="T7" fmla="*/ 0 h 272"/>
                <a:gd name="T8" fmla="*/ 0 60000 65536"/>
                <a:gd name="T9" fmla="*/ 0 60000 65536"/>
                <a:gd name="T10" fmla="*/ 0 60000 65536"/>
                <a:gd name="T11" fmla="*/ 0 60000 65536"/>
                <a:gd name="T12" fmla="*/ 0 w 1200"/>
                <a:gd name="T13" fmla="*/ 0 h 272"/>
                <a:gd name="T14" fmla="*/ 1200 w 1200"/>
                <a:gd name="T15" fmla="*/ 272 h 272"/>
              </a:gdLst>
              <a:ahLst/>
              <a:cxnLst>
                <a:cxn ang="T8">
                  <a:pos x="T0" y="T1"/>
                </a:cxn>
                <a:cxn ang="T9">
                  <a:pos x="T2" y="T3"/>
                </a:cxn>
                <a:cxn ang="T10">
                  <a:pos x="T4" y="T5"/>
                </a:cxn>
                <a:cxn ang="T11">
                  <a:pos x="T6" y="T7"/>
                </a:cxn>
              </a:cxnLst>
              <a:rect l="T12" t="T13" r="T14" b="T15"/>
              <a:pathLst>
                <a:path w="1200" h="272">
                  <a:moveTo>
                    <a:pt x="0" y="0"/>
                  </a:moveTo>
                  <a:cubicBezTo>
                    <a:pt x="120" y="104"/>
                    <a:pt x="240" y="208"/>
                    <a:pt x="384" y="240"/>
                  </a:cubicBezTo>
                  <a:cubicBezTo>
                    <a:pt x="528" y="272"/>
                    <a:pt x="728" y="232"/>
                    <a:pt x="864" y="192"/>
                  </a:cubicBezTo>
                  <a:cubicBezTo>
                    <a:pt x="1000" y="152"/>
                    <a:pt x="1144" y="32"/>
                    <a:pt x="1200" y="0"/>
                  </a:cubicBezTo>
                </a:path>
              </a:pathLst>
            </a:custGeom>
            <a:noFill/>
            <a:ln w="38100">
              <a:solidFill>
                <a:srgbClr val="339933"/>
              </a:solidFill>
              <a:round/>
              <a:headEnd/>
              <a:tailEnd type="triangle" w="med" len="med"/>
            </a:ln>
          </p:spPr>
          <p:txBody>
            <a:bodyPr wrap="none"/>
            <a:lstStyle/>
            <a:p>
              <a:endParaRPr lang="th-TH"/>
            </a:p>
          </p:txBody>
        </p:sp>
        <p:sp>
          <p:nvSpPr>
            <p:cNvPr id="4112" name="Text Box 35"/>
            <p:cNvSpPr txBox="1">
              <a:spLocks noChangeArrowheads="1"/>
            </p:cNvSpPr>
            <p:nvPr/>
          </p:nvSpPr>
          <p:spPr bwMode="auto">
            <a:xfrm>
              <a:off x="2784" y="2208"/>
              <a:ext cx="677" cy="327"/>
            </a:xfrm>
            <a:prstGeom prst="rect">
              <a:avLst/>
            </a:prstGeom>
            <a:noFill/>
            <a:ln w="9525">
              <a:noFill/>
              <a:miter lim="800000"/>
              <a:headEnd/>
              <a:tailEnd/>
            </a:ln>
          </p:spPr>
          <p:txBody>
            <a:bodyPr wrap="none">
              <a:spAutoFit/>
            </a:bodyPr>
            <a:lstStyle/>
            <a:p>
              <a:r>
                <a:rPr lang="en-US" sz="2800" i="1">
                  <a:solidFill>
                    <a:srgbClr val="339933"/>
                  </a:solidFill>
                  <a:latin typeface="Monotype Corsiva" pitchFamily="66" charset="0"/>
                </a:rPr>
                <a:t>actions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p:txBody>
          <a:bodyPr/>
          <a:lstStyle/>
          <a:p>
            <a:pPr eaLnBrk="1" hangingPunct="1"/>
            <a:r>
              <a:rPr lang="en-US"/>
              <a:t>(2) Model-based reflex agents</a:t>
            </a:r>
          </a:p>
        </p:txBody>
      </p:sp>
      <p:sp>
        <p:nvSpPr>
          <p:cNvPr id="273411" name="Rectangle 1027" descr="Rectangle: Click to edit Master text styles&#10;Second level&#10;Third level&#10;Fourth level&#10;Fifth level"/>
          <p:cNvSpPr>
            <a:spLocks noGrp="1" noChangeArrowheads="1"/>
          </p:cNvSpPr>
          <p:nvPr>
            <p:ph type="body" idx="1"/>
          </p:nvPr>
        </p:nvSpPr>
        <p:spPr/>
        <p:txBody>
          <a:bodyPr/>
          <a:lstStyle/>
          <a:p>
            <a:pPr eaLnBrk="1" hangingPunct="1"/>
            <a:r>
              <a:rPr lang="en-US" sz="2800"/>
              <a:t>Encode “internal state” of the world to remember the past as contained in earlier percepts.</a:t>
            </a:r>
          </a:p>
          <a:p>
            <a:pPr eaLnBrk="1" hangingPunct="1"/>
            <a:r>
              <a:rPr lang="en-US" sz="2800"/>
              <a:t>Needed because sensors do not usually give the entire state of the world at each input, so perception of the environment is captured over time. “State” is used to encode different "world states" that generate the same immediate percept.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3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34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Grp="1" noChangeArrowheads="1"/>
          </p:cNvSpPr>
          <p:nvPr>
            <p:ph type="title"/>
          </p:nvPr>
        </p:nvSpPr>
        <p:spPr>
          <a:xfrm>
            <a:off x="609600" y="304800"/>
            <a:ext cx="8077200" cy="1143000"/>
          </a:xfrm>
        </p:spPr>
        <p:txBody>
          <a:bodyPr/>
          <a:lstStyle/>
          <a:p>
            <a:pPr eaLnBrk="1" hangingPunct="1"/>
            <a:r>
              <a:rPr lang="en-US" sz="4000"/>
              <a:t>(2)Model-based agent architecture</a:t>
            </a:r>
          </a:p>
        </p:txBody>
      </p:sp>
      <p:pic>
        <p:nvPicPr>
          <p:cNvPr id="25603" name="Picture 1027" descr="img8"/>
          <p:cNvPicPr>
            <a:picLocks noChangeAspect="1" noChangeArrowheads="1"/>
          </p:cNvPicPr>
          <p:nvPr/>
        </p:nvPicPr>
        <p:blipFill>
          <a:blip r:embed="rId3" cstate="print"/>
          <a:srcRect/>
          <a:stretch>
            <a:fillRect/>
          </a:stretch>
        </p:blipFill>
        <p:spPr bwMode="auto">
          <a:xfrm>
            <a:off x="1143000" y="2057400"/>
            <a:ext cx="7067550" cy="448151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1026"/>
          <p:cNvSpPr>
            <a:spLocks noGrp="1" noChangeArrowheads="1"/>
          </p:cNvSpPr>
          <p:nvPr>
            <p:ph type="title"/>
          </p:nvPr>
        </p:nvSpPr>
        <p:spPr/>
        <p:txBody>
          <a:bodyPr/>
          <a:lstStyle/>
          <a:p>
            <a:pPr eaLnBrk="1" hangingPunct="1"/>
            <a:r>
              <a:rPr lang="en-US"/>
              <a:t>(3) Goal-based agents</a:t>
            </a:r>
          </a:p>
        </p:txBody>
      </p:sp>
      <p:sp>
        <p:nvSpPr>
          <p:cNvPr id="276483" name="Rectangle 1027" descr="Rectangle: Click to edit Master text styles&#10;Second level&#10;Third level&#10;Fourth level&#10;Fifth level"/>
          <p:cNvSpPr>
            <a:spLocks noGrp="1" noChangeArrowheads="1"/>
          </p:cNvSpPr>
          <p:nvPr>
            <p:ph type="body" idx="1"/>
          </p:nvPr>
        </p:nvSpPr>
        <p:spPr>
          <a:xfrm>
            <a:off x="762000" y="1600200"/>
            <a:ext cx="7772400" cy="4114800"/>
          </a:xfrm>
        </p:spPr>
        <p:txBody>
          <a:bodyPr/>
          <a:lstStyle/>
          <a:p>
            <a:pPr eaLnBrk="1" hangingPunct="1">
              <a:lnSpc>
                <a:spcPct val="90000"/>
              </a:lnSpc>
            </a:pPr>
            <a:r>
              <a:rPr lang="en-US" sz="2800"/>
              <a:t>Choose actions so as to achieve a (given or computed) goal.</a:t>
            </a:r>
          </a:p>
          <a:p>
            <a:pPr eaLnBrk="1" hangingPunct="1">
              <a:lnSpc>
                <a:spcPct val="90000"/>
              </a:lnSpc>
            </a:pPr>
            <a:r>
              <a:rPr lang="en-US" sz="2800"/>
              <a:t>A goal is a description of a desirable situation.</a:t>
            </a:r>
          </a:p>
          <a:p>
            <a:pPr eaLnBrk="1" hangingPunct="1">
              <a:lnSpc>
                <a:spcPct val="90000"/>
              </a:lnSpc>
            </a:pPr>
            <a:r>
              <a:rPr lang="en-US" sz="2800"/>
              <a:t>Keeping track of the current state is often not enough </a:t>
            </a:r>
            <a:r>
              <a:rPr lang="en-US" sz="2800">
                <a:sym typeface="Symbol" pitchFamily="18" charset="2"/>
              </a:rPr>
              <a:t></a:t>
            </a:r>
            <a:r>
              <a:rPr lang="en-US" sz="2800"/>
              <a:t> need to add goals to decide which situations are good </a:t>
            </a:r>
          </a:p>
          <a:p>
            <a:pPr eaLnBrk="1" hangingPunct="1">
              <a:lnSpc>
                <a:spcPct val="90000"/>
              </a:lnSpc>
            </a:pPr>
            <a:r>
              <a:rPr lang="en-US" sz="2800" b="1"/>
              <a:t>Deliberative</a:t>
            </a:r>
            <a:r>
              <a:rPr lang="en-US" sz="2800"/>
              <a:t> instead of </a:t>
            </a:r>
            <a:r>
              <a:rPr lang="en-US" sz="2800" b="1"/>
              <a:t>reactive</a:t>
            </a:r>
            <a:r>
              <a:rPr lang="en-US" sz="2800"/>
              <a:t>.</a:t>
            </a:r>
          </a:p>
          <a:p>
            <a:pPr eaLnBrk="1" hangingPunct="1">
              <a:lnSpc>
                <a:spcPct val="90000"/>
              </a:lnSpc>
            </a:pPr>
            <a:r>
              <a:rPr lang="en-US" sz="2800"/>
              <a:t>May have to consider long sequences of possible actions before deciding if goal is achieved – involves consideration of the future, </a:t>
            </a:r>
            <a:r>
              <a:rPr lang="en-US" sz="2800" i="1"/>
              <a:t>“what will happen if I do...?”</a:t>
            </a: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6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6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764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p:cNvSpPr>
            <a:spLocks noGrp="1" noChangeArrowheads="1"/>
          </p:cNvSpPr>
          <p:nvPr>
            <p:ph type="title"/>
          </p:nvPr>
        </p:nvSpPr>
        <p:spPr/>
        <p:txBody>
          <a:bodyPr/>
          <a:lstStyle/>
          <a:p>
            <a:pPr eaLnBrk="1" hangingPunct="1"/>
            <a:r>
              <a:rPr lang="en-US" sz="4000"/>
              <a:t>(3) Architecture for goal-based agent </a:t>
            </a:r>
          </a:p>
        </p:txBody>
      </p:sp>
      <p:pic>
        <p:nvPicPr>
          <p:cNvPr id="28675" name="Picture 1027" descr="img10"/>
          <p:cNvPicPr>
            <a:picLocks noChangeAspect="1" noChangeArrowheads="1"/>
          </p:cNvPicPr>
          <p:nvPr/>
        </p:nvPicPr>
        <p:blipFill>
          <a:blip r:embed="rId3" cstate="print"/>
          <a:srcRect/>
          <a:stretch>
            <a:fillRect/>
          </a:stretch>
        </p:blipFill>
        <p:spPr bwMode="auto">
          <a:xfrm>
            <a:off x="762000" y="1752600"/>
            <a:ext cx="7448550" cy="4722813"/>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a:t>(4) Utility-based agents</a:t>
            </a:r>
          </a:p>
        </p:txBody>
      </p:sp>
      <p:sp>
        <p:nvSpPr>
          <p:cNvPr id="29699" name="Rectangle 1027" descr="Rectangle: Click to edit Master text styles&#10;Second level&#10;Third level&#10;Fourth level&#10;Fifth level"/>
          <p:cNvSpPr>
            <a:spLocks noGrp="1" noChangeArrowheads="1"/>
          </p:cNvSpPr>
          <p:nvPr>
            <p:ph type="body" idx="1"/>
          </p:nvPr>
        </p:nvSpPr>
        <p:spPr>
          <a:xfrm>
            <a:off x="838200" y="1600200"/>
            <a:ext cx="7772400" cy="4114800"/>
          </a:xfrm>
        </p:spPr>
        <p:txBody>
          <a:bodyPr/>
          <a:lstStyle/>
          <a:p>
            <a:pPr eaLnBrk="1" hangingPunct="1">
              <a:lnSpc>
                <a:spcPct val="90000"/>
              </a:lnSpc>
            </a:pPr>
            <a:r>
              <a:rPr lang="en-US" sz="2400"/>
              <a:t>When there are multiple possible alternatives, how to decide which one is best?  </a:t>
            </a:r>
          </a:p>
          <a:p>
            <a:pPr eaLnBrk="1" hangingPunct="1">
              <a:lnSpc>
                <a:spcPct val="90000"/>
              </a:lnSpc>
            </a:pPr>
            <a:r>
              <a:rPr lang="en-US" sz="2400"/>
              <a:t>A goal specifies a crude distinction between a happy and unhappy state, but often need a more general performance measure that describes “degree of happiness.”</a:t>
            </a:r>
          </a:p>
          <a:p>
            <a:pPr eaLnBrk="1" hangingPunct="1">
              <a:lnSpc>
                <a:spcPct val="90000"/>
              </a:lnSpc>
            </a:pPr>
            <a:r>
              <a:rPr lang="en-US" sz="2400"/>
              <a:t>Utility function </a:t>
            </a:r>
            <a:r>
              <a:rPr lang="en-US" sz="2400" b="1"/>
              <a:t>U: State </a:t>
            </a:r>
            <a:r>
              <a:rPr lang="en-US" sz="2400" b="1">
                <a:sym typeface="Symbol" pitchFamily="18" charset="2"/>
              </a:rPr>
              <a:t></a:t>
            </a:r>
            <a:r>
              <a:rPr lang="en-US" sz="2400" b="1"/>
              <a:t> Reals</a:t>
            </a:r>
            <a:r>
              <a:rPr lang="en-US" sz="2400"/>
              <a:t>  indicating a measure of success or happiness when at a given state.</a:t>
            </a:r>
          </a:p>
          <a:p>
            <a:pPr eaLnBrk="1" hangingPunct="1">
              <a:lnSpc>
                <a:spcPct val="90000"/>
              </a:lnSpc>
            </a:pPr>
            <a:r>
              <a:rPr lang="en-US" sz="2400"/>
              <a:t>Allows decisions comparing choice between conflicting goals, and choice between likelihood of success and importance of goal (if achievement is uncertain).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title"/>
          </p:nvPr>
        </p:nvSpPr>
        <p:spPr/>
        <p:txBody>
          <a:bodyPr/>
          <a:lstStyle/>
          <a:p>
            <a:pPr eaLnBrk="1" hangingPunct="1"/>
            <a:r>
              <a:rPr lang="en-US" sz="4000"/>
              <a:t>(4) Architecture for a complete </a:t>
            </a:r>
            <a:br>
              <a:rPr lang="en-US" sz="4000"/>
            </a:br>
            <a:r>
              <a:rPr lang="en-US" sz="4000"/>
              <a:t>utility-based agent </a:t>
            </a:r>
          </a:p>
        </p:txBody>
      </p:sp>
      <p:pic>
        <p:nvPicPr>
          <p:cNvPr id="30723" name="Picture 1027" descr="img11"/>
          <p:cNvPicPr>
            <a:picLocks noChangeAspect="1" noChangeArrowheads="1"/>
          </p:cNvPicPr>
          <p:nvPr/>
        </p:nvPicPr>
        <p:blipFill>
          <a:blip r:embed="rId3" cstate="print"/>
          <a:srcRect/>
          <a:stretch>
            <a:fillRect/>
          </a:stretch>
        </p:blipFill>
        <p:spPr bwMode="auto">
          <a:xfrm>
            <a:off x="914400" y="1676400"/>
            <a:ext cx="7391400" cy="46863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a:xfrm>
            <a:off x="762000" y="152400"/>
            <a:ext cx="7772400" cy="1143000"/>
          </a:xfrm>
        </p:spPr>
        <p:txBody>
          <a:bodyPr/>
          <a:lstStyle/>
          <a:p>
            <a:pPr eaLnBrk="1" hangingPunct="1"/>
            <a:r>
              <a:rPr lang="en-US"/>
              <a:t>Summary: Agents</a:t>
            </a:r>
          </a:p>
        </p:txBody>
      </p:sp>
      <p:sp>
        <p:nvSpPr>
          <p:cNvPr id="293891" name="Rectangle 1027" descr="Rectangle: Click to edit Master text styles&#10;Second level&#10;Third level&#10;Fourth level&#10;Fifth level"/>
          <p:cNvSpPr>
            <a:spLocks noGrp="1" noChangeArrowheads="1"/>
          </p:cNvSpPr>
          <p:nvPr>
            <p:ph type="body" idx="1"/>
          </p:nvPr>
        </p:nvSpPr>
        <p:spPr>
          <a:xfrm>
            <a:off x="533400" y="1371600"/>
            <a:ext cx="8610600" cy="5791200"/>
          </a:xfrm>
        </p:spPr>
        <p:txBody>
          <a:bodyPr/>
          <a:lstStyle/>
          <a:p>
            <a:pPr marL="225425" indent="-225425" eaLnBrk="1" hangingPunct="1"/>
            <a:r>
              <a:rPr lang="en-US" sz="2000"/>
              <a:t>An </a:t>
            </a:r>
            <a:r>
              <a:rPr lang="en-US" sz="2000" b="1"/>
              <a:t>agent</a:t>
            </a:r>
            <a:r>
              <a:rPr lang="en-US" sz="2000"/>
              <a:t> perceives and acts in an environment, has an architecture, and is implemented by an agent program. </a:t>
            </a:r>
          </a:p>
          <a:p>
            <a:pPr marL="225425" indent="-225425" eaLnBrk="1" hangingPunct="1"/>
            <a:r>
              <a:rPr lang="en-US" sz="2000"/>
              <a:t>Task environment – </a:t>
            </a:r>
            <a:r>
              <a:rPr lang="en-US" sz="2000" b="1"/>
              <a:t>PEAS (P</a:t>
            </a:r>
            <a:r>
              <a:rPr lang="en-US" sz="2000"/>
              <a:t>erformance</a:t>
            </a:r>
            <a:r>
              <a:rPr lang="en-US" sz="2000" b="1"/>
              <a:t>, E</a:t>
            </a:r>
            <a:r>
              <a:rPr lang="en-US" sz="2000"/>
              <a:t>nvironment,</a:t>
            </a:r>
            <a:r>
              <a:rPr lang="en-US" sz="2000" b="1"/>
              <a:t> A</a:t>
            </a:r>
            <a:r>
              <a:rPr lang="en-US" sz="2000"/>
              <a:t>ctuators,</a:t>
            </a:r>
            <a:r>
              <a:rPr lang="en-US" sz="2000" b="1"/>
              <a:t> S</a:t>
            </a:r>
            <a:r>
              <a:rPr lang="en-US" sz="2000"/>
              <a:t>ensors</a:t>
            </a:r>
            <a:r>
              <a:rPr lang="en-US" sz="2000" b="1"/>
              <a:t>)</a:t>
            </a:r>
          </a:p>
          <a:p>
            <a:pPr marL="225425" indent="-225425" eaLnBrk="1" hangingPunct="1"/>
            <a:r>
              <a:rPr lang="en-US" sz="2000"/>
              <a:t>An </a:t>
            </a:r>
            <a:r>
              <a:rPr lang="en-US" sz="2000" b="1"/>
              <a:t>ideal agent</a:t>
            </a:r>
            <a:r>
              <a:rPr lang="en-US" sz="2000"/>
              <a:t> always chooses the action which maximizes its expected performance, given its percept sequence so far.</a:t>
            </a:r>
          </a:p>
          <a:p>
            <a:pPr marL="225425" indent="-225425" eaLnBrk="1" hangingPunct="1"/>
            <a:r>
              <a:rPr lang="en-US" sz="2000"/>
              <a:t>An </a:t>
            </a:r>
            <a:r>
              <a:rPr lang="en-US" sz="2000" b="1"/>
              <a:t>autonomous learning agent</a:t>
            </a:r>
            <a:r>
              <a:rPr lang="en-US" sz="2000"/>
              <a:t> uses its own experience rather than built-in knowledge of the environment by the designer. </a:t>
            </a:r>
          </a:p>
          <a:p>
            <a:pPr marL="225425" indent="-225425" eaLnBrk="1" hangingPunct="1"/>
            <a:r>
              <a:rPr lang="en-US" sz="2000"/>
              <a:t>An </a:t>
            </a:r>
            <a:r>
              <a:rPr lang="en-US" sz="2000" b="1"/>
              <a:t>agent program</a:t>
            </a:r>
            <a:r>
              <a:rPr lang="en-US" sz="2000"/>
              <a:t> maps from percept to action and updates internal state. </a:t>
            </a:r>
          </a:p>
          <a:p>
            <a:pPr marL="566738" lvl="1" indent="-227013" eaLnBrk="1" hangingPunct="1"/>
            <a:r>
              <a:rPr lang="en-US" sz="1800" b="1"/>
              <a:t>Reflex agents</a:t>
            </a:r>
            <a:r>
              <a:rPr lang="en-US" sz="1800"/>
              <a:t> respond immediately to percepts. </a:t>
            </a:r>
          </a:p>
          <a:p>
            <a:pPr marL="566738" lvl="1" indent="-227013" eaLnBrk="1" hangingPunct="1"/>
            <a:r>
              <a:rPr lang="en-US" sz="1800" b="1"/>
              <a:t>Goal-based agents</a:t>
            </a:r>
            <a:r>
              <a:rPr lang="en-US" sz="1800"/>
              <a:t> act in order to achieve their goal(s). </a:t>
            </a:r>
          </a:p>
          <a:p>
            <a:pPr marL="566738" lvl="1" indent="-227013" eaLnBrk="1" hangingPunct="1"/>
            <a:r>
              <a:rPr lang="en-US" sz="1800" b="1"/>
              <a:t>Utility-based agents</a:t>
            </a:r>
            <a:r>
              <a:rPr lang="en-US" sz="1800"/>
              <a:t> maximize their own utility function. </a:t>
            </a:r>
          </a:p>
          <a:p>
            <a:pPr marL="225425" indent="-225425" eaLnBrk="1" hangingPunct="1"/>
            <a:r>
              <a:rPr lang="en-US" sz="2000" b="1"/>
              <a:t>Representing knowledge</a:t>
            </a:r>
            <a:r>
              <a:rPr lang="en-US" sz="2000"/>
              <a:t> is important for successful agent design. </a:t>
            </a:r>
          </a:p>
          <a:p>
            <a:pPr marL="225425" indent="-225425" eaLnBrk="1" hangingPunct="1"/>
            <a:r>
              <a:rPr lang="en-US" sz="2000"/>
              <a:t>The most challenging environments are not fully observable, nondeterministic, dynamic, and continuous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93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93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93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938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9389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293891">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29389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9389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293891">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9389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891"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5219" name="Rectangle 1027" descr="Rectangle: Click to edit Master text styles&#10;Second level&#10;Third level&#10;Fourth level&#10;Fifth level"/>
          <p:cNvSpPr>
            <a:spLocks noGrp="1" noChangeArrowheads="1"/>
          </p:cNvSpPr>
          <p:nvPr>
            <p:ph type="body" idx="1"/>
          </p:nvPr>
        </p:nvSpPr>
        <p:spPr>
          <a:xfrm>
            <a:off x="609600" y="1524000"/>
            <a:ext cx="7391400" cy="4114800"/>
          </a:xfrm>
        </p:spPr>
        <p:txBody>
          <a:bodyPr/>
          <a:lstStyle/>
          <a:p>
            <a:pPr marL="225425" indent="-225425" eaLnBrk="1" hangingPunct="1">
              <a:lnSpc>
                <a:spcPct val="90000"/>
              </a:lnSpc>
            </a:pPr>
            <a:r>
              <a:rPr lang="en-US" sz="2400"/>
              <a:t>Sensors: </a:t>
            </a:r>
          </a:p>
          <a:p>
            <a:pPr marL="566738" lvl="1" indent="-227013" eaLnBrk="1" hangingPunct="1">
              <a:lnSpc>
                <a:spcPct val="90000"/>
              </a:lnSpc>
            </a:pPr>
            <a:r>
              <a:rPr lang="en-US" sz="2000"/>
              <a:t>Eyes (vision), ears (hearing), skin (touch), tongue (gustation), nose (olfaction), neuromuscular system (proprioception)</a:t>
            </a:r>
          </a:p>
          <a:p>
            <a:pPr marL="225425" indent="-225425" eaLnBrk="1" hangingPunct="1">
              <a:lnSpc>
                <a:spcPct val="90000"/>
              </a:lnSpc>
            </a:pPr>
            <a:r>
              <a:rPr lang="en-US" sz="2400"/>
              <a:t>Percepts: </a:t>
            </a:r>
          </a:p>
          <a:p>
            <a:pPr marL="566738" lvl="1" indent="-227013" eaLnBrk="1" hangingPunct="1">
              <a:lnSpc>
                <a:spcPct val="90000"/>
              </a:lnSpc>
            </a:pPr>
            <a:r>
              <a:rPr lang="en-US" sz="2000"/>
              <a:t>At the lowest level – electrical signals </a:t>
            </a:r>
          </a:p>
          <a:p>
            <a:pPr marL="566738" lvl="1" indent="-227013" eaLnBrk="1" hangingPunct="1">
              <a:lnSpc>
                <a:spcPct val="90000"/>
              </a:lnSpc>
            </a:pPr>
            <a:r>
              <a:rPr lang="en-US" sz="2000"/>
              <a:t>After preprocessing – objects in the visual field (location, textures, colors, …), auditory streams (pitch, loudness, direction), …</a:t>
            </a:r>
          </a:p>
          <a:p>
            <a:pPr marL="225425" indent="-225425" eaLnBrk="1" hangingPunct="1">
              <a:lnSpc>
                <a:spcPct val="90000"/>
              </a:lnSpc>
            </a:pPr>
            <a:r>
              <a:rPr lang="en-US" sz="2400"/>
              <a:t>Actuators: limbs, digits, eyes, tongue, …</a:t>
            </a:r>
          </a:p>
          <a:p>
            <a:pPr marL="225425" indent="-225425" eaLnBrk="1" hangingPunct="1">
              <a:lnSpc>
                <a:spcPct val="90000"/>
              </a:lnSpc>
            </a:pPr>
            <a:r>
              <a:rPr lang="en-US" sz="2400"/>
              <a:t>Actions: lift a finger, turn left, walk, run, carry an object, …</a:t>
            </a:r>
          </a:p>
        </p:txBody>
      </p:sp>
      <p:sp>
        <p:nvSpPr>
          <p:cNvPr id="5123" name="Rectangle 1028"/>
          <p:cNvSpPr>
            <a:spLocks noGrp="1" noChangeArrowheads="1"/>
          </p:cNvSpPr>
          <p:nvPr>
            <p:ph type="title"/>
          </p:nvPr>
        </p:nvSpPr>
        <p:spPr/>
        <p:txBody>
          <a:bodyPr/>
          <a:lstStyle/>
          <a:p>
            <a:pPr eaLnBrk="1" hangingPunct="1"/>
            <a:r>
              <a:rPr lang="en-US"/>
              <a:t>e.g., Humans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52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652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2652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652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652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6521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65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1026"/>
          <p:cNvSpPr>
            <a:spLocks noGrp="1" noChangeArrowheads="1"/>
          </p:cNvSpPr>
          <p:nvPr>
            <p:ph type="title"/>
          </p:nvPr>
        </p:nvSpPr>
        <p:spPr/>
        <p:txBody>
          <a:bodyPr/>
          <a:lstStyle/>
          <a:p>
            <a:pPr eaLnBrk="1" hangingPunct="1">
              <a:defRPr/>
            </a:pPr>
            <a:r>
              <a:rPr lang="en-US" sz="4000" b="1">
                <a:solidFill>
                  <a:schemeClr val="tx1"/>
                </a:solidFill>
                <a:effectLst>
                  <a:outerShdw blurRad="38100" dist="38100" dir="2700000" algn="tl">
                    <a:srgbClr val="C0C0C0"/>
                  </a:outerShdw>
                </a:effectLst>
              </a:rPr>
              <a:t>Notion of an Artificial Agent</a:t>
            </a:r>
          </a:p>
        </p:txBody>
      </p:sp>
      <p:grpSp>
        <p:nvGrpSpPr>
          <p:cNvPr id="6147" name="Group 1027"/>
          <p:cNvGrpSpPr>
            <a:grpSpLocks/>
          </p:cNvGrpSpPr>
          <p:nvPr/>
        </p:nvGrpSpPr>
        <p:grpSpPr bwMode="auto">
          <a:xfrm>
            <a:off x="1676400" y="1481138"/>
            <a:ext cx="5943600" cy="3548062"/>
            <a:chOff x="1056" y="933"/>
            <a:chExt cx="3744" cy="2235"/>
          </a:xfrm>
        </p:grpSpPr>
        <p:grpSp>
          <p:nvGrpSpPr>
            <p:cNvPr id="6159" name="Group 1028"/>
            <p:cNvGrpSpPr>
              <a:grpSpLocks/>
            </p:cNvGrpSpPr>
            <p:nvPr/>
          </p:nvGrpSpPr>
          <p:grpSpPr bwMode="auto">
            <a:xfrm>
              <a:off x="2064" y="1192"/>
              <a:ext cx="2736" cy="1288"/>
              <a:chOff x="1968" y="1480"/>
              <a:chExt cx="2736" cy="1288"/>
            </a:xfrm>
          </p:grpSpPr>
          <p:sp>
            <p:nvSpPr>
              <p:cNvPr id="6184" name="Oval 1029"/>
              <p:cNvSpPr>
                <a:spLocks noChangeArrowheads="1"/>
              </p:cNvSpPr>
              <p:nvPr/>
            </p:nvSpPr>
            <p:spPr bwMode="auto">
              <a:xfrm>
                <a:off x="3360" y="1824"/>
                <a:ext cx="1344" cy="912"/>
              </a:xfrm>
              <a:prstGeom prst="ellipse">
                <a:avLst/>
              </a:prstGeom>
              <a:solidFill>
                <a:schemeClr val="folHlink"/>
              </a:solidFill>
              <a:ln w="9525">
                <a:solidFill>
                  <a:schemeClr val="tx1"/>
                </a:solidFill>
                <a:round/>
                <a:headEnd/>
                <a:tailEnd/>
              </a:ln>
            </p:spPr>
            <p:txBody>
              <a:bodyPr wrap="none" anchor="ctr"/>
              <a:lstStyle/>
              <a:p>
                <a:pPr algn="ctr"/>
                <a:r>
                  <a:rPr lang="en-US"/>
                  <a:t>environment</a:t>
                </a:r>
              </a:p>
            </p:txBody>
          </p:sp>
          <p:sp>
            <p:nvSpPr>
              <p:cNvPr id="6185" name="Freeform 1030"/>
              <p:cNvSpPr>
                <a:spLocks/>
              </p:cNvSpPr>
              <p:nvPr/>
            </p:nvSpPr>
            <p:spPr bwMode="auto">
              <a:xfrm>
                <a:off x="1968" y="1480"/>
                <a:ext cx="1584" cy="488"/>
              </a:xfrm>
              <a:custGeom>
                <a:avLst/>
                <a:gdLst>
                  <a:gd name="T0" fmla="*/ 1584 w 1584"/>
                  <a:gd name="T1" fmla="*/ 488 h 488"/>
                  <a:gd name="T2" fmla="*/ 1296 w 1584"/>
                  <a:gd name="T3" fmla="*/ 152 h 488"/>
                  <a:gd name="T4" fmla="*/ 768 w 1584"/>
                  <a:gd name="T5" fmla="*/ 8 h 488"/>
                  <a:gd name="T6" fmla="*/ 288 w 1584"/>
                  <a:gd name="T7" fmla="*/ 104 h 488"/>
                  <a:gd name="T8" fmla="*/ 0 w 1584"/>
                  <a:gd name="T9" fmla="*/ 248 h 488"/>
                  <a:gd name="T10" fmla="*/ 0 60000 65536"/>
                  <a:gd name="T11" fmla="*/ 0 60000 65536"/>
                  <a:gd name="T12" fmla="*/ 0 60000 65536"/>
                  <a:gd name="T13" fmla="*/ 0 60000 65536"/>
                  <a:gd name="T14" fmla="*/ 0 60000 65536"/>
                  <a:gd name="T15" fmla="*/ 0 w 1584"/>
                  <a:gd name="T16" fmla="*/ 0 h 488"/>
                  <a:gd name="T17" fmla="*/ 1584 w 1584"/>
                  <a:gd name="T18" fmla="*/ 488 h 488"/>
                </a:gdLst>
                <a:ahLst/>
                <a:cxnLst>
                  <a:cxn ang="T10">
                    <a:pos x="T0" y="T1"/>
                  </a:cxn>
                  <a:cxn ang="T11">
                    <a:pos x="T2" y="T3"/>
                  </a:cxn>
                  <a:cxn ang="T12">
                    <a:pos x="T4" y="T5"/>
                  </a:cxn>
                  <a:cxn ang="T13">
                    <a:pos x="T6" y="T7"/>
                  </a:cxn>
                  <a:cxn ang="T14">
                    <a:pos x="T8" y="T9"/>
                  </a:cxn>
                </a:cxnLst>
                <a:rect l="T15" t="T16" r="T17" b="T18"/>
                <a:pathLst>
                  <a:path w="1584" h="488">
                    <a:moveTo>
                      <a:pt x="1584" y="488"/>
                    </a:moveTo>
                    <a:cubicBezTo>
                      <a:pt x="1508" y="360"/>
                      <a:pt x="1432" y="232"/>
                      <a:pt x="1296" y="152"/>
                    </a:cubicBezTo>
                    <a:cubicBezTo>
                      <a:pt x="1160" y="72"/>
                      <a:pt x="936" y="16"/>
                      <a:pt x="768" y="8"/>
                    </a:cubicBezTo>
                    <a:cubicBezTo>
                      <a:pt x="600" y="0"/>
                      <a:pt x="416" y="64"/>
                      <a:pt x="288" y="104"/>
                    </a:cubicBezTo>
                    <a:cubicBezTo>
                      <a:pt x="160" y="144"/>
                      <a:pt x="48" y="224"/>
                      <a:pt x="0" y="248"/>
                    </a:cubicBezTo>
                  </a:path>
                </a:pathLst>
              </a:custGeom>
              <a:noFill/>
              <a:ln w="38100">
                <a:solidFill>
                  <a:srgbClr val="F81706"/>
                </a:solidFill>
                <a:round/>
                <a:headEnd/>
                <a:tailEnd type="triangle" w="med" len="med"/>
              </a:ln>
            </p:spPr>
            <p:txBody>
              <a:bodyPr wrap="none"/>
              <a:lstStyle/>
              <a:p>
                <a:endParaRPr lang="th-TH"/>
              </a:p>
            </p:txBody>
          </p:sp>
          <p:sp>
            <p:nvSpPr>
              <p:cNvPr id="6186" name="Freeform 1031"/>
              <p:cNvSpPr>
                <a:spLocks/>
              </p:cNvSpPr>
              <p:nvPr/>
            </p:nvSpPr>
            <p:spPr bwMode="auto">
              <a:xfrm>
                <a:off x="2208" y="2496"/>
                <a:ext cx="1200" cy="272"/>
              </a:xfrm>
              <a:custGeom>
                <a:avLst/>
                <a:gdLst>
                  <a:gd name="T0" fmla="*/ 0 w 1200"/>
                  <a:gd name="T1" fmla="*/ 0 h 272"/>
                  <a:gd name="T2" fmla="*/ 384 w 1200"/>
                  <a:gd name="T3" fmla="*/ 240 h 272"/>
                  <a:gd name="T4" fmla="*/ 864 w 1200"/>
                  <a:gd name="T5" fmla="*/ 192 h 272"/>
                  <a:gd name="T6" fmla="*/ 1200 w 1200"/>
                  <a:gd name="T7" fmla="*/ 0 h 272"/>
                  <a:gd name="T8" fmla="*/ 0 60000 65536"/>
                  <a:gd name="T9" fmla="*/ 0 60000 65536"/>
                  <a:gd name="T10" fmla="*/ 0 60000 65536"/>
                  <a:gd name="T11" fmla="*/ 0 60000 65536"/>
                  <a:gd name="T12" fmla="*/ 0 w 1200"/>
                  <a:gd name="T13" fmla="*/ 0 h 272"/>
                  <a:gd name="T14" fmla="*/ 1200 w 1200"/>
                  <a:gd name="T15" fmla="*/ 272 h 272"/>
                </a:gdLst>
                <a:ahLst/>
                <a:cxnLst>
                  <a:cxn ang="T8">
                    <a:pos x="T0" y="T1"/>
                  </a:cxn>
                  <a:cxn ang="T9">
                    <a:pos x="T2" y="T3"/>
                  </a:cxn>
                  <a:cxn ang="T10">
                    <a:pos x="T4" y="T5"/>
                  </a:cxn>
                  <a:cxn ang="T11">
                    <a:pos x="T6" y="T7"/>
                  </a:cxn>
                </a:cxnLst>
                <a:rect l="T12" t="T13" r="T14" b="T15"/>
                <a:pathLst>
                  <a:path w="1200" h="272">
                    <a:moveTo>
                      <a:pt x="0" y="0"/>
                    </a:moveTo>
                    <a:cubicBezTo>
                      <a:pt x="120" y="104"/>
                      <a:pt x="240" y="208"/>
                      <a:pt x="384" y="240"/>
                    </a:cubicBezTo>
                    <a:cubicBezTo>
                      <a:pt x="528" y="272"/>
                      <a:pt x="728" y="232"/>
                      <a:pt x="864" y="192"/>
                    </a:cubicBezTo>
                    <a:cubicBezTo>
                      <a:pt x="1000" y="152"/>
                      <a:pt x="1144" y="32"/>
                      <a:pt x="1200" y="0"/>
                    </a:cubicBezTo>
                  </a:path>
                </a:pathLst>
              </a:custGeom>
              <a:noFill/>
              <a:ln w="38100">
                <a:solidFill>
                  <a:srgbClr val="339933"/>
                </a:solidFill>
                <a:round/>
                <a:headEnd/>
                <a:tailEnd type="triangle" w="med" len="med"/>
              </a:ln>
            </p:spPr>
            <p:txBody>
              <a:bodyPr wrap="none"/>
              <a:lstStyle/>
              <a:p>
                <a:endParaRPr lang="th-TH"/>
              </a:p>
            </p:txBody>
          </p:sp>
        </p:grpSp>
        <p:grpSp>
          <p:nvGrpSpPr>
            <p:cNvPr id="6160" name="Group 1032"/>
            <p:cNvGrpSpPr>
              <a:grpSpLocks/>
            </p:cNvGrpSpPr>
            <p:nvPr/>
          </p:nvGrpSpPr>
          <p:grpSpPr bwMode="auto">
            <a:xfrm>
              <a:off x="1056" y="1344"/>
              <a:ext cx="768" cy="1248"/>
              <a:chOff x="960" y="1632"/>
              <a:chExt cx="768" cy="1248"/>
            </a:xfrm>
          </p:grpSpPr>
          <p:sp>
            <p:nvSpPr>
              <p:cNvPr id="6182" name="Rectangle 1033"/>
              <p:cNvSpPr>
                <a:spLocks noChangeArrowheads="1"/>
              </p:cNvSpPr>
              <p:nvPr/>
            </p:nvSpPr>
            <p:spPr bwMode="auto">
              <a:xfrm>
                <a:off x="960" y="1632"/>
                <a:ext cx="768" cy="1248"/>
              </a:xfrm>
              <a:prstGeom prst="rect">
                <a:avLst/>
              </a:prstGeom>
              <a:solidFill>
                <a:schemeClr val="accent1"/>
              </a:solidFill>
              <a:ln w="9525">
                <a:solidFill>
                  <a:schemeClr val="tx1"/>
                </a:solidFill>
                <a:miter lim="800000"/>
                <a:headEnd/>
                <a:tailEnd/>
              </a:ln>
            </p:spPr>
            <p:txBody>
              <a:bodyPr wrap="none" anchor="ctr"/>
              <a:lstStyle/>
              <a:p>
                <a:pPr algn="ctr"/>
                <a:endParaRPr lang="th-TH">
                  <a:solidFill>
                    <a:srgbClr val="CC6600"/>
                  </a:solidFill>
                </a:endParaRPr>
              </a:p>
            </p:txBody>
          </p:sp>
          <p:sp>
            <p:nvSpPr>
              <p:cNvPr id="6183" name="Text Box 1034"/>
              <p:cNvSpPr txBox="1">
                <a:spLocks noChangeArrowheads="1"/>
              </p:cNvSpPr>
              <p:nvPr/>
            </p:nvSpPr>
            <p:spPr bwMode="auto">
              <a:xfrm>
                <a:off x="1056" y="2352"/>
                <a:ext cx="595" cy="288"/>
              </a:xfrm>
              <a:prstGeom prst="rect">
                <a:avLst/>
              </a:prstGeom>
              <a:noFill/>
              <a:ln w="9525">
                <a:noFill/>
                <a:miter lim="800000"/>
                <a:headEnd/>
                <a:tailEnd/>
              </a:ln>
            </p:spPr>
            <p:txBody>
              <a:bodyPr wrap="none">
                <a:spAutoFit/>
              </a:bodyPr>
              <a:lstStyle/>
              <a:p>
                <a:r>
                  <a:rPr lang="en-US">
                    <a:solidFill>
                      <a:srgbClr val="CC6600"/>
                    </a:solidFill>
                  </a:rPr>
                  <a:t>agent</a:t>
                </a:r>
              </a:p>
            </p:txBody>
          </p:sp>
        </p:grpSp>
        <p:grpSp>
          <p:nvGrpSpPr>
            <p:cNvPr id="6161" name="Group 1035"/>
            <p:cNvGrpSpPr>
              <a:grpSpLocks/>
            </p:cNvGrpSpPr>
            <p:nvPr/>
          </p:nvGrpSpPr>
          <p:grpSpPr bwMode="auto">
            <a:xfrm>
              <a:off x="1200" y="1584"/>
              <a:ext cx="480" cy="327"/>
              <a:chOff x="1104" y="1872"/>
              <a:chExt cx="480" cy="327"/>
            </a:xfrm>
          </p:grpSpPr>
          <p:sp>
            <p:nvSpPr>
              <p:cNvPr id="6180" name="Rectangle 1036"/>
              <p:cNvSpPr>
                <a:spLocks noChangeArrowheads="1"/>
              </p:cNvSpPr>
              <p:nvPr/>
            </p:nvSpPr>
            <p:spPr bwMode="auto">
              <a:xfrm>
                <a:off x="1104" y="1872"/>
                <a:ext cx="480" cy="288"/>
              </a:xfrm>
              <a:prstGeom prst="rect">
                <a:avLst/>
              </a:prstGeom>
              <a:solidFill>
                <a:schemeClr val="bg1"/>
              </a:solidFill>
              <a:ln w="9525">
                <a:solidFill>
                  <a:schemeClr val="tx1"/>
                </a:solidFill>
                <a:miter lim="800000"/>
                <a:headEnd/>
                <a:tailEnd/>
              </a:ln>
            </p:spPr>
            <p:txBody>
              <a:bodyPr wrap="none" anchor="ctr"/>
              <a:lstStyle/>
              <a:p>
                <a:endParaRPr lang="th-TH"/>
              </a:p>
            </p:txBody>
          </p:sp>
          <p:sp>
            <p:nvSpPr>
              <p:cNvPr id="6181" name="Text Box 1037"/>
              <p:cNvSpPr txBox="1">
                <a:spLocks noChangeArrowheads="1"/>
              </p:cNvSpPr>
              <p:nvPr/>
            </p:nvSpPr>
            <p:spPr bwMode="auto">
              <a:xfrm>
                <a:off x="1200" y="1872"/>
                <a:ext cx="243" cy="327"/>
              </a:xfrm>
              <a:prstGeom prst="rect">
                <a:avLst/>
              </a:prstGeom>
              <a:noFill/>
              <a:ln w="9525">
                <a:noFill/>
                <a:miter lim="800000"/>
                <a:headEnd/>
                <a:tailEnd/>
              </a:ln>
            </p:spPr>
            <p:txBody>
              <a:bodyPr wrap="none">
                <a:spAutoFit/>
              </a:bodyPr>
              <a:lstStyle/>
              <a:p>
                <a:r>
                  <a:rPr lang="en-US" sz="2800" b="1">
                    <a:solidFill>
                      <a:srgbClr val="CC6600"/>
                    </a:solidFill>
                  </a:rPr>
                  <a:t>?</a:t>
                </a:r>
              </a:p>
            </p:txBody>
          </p:sp>
        </p:grpSp>
        <p:grpSp>
          <p:nvGrpSpPr>
            <p:cNvPr id="6162" name="Group 1038"/>
            <p:cNvGrpSpPr>
              <a:grpSpLocks/>
            </p:cNvGrpSpPr>
            <p:nvPr/>
          </p:nvGrpSpPr>
          <p:grpSpPr bwMode="auto">
            <a:xfrm>
              <a:off x="1248" y="933"/>
              <a:ext cx="1515" cy="2235"/>
              <a:chOff x="1152" y="1221"/>
              <a:chExt cx="1515" cy="2235"/>
            </a:xfrm>
          </p:grpSpPr>
          <p:grpSp>
            <p:nvGrpSpPr>
              <p:cNvPr id="6163" name="Group 1039"/>
              <p:cNvGrpSpPr>
                <a:grpSpLocks/>
              </p:cNvGrpSpPr>
              <p:nvPr/>
            </p:nvGrpSpPr>
            <p:grpSpPr bwMode="auto">
              <a:xfrm>
                <a:off x="1536" y="2208"/>
                <a:ext cx="912" cy="432"/>
                <a:chOff x="1536" y="2112"/>
                <a:chExt cx="912" cy="432"/>
              </a:xfrm>
            </p:grpSpPr>
            <p:grpSp>
              <p:nvGrpSpPr>
                <p:cNvPr id="6173" name="Group 1040"/>
                <p:cNvGrpSpPr>
                  <a:grpSpLocks/>
                </p:cNvGrpSpPr>
                <p:nvPr/>
              </p:nvGrpSpPr>
              <p:grpSpPr bwMode="auto">
                <a:xfrm>
                  <a:off x="1536" y="2160"/>
                  <a:ext cx="816" cy="384"/>
                  <a:chOff x="1536" y="2160"/>
                  <a:chExt cx="816" cy="384"/>
                </a:xfrm>
              </p:grpSpPr>
              <p:sp>
                <p:nvSpPr>
                  <p:cNvPr id="6178" name="Line 1041"/>
                  <p:cNvSpPr>
                    <a:spLocks noChangeShapeType="1"/>
                  </p:cNvSpPr>
                  <p:nvPr/>
                </p:nvSpPr>
                <p:spPr bwMode="auto">
                  <a:xfrm>
                    <a:off x="1536" y="2160"/>
                    <a:ext cx="384" cy="384"/>
                  </a:xfrm>
                  <a:prstGeom prst="line">
                    <a:avLst/>
                  </a:prstGeom>
                  <a:noFill/>
                  <a:ln w="57150">
                    <a:solidFill>
                      <a:srgbClr val="339933"/>
                    </a:solidFill>
                    <a:round/>
                    <a:headEnd/>
                    <a:tailEnd/>
                  </a:ln>
                </p:spPr>
                <p:txBody>
                  <a:bodyPr wrap="none"/>
                  <a:lstStyle/>
                  <a:p>
                    <a:endParaRPr lang="th-TH"/>
                  </a:p>
                </p:txBody>
              </p:sp>
              <p:sp>
                <p:nvSpPr>
                  <p:cNvPr id="6179" name="Line 1042"/>
                  <p:cNvSpPr>
                    <a:spLocks noChangeShapeType="1"/>
                  </p:cNvSpPr>
                  <p:nvPr/>
                </p:nvSpPr>
                <p:spPr bwMode="auto">
                  <a:xfrm flipV="1">
                    <a:off x="1920" y="2208"/>
                    <a:ext cx="432" cy="336"/>
                  </a:xfrm>
                  <a:prstGeom prst="line">
                    <a:avLst/>
                  </a:prstGeom>
                  <a:noFill/>
                  <a:ln w="57150">
                    <a:solidFill>
                      <a:srgbClr val="339933"/>
                    </a:solidFill>
                    <a:round/>
                    <a:headEnd/>
                    <a:tailEnd/>
                  </a:ln>
                </p:spPr>
                <p:txBody>
                  <a:bodyPr wrap="none"/>
                  <a:lstStyle/>
                  <a:p>
                    <a:endParaRPr lang="th-TH"/>
                  </a:p>
                </p:txBody>
              </p:sp>
            </p:grpSp>
            <p:grpSp>
              <p:nvGrpSpPr>
                <p:cNvPr id="6174" name="Group 1043"/>
                <p:cNvGrpSpPr>
                  <a:grpSpLocks/>
                </p:cNvGrpSpPr>
                <p:nvPr/>
              </p:nvGrpSpPr>
              <p:grpSpPr bwMode="auto">
                <a:xfrm>
                  <a:off x="2304" y="2112"/>
                  <a:ext cx="144" cy="144"/>
                  <a:chOff x="2304" y="2112"/>
                  <a:chExt cx="144" cy="144"/>
                </a:xfrm>
              </p:grpSpPr>
              <p:sp>
                <p:nvSpPr>
                  <p:cNvPr id="6175" name="Line 1044"/>
                  <p:cNvSpPr>
                    <a:spLocks noChangeShapeType="1"/>
                  </p:cNvSpPr>
                  <p:nvPr/>
                </p:nvSpPr>
                <p:spPr bwMode="auto">
                  <a:xfrm>
                    <a:off x="2304" y="2160"/>
                    <a:ext cx="96" cy="96"/>
                  </a:xfrm>
                  <a:prstGeom prst="line">
                    <a:avLst/>
                  </a:prstGeom>
                  <a:noFill/>
                  <a:ln w="57150">
                    <a:solidFill>
                      <a:srgbClr val="339933"/>
                    </a:solidFill>
                    <a:round/>
                    <a:headEnd/>
                    <a:tailEnd/>
                  </a:ln>
                </p:spPr>
                <p:txBody>
                  <a:bodyPr wrap="none"/>
                  <a:lstStyle/>
                  <a:p>
                    <a:endParaRPr lang="th-TH"/>
                  </a:p>
                </p:txBody>
              </p:sp>
              <p:sp>
                <p:nvSpPr>
                  <p:cNvPr id="6176" name="Line 1045"/>
                  <p:cNvSpPr>
                    <a:spLocks noChangeShapeType="1"/>
                  </p:cNvSpPr>
                  <p:nvPr/>
                </p:nvSpPr>
                <p:spPr bwMode="auto">
                  <a:xfrm flipV="1">
                    <a:off x="2304" y="2112"/>
                    <a:ext cx="48" cy="48"/>
                  </a:xfrm>
                  <a:prstGeom prst="line">
                    <a:avLst/>
                  </a:prstGeom>
                  <a:noFill/>
                  <a:ln w="57150">
                    <a:solidFill>
                      <a:srgbClr val="339933"/>
                    </a:solidFill>
                    <a:round/>
                    <a:headEnd/>
                    <a:tailEnd/>
                  </a:ln>
                </p:spPr>
                <p:txBody>
                  <a:bodyPr wrap="none"/>
                  <a:lstStyle/>
                  <a:p>
                    <a:endParaRPr lang="th-TH"/>
                  </a:p>
                </p:txBody>
              </p:sp>
              <p:sp>
                <p:nvSpPr>
                  <p:cNvPr id="6177" name="Line 1046"/>
                  <p:cNvSpPr>
                    <a:spLocks noChangeShapeType="1"/>
                  </p:cNvSpPr>
                  <p:nvPr/>
                </p:nvSpPr>
                <p:spPr bwMode="auto">
                  <a:xfrm flipV="1">
                    <a:off x="2400" y="2208"/>
                    <a:ext cx="48" cy="48"/>
                  </a:xfrm>
                  <a:prstGeom prst="line">
                    <a:avLst/>
                  </a:prstGeom>
                  <a:noFill/>
                  <a:ln w="57150">
                    <a:solidFill>
                      <a:srgbClr val="339933"/>
                    </a:solidFill>
                    <a:round/>
                    <a:headEnd/>
                    <a:tailEnd/>
                  </a:ln>
                </p:spPr>
                <p:txBody>
                  <a:bodyPr wrap="none"/>
                  <a:lstStyle/>
                  <a:p>
                    <a:endParaRPr lang="th-TH"/>
                  </a:p>
                </p:txBody>
              </p:sp>
            </p:grpSp>
          </p:grpSp>
          <p:grpSp>
            <p:nvGrpSpPr>
              <p:cNvPr id="6164" name="Group 1047"/>
              <p:cNvGrpSpPr>
                <a:grpSpLocks/>
              </p:cNvGrpSpPr>
              <p:nvPr/>
            </p:nvGrpSpPr>
            <p:grpSpPr bwMode="auto">
              <a:xfrm>
                <a:off x="1152" y="2784"/>
                <a:ext cx="96" cy="672"/>
                <a:chOff x="1152" y="2784"/>
                <a:chExt cx="96" cy="672"/>
              </a:xfrm>
            </p:grpSpPr>
            <p:sp>
              <p:nvSpPr>
                <p:cNvPr id="6171" name="Line 1048"/>
                <p:cNvSpPr>
                  <a:spLocks noChangeShapeType="1"/>
                </p:cNvSpPr>
                <p:nvPr/>
              </p:nvSpPr>
              <p:spPr bwMode="auto">
                <a:xfrm flipV="1">
                  <a:off x="1152" y="2784"/>
                  <a:ext cx="0" cy="672"/>
                </a:xfrm>
                <a:prstGeom prst="line">
                  <a:avLst/>
                </a:prstGeom>
                <a:noFill/>
                <a:ln w="57150">
                  <a:solidFill>
                    <a:srgbClr val="339933"/>
                  </a:solidFill>
                  <a:round/>
                  <a:headEnd/>
                  <a:tailEnd/>
                </a:ln>
              </p:spPr>
              <p:txBody>
                <a:bodyPr wrap="none"/>
                <a:lstStyle/>
                <a:p>
                  <a:endParaRPr lang="th-TH"/>
                </a:p>
              </p:txBody>
            </p:sp>
            <p:sp>
              <p:nvSpPr>
                <p:cNvPr id="6172" name="Line 1049"/>
                <p:cNvSpPr>
                  <a:spLocks noChangeShapeType="1"/>
                </p:cNvSpPr>
                <p:nvPr/>
              </p:nvSpPr>
              <p:spPr bwMode="auto">
                <a:xfrm>
                  <a:off x="1152" y="3456"/>
                  <a:ext cx="96" cy="0"/>
                </a:xfrm>
                <a:prstGeom prst="line">
                  <a:avLst/>
                </a:prstGeom>
                <a:noFill/>
                <a:ln w="57150">
                  <a:solidFill>
                    <a:srgbClr val="339933"/>
                  </a:solidFill>
                  <a:round/>
                  <a:headEnd/>
                  <a:tailEnd/>
                </a:ln>
              </p:spPr>
              <p:txBody>
                <a:bodyPr wrap="none"/>
                <a:lstStyle/>
                <a:p>
                  <a:endParaRPr lang="th-TH"/>
                </a:p>
              </p:txBody>
            </p:sp>
          </p:grpSp>
          <p:grpSp>
            <p:nvGrpSpPr>
              <p:cNvPr id="6165" name="Group 1050"/>
              <p:cNvGrpSpPr>
                <a:grpSpLocks/>
              </p:cNvGrpSpPr>
              <p:nvPr/>
            </p:nvGrpSpPr>
            <p:grpSpPr bwMode="auto">
              <a:xfrm>
                <a:off x="1536" y="2784"/>
                <a:ext cx="96" cy="672"/>
                <a:chOff x="1152" y="2784"/>
                <a:chExt cx="96" cy="672"/>
              </a:xfrm>
            </p:grpSpPr>
            <p:sp>
              <p:nvSpPr>
                <p:cNvPr id="6169" name="Line 1051"/>
                <p:cNvSpPr>
                  <a:spLocks noChangeShapeType="1"/>
                </p:cNvSpPr>
                <p:nvPr/>
              </p:nvSpPr>
              <p:spPr bwMode="auto">
                <a:xfrm flipV="1">
                  <a:off x="1152" y="2784"/>
                  <a:ext cx="0" cy="672"/>
                </a:xfrm>
                <a:prstGeom prst="line">
                  <a:avLst/>
                </a:prstGeom>
                <a:noFill/>
                <a:ln w="57150">
                  <a:solidFill>
                    <a:srgbClr val="339933"/>
                  </a:solidFill>
                  <a:round/>
                  <a:headEnd/>
                  <a:tailEnd/>
                </a:ln>
              </p:spPr>
              <p:txBody>
                <a:bodyPr wrap="none"/>
                <a:lstStyle/>
                <a:p>
                  <a:endParaRPr lang="th-TH"/>
                </a:p>
              </p:txBody>
            </p:sp>
            <p:sp>
              <p:nvSpPr>
                <p:cNvPr id="6170" name="Line 1052"/>
                <p:cNvSpPr>
                  <a:spLocks noChangeShapeType="1"/>
                </p:cNvSpPr>
                <p:nvPr/>
              </p:nvSpPr>
              <p:spPr bwMode="auto">
                <a:xfrm>
                  <a:off x="1152" y="3456"/>
                  <a:ext cx="96" cy="0"/>
                </a:xfrm>
                <a:prstGeom prst="line">
                  <a:avLst/>
                </a:prstGeom>
                <a:noFill/>
                <a:ln w="57150">
                  <a:solidFill>
                    <a:srgbClr val="339933"/>
                  </a:solidFill>
                  <a:round/>
                  <a:headEnd/>
                  <a:tailEnd/>
                </a:ln>
              </p:spPr>
              <p:txBody>
                <a:bodyPr wrap="none"/>
                <a:lstStyle/>
                <a:p>
                  <a:endParaRPr lang="th-TH"/>
                </a:p>
              </p:txBody>
            </p:sp>
          </p:grpSp>
          <p:sp>
            <p:nvSpPr>
              <p:cNvPr id="6166" name="Freeform 1053"/>
              <p:cNvSpPr>
                <a:spLocks/>
              </p:cNvSpPr>
              <p:nvPr/>
            </p:nvSpPr>
            <p:spPr bwMode="auto">
              <a:xfrm>
                <a:off x="1536" y="1632"/>
                <a:ext cx="384" cy="197"/>
              </a:xfrm>
              <a:custGeom>
                <a:avLst/>
                <a:gdLst>
                  <a:gd name="T0" fmla="*/ 0 w 384"/>
                  <a:gd name="T1" fmla="*/ 96 h 197"/>
                  <a:gd name="T2" fmla="*/ 384 w 384"/>
                  <a:gd name="T3" fmla="*/ 0 h 197"/>
                  <a:gd name="T4" fmla="*/ 365 w 384"/>
                  <a:gd name="T5" fmla="*/ 197 h 197"/>
                  <a:gd name="T6" fmla="*/ 0 w 384"/>
                  <a:gd name="T7" fmla="*/ 96 h 197"/>
                  <a:gd name="T8" fmla="*/ 0 60000 65536"/>
                  <a:gd name="T9" fmla="*/ 0 60000 65536"/>
                  <a:gd name="T10" fmla="*/ 0 60000 65536"/>
                  <a:gd name="T11" fmla="*/ 0 60000 65536"/>
                  <a:gd name="T12" fmla="*/ 0 w 384"/>
                  <a:gd name="T13" fmla="*/ 0 h 197"/>
                  <a:gd name="T14" fmla="*/ 384 w 384"/>
                  <a:gd name="T15" fmla="*/ 197 h 197"/>
                </a:gdLst>
                <a:ahLst/>
                <a:cxnLst>
                  <a:cxn ang="T8">
                    <a:pos x="T0" y="T1"/>
                  </a:cxn>
                  <a:cxn ang="T9">
                    <a:pos x="T2" y="T3"/>
                  </a:cxn>
                  <a:cxn ang="T10">
                    <a:pos x="T4" y="T5"/>
                  </a:cxn>
                  <a:cxn ang="T11">
                    <a:pos x="T6" y="T7"/>
                  </a:cxn>
                </a:cxnLst>
                <a:rect l="T12" t="T13" r="T14" b="T15"/>
                <a:pathLst>
                  <a:path w="384" h="197">
                    <a:moveTo>
                      <a:pt x="0" y="96"/>
                    </a:moveTo>
                    <a:lnTo>
                      <a:pt x="384" y="0"/>
                    </a:lnTo>
                    <a:cubicBezTo>
                      <a:pt x="378" y="66"/>
                      <a:pt x="371" y="131"/>
                      <a:pt x="365" y="197"/>
                    </a:cubicBezTo>
                    <a:lnTo>
                      <a:pt x="0" y="96"/>
                    </a:lnTo>
                    <a:close/>
                  </a:path>
                </a:pathLst>
              </a:custGeom>
              <a:solidFill>
                <a:srgbClr val="F81706"/>
              </a:solidFill>
              <a:ln w="9525">
                <a:solidFill>
                  <a:srgbClr val="F81706"/>
                </a:solidFill>
                <a:round/>
                <a:headEnd/>
                <a:tailEnd/>
              </a:ln>
            </p:spPr>
            <p:txBody>
              <a:bodyPr wrap="none"/>
              <a:lstStyle/>
              <a:p>
                <a:endParaRPr lang="th-TH"/>
              </a:p>
            </p:txBody>
          </p:sp>
          <p:sp>
            <p:nvSpPr>
              <p:cNvPr id="6167" name="Text Box 1054"/>
              <p:cNvSpPr txBox="1">
                <a:spLocks noChangeArrowheads="1"/>
              </p:cNvSpPr>
              <p:nvPr/>
            </p:nvSpPr>
            <p:spPr bwMode="auto">
              <a:xfrm>
                <a:off x="1478" y="1221"/>
                <a:ext cx="755" cy="288"/>
              </a:xfrm>
              <a:prstGeom prst="rect">
                <a:avLst/>
              </a:prstGeom>
              <a:noFill/>
              <a:ln w="9525">
                <a:noFill/>
                <a:miter lim="800000"/>
                <a:headEnd/>
                <a:tailEnd/>
              </a:ln>
            </p:spPr>
            <p:txBody>
              <a:bodyPr wrap="none">
                <a:spAutoFit/>
              </a:bodyPr>
              <a:lstStyle/>
              <a:p>
                <a:r>
                  <a:rPr lang="en-US">
                    <a:solidFill>
                      <a:srgbClr val="F81706"/>
                    </a:solidFill>
                  </a:rPr>
                  <a:t>sensors</a:t>
                </a:r>
              </a:p>
            </p:txBody>
          </p:sp>
          <p:sp>
            <p:nvSpPr>
              <p:cNvPr id="6168" name="Text Box 1055"/>
              <p:cNvSpPr txBox="1">
                <a:spLocks noChangeArrowheads="1"/>
              </p:cNvSpPr>
              <p:nvPr/>
            </p:nvSpPr>
            <p:spPr bwMode="auto">
              <a:xfrm>
                <a:off x="1766" y="2757"/>
                <a:ext cx="901" cy="288"/>
              </a:xfrm>
              <a:prstGeom prst="rect">
                <a:avLst/>
              </a:prstGeom>
              <a:noFill/>
              <a:ln w="9525">
                <a:noFill/>
                <a:miter lim="800000"/>
                <a:headEnd/>
                <a:tailEnd/>
              </a:ln>
            </p:spPr>
            <p:txBody>
              <a:bodyPr wrap="none">
                <a:spAutoFit/>
              </a:bodyPr>
              <a:lstStyle/>
              <a:p>
                <a:r>
                  <a:rPr lang="en-US">
                    <a:solidFill>
                      <a:srgbClr val="339933"/>
                    </a:solidFill>
                  </a:rPr>
                  <a:t>actuators</a:t>
                </a:r>
              </a:p>
            </p:txBody>
          </p:sp>
        </p:grpSp>
      </p:grpSp>
      <p:grpSp>
        <p:nvGrpSpPr>
          <p:cNvPr id="12" name="Group 1056"/>
          <p:cNvGrpSpPr>
            <a:grpSpLocks/>
          </p:cNvGrpSpPr>
          <p:nvPr/>
        </p:nvGrpSpPr>
        <p:grpSpPr bwMode="auto">
          <a:xfrm>
            <a:off x="5172075" y="609600"/>
            <a:ext cx="3311525" cy="6026150"/>
            <a:chOff x="3258" y="384"/>
            <a:chExt cx="2086" cy="3796"/>
          </a:xfrm>
        </p:grpSpPr>
        <p:pic>
          <p:nvPicPr>
            <p:cNvPr id="6149" name="Picture 1057" descr="scout"/>
            <p:cNvPicPr>
              <a:picLocks noChangeAspect="1" noChangeArrowheads="1"/>
            </p:cNvPicPr>
            <p:nvPr/>
          </p:nvPicPr>
          <p:blipFill>
            <a:blip r:embed="rId3" cstate="print"/>
            <a:srcRect/>
            <a:stretch>
              <a:fillRect/>
            </a:stretch>
          </p:blipFill>
          <p:spPr bwMode="auto">
            <a:xfrm>
              <a:off x="3264" y="2304"/>
              <a:ext cx="1994" cy="1827"/>
            </a:xfrm>
            <a:prstGeom prst="rect">
              <a:avLst/>
            </a:prstGeom>
            <a:noFill/>
            <a:ln w="9525">
              <a:noFill/>
              <a:miter lim="800000"/>
              <a:headEnd/>
              <a:tailEnd/>
            </a:ln>
          </p:spPr>
        </p:pic>
        <p:pic>
          <p:nvPicPr>
            <p:cNvPr id="6150" name="Picture 1058" descr="lounge2-view1"/>
            <p:cNvPicPr>
              <a:picLocks noChangeAspect="1" noChangeArrowheads="1"/>
            </p:cNvPicPr>
            <p:nvPr/>
          </p:nvPicPr>
          <p:blipFill>
            <a:blip r:embed="rId4" cstate="print"/>
            <a:srcRect/>
            <a:stretch>
              <a:fillRect/>
            </a:stretch>
          </p:blipFill>
          <p:spPr bwMode="auto">
            <a:xfrm>
              <a:off x="3648" y="384"/>
              <a:ext cx="1680" cy="1455"/>
            </a:xfrm>
            <a:prstGeom prst="rect">
              <a:avLst/>
            </a:prstGeom>
            <a:noFill/>
            <a:ln w="9525">
              <a:noFill/>
              <a:miter lim="800000"/>
              <a:headEnd/>
              <a:tailEnd/>
            </a:ln>
          </p:spPr>
        </p:pic>
        <p:grpSp>
          <p:nvGrpSpPr>
            <p:cNvPr id="6151" name="Group 1059"/>
            <p:cNvGrpSpPr>
              <a:grpSpLocks/>
            </p:cNvGrpSpPr>
            <p:nvPr/>
          </p:nvGrpSpPr>
          <p:grpSpPr bwMode="auto">
            <a:xfrm>
              <a:off x="3258" y="2431"/>
              <a:ext cx="2086" cy="1749"/>
              <a:chOff x="384" y="1200"/>
              <a:chExt cx="2545" cy="2299"/>
            </a:xfrm>
          </p:grpSpPr>
          <p:sp>
            <p:nvSpPr>
              <p:cNvPr id="6152" name="Text Box 1060"/>
              <p:cNvSpPr txBox="1">
                <a:spLocks noChangeArrowheads="1"/>
              </p:cNvSpPr>
              <p:nvPr/>
            </p:nvSpPr>
            <p:spPr bwMode="auto">
              <a:xfrm>
                <a:off x="384" y="1200"/>
                <a:ext cx="1368" cy="681"/>
              </a:xfrm>
              <a:prstGeom prst="rect">
                <a:avLst/>
              </a:prstGeom>
              <a:noFill/>
              <a:ln w="9525">
                <a:noFill/>
                <a:miter lim="800000"/>
                <a:headEnd/>
                <a:tailEnd/>
              </a:ln>
            </p:spPr>
            <p:txBody>
              <a:bodyPr wrap="none">
                <a:spAutoFit/>
              </a:bodyPr>
              <a:lstStyle/>
              <a:p>
                <a:r>
                  <a:rPr lang="en-US">
                    <a:solidFill>
                      <a:schemeClr val="bg1"/>
                    </a:solidFill>
                  </a:rPr>
                  <a:t>laser range </a:t>
                </a:r>
              </a:p>
              <a:p>
                <a:r>
                  <a:rPr lang="en-US">
                    <a:solidFill>
                      <a:schemeClr val="bg1"/>
                    </a:solidFill>
                  </a:rPr>
                  <a:t>finder</a:t>
                </a:r>
              </a:p>
            </p:txBody>
          </p:sp>
          <p:sp>
            <p:nvSpPr>
              <p:cNvPr id="6153" name="Text Box 1061"/>
              <p:cNvSpPr txBox="1">
                <a:spLocks noChangeArrowheads="1"/>
              </p:cNvSpPr>
              <p:nvPr/>
            </p:nvSpPr>
            <p:spPr bwMode="auto">
              <a:xfrm>
                <a:off x="2113" y="2784"/>
                <a:ext cx="816" cy="378"/>
              </a:xfrm>
              <a:prstGeom prst="rect">
                <a:avLst/>
              </a:prstGeom>
              <a:noFill/>
              <a:ln w="9525">
                <a:noFill/>
                <a:miter lim="800000"/>
                <a:headEnd/>
                <a:tailEnd/>
              </a:ln>
            </p:spPr>
            <p:txBody>
              <a:bodyPr wrap="none">
                <a:spAutoFit/>
              </a:bodyPr>
              <a:lstStyle/>
              <a:p>
                <a:r>
                  <a:rPr lang="en-US">
                    <a:solidFill>
                      <a:schemeClr val="bg1"/>
                    </a:solidFill>
                  </a:rPr>
                  <a:t>sonars</a:t>
                </a:r>
              </a:p>
            </p:txBody>
          </p:sp>
          <p:sp>
            <p:nvSpPr>
              <p:cNvPr id="6154" name="Text Box 1062"/>
              <p:cNvSpPr txBox="1">
                <a:spLocks noChangeArrowheads="1"/>
              </p:cNvSpPr>
              <p:nvPr/>
            </p:nvSpPr>
            <p:spPr bwMode="auto">
              <a:xfrm>
                <a:off x="432" y="3120"/>
                <a:ext cx="1568" cy="379"/>
              </a:xfrm>
              <a:prstGeom prst="rect">
                <a:avLst/>
              </a:prstGeom>
              <a:noFill/>
              <a:ln w="9525">
                <a:noFill/>
                <a:miter lim="800000"/>
                <a:headEnd/>
                <a:tailEnd/>
              </a:ln>
            </p:spPr>
            <p:txBody>
              <a:bodyPr wrap="none">
                <a:spAutoFit/>
              </a:bodyPr>
              <a:lstStyle/>
              <a:p>
                <a:r>
                  <a:rPr lang="en-US">
                    <a:solidFill>
                      <a:schemeClr val="bg1"/>
                    </a:solidFill>
                  </a:rPr>
                  <a:t>touch sensors</a:t>
                </a:r>
              </a:p>
            </p:txBody>
          </p:sp>
          <p:sp>
            <p:nvSpPr>
              <p:cNvPr id="6155" name="Line 1063"/>
              <p:cNvSpPr>
                <a:spLocks noChangeShapeType="1"/>
              </p:cNvSpPr>
              <p:nvPr/>
            </p:nvSpPr>
            <p:spPr bwMode="auto">
              <a:xfrm flipH="1" flipV="1">
                <a:off x="1920" y="2640"/>
                <a:ext cx="192" cy="240"/>
              </a:xfrm>
              <a:prstGeom prst="line">
                <a:avLst/>
              </a:prstGeom>
              <a:noFill/>
              <a:ln w="38100">
                <a:solidFill>
                  <a:schemeClr val="bg1"/>
                </a:solidFill>
                <a:round/>
                <a:headEnd/>
                <a:tailEnd type="triangle" w="med" len="med"/>
              </a:ln>
            </p:spPr>
            <p:txBody>
              <a:bodyPr wrap="none"/>
              <a:lstStyle/>
              <a:p>
                <a:endParaRPr lang="th-TH"/>
              </a:p>
            </p:txBody>
          </p:sp>
          <p:sp>
            <p:nvSpPr>
              <p:cNvPr id="6156" name="Line 1064"/>
              <p:cNvSpPr>
                <a:spLocks noChangeShapeType="1"/>
              </p:cNvSpPr>
              <p:nvPr/>
            </p:nvSpPr>
            <p:spPr bwMode="auto">
              <a:xfrm flipH="1" flipV="1">
                <a:off x="1728" y="2688"/>
                <a:ext cx="384" cy="192"/>
              </a:xfrm>
              <a:prstGeom prst="line">
                <a:avLst/>
              </a:prstGeom>
              <a:noFill/>
              <a:ln w="38100">
                <a:solidFill>
                  <a:schemeClr val="bg1"/>
                </a:solidFill>
                <a:round/>
                <a:headEnd/>
                <a:tailEnd type="triangle" w="med" len="med"/>
              </a:ln>
            </p:spPr>
            <p:txBody>
              <a:bodyPr wrap="none"/>
              <a:lstStyle/>
              <a:p>
                <a:endParaRPr lang="th-TH"/>
              </a:p>
            </p:txBody>
          </p:sp>
          <p:sp>
            <p:nvSpPr>
              <p:cNvPr id="6157" name="Line 1065"/>
              <p:cNvSpPr>
                <a:spLocks noChangeShapeType="1"/>
              </p:cNvSpPr>
              <p:nvPr/>
            </p:nvSpPr>
            <p:spPr bwMode="auto">
              <a:xfrm>
                <a:off x="1008" y="1680"/>
                <a:ext cx="720" cy="192"/>
              </a:xfrm>
              <a:prstGeom prst="line">
                <a:avLst/>
              </a:prstGeom>
              <a:noFill/>
              <a:ln w="38100">
                <a:solidFill>
                  <a:schemeClr val="bg1"/>
                </a:solidFill>
                <a:round/>
                <a:headEnd/>
                <a:tailEnd type="triangle" w="med" len="med"/>
              </a:ln>
            </p:spPr>
            <p:txBody>
              <a:bodyPr wrap="none"/>
              <a:lstStyle/>
              <a:p>
                <a:endParaRPr lang="th-TH"/>
              </a:p>
            </p:txBody>
          </p:sp>
          <p:sp>
            <p:nvSpPr>
              <p:cNvPr id="6158" name="Line 1066"/>
              <p:cNvSpPr>
                <a:spLocks noChangeShapeType="1"/>
              </p:cNvSpPr>
              <p:nvPr/>
            </p:nvSpPr>
            <p:spPr bwMode="auto">
              <a:xfrm flipV="1">
                <a:off x="1008" y="2736"/>
                <a:ext cx="240" cy="432"/>
              </a:xfrm>
              <a:prstGeom prst="line">
                <a:avLst/>
              </a:prstGeom>
              <a:noFill/>
              <a:ln w="38100">
                <a:solidFill>
                  <a:schemeClr val="bg1"/>
                </a:solidFill>
                <a:round/>
                <a:headEnd/>
                <a:tailEnd type="triangle" w="med" len="med"/>
              </a:ln>
            </p:spPr>
            <p:txBody>
              <a:bodyPr wrap="none"/>
              <a:lstStyle/>
              <a:p>
                <a:endParaRPr lang="th-TH"/>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t>Vacuum Cleaner World</a:t>
            </a:r>
          </a:p>
        </p:txBody>
      </p:sp>
      <p:pic>
        <p:nvPicPr>
          <p:cNvPr id="8195" name="Picture 4" descr="vacuum2-environment"/>
          <p:cNvPicPr>
            <a:picLocks noGrp="1" noChangeAspect="1" noChangeArrowheads="1"/>
          </p:cNvPicPr>
          <p:nvPr>
            <p:ph idx="1"/>
          </p:nvPr>
        </p:nvPicPr>
        <p:blipFill>
          <a:blip r:embed="rId3" cstate="print"/>
          <a:srcRect/>
          <a:stretch>
            <a:fillRect/>
          </a:stretch>
        </p:blipFill>
        <p:spPr>
          <a:xfrm>
            <a:off x="3086100" y="2133600"/>
            <a:ext cx="3276600" cy="1676400"/>
          </a:xfrm>
          <a:noFill/>
        </p:spPr>
      </p:pic>
      <p:sp>
        <p:nvSpPr>
          <p:cNvPr id="8196" name="Text Box 6"/>
          <p:cNvSpPr txBox="1">
            <a:spLocks noChangeArrowheads="1"/>
          </p:cNvSpPr>
          <p:nvPr/>
        </p:nvSpPr>
        <p:spPr bwMode="auto">
          <a:xfrm>
            <a:off x="517525" y="4681538"/>
            <a:ext cx="6451600" cy="822325"/>
          </a:xfrm>
          <a:prstGeom prst="rect">
            <a:avLst/>
          </a:prstGeom>
          <a:noFill/>
          <a:ln w="9525">
            <a:noFill/>
            <a:miter lim="800000"/>
            <a:headEnd/>
            <a:tailEnd/>
          </a:ln>
        </p:spPr>
        <p:txBody>
          <a:bodyPr wrap="none">
            <a:spAutoFit/>
          </a:bodyPr>
          <a:lstStyle/>
          <a:p>
            <a:r>
              <a:rPr lang="en-US"/>
              <a:t>Percepts: location and contents, e.g. [A, Dirty]</a:t>
            </a:r>
          </a:p>
          <a:p>
            <a:r>
              <a:rPr lang="en-US"/>
              <a:t>Actions: Left, Right, Suck, NoOp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t>Vacuum Agent Function</a:t>
            </a:r>
          </a:p>
        </p:txBody>
      </p:sp>
      <p:graphicFrame>
        <p:nvGraphicFramePr>
          <p:cNvPr id="317443" name="Group 3"/>
          <p:cNvGraphicFramePr>
            <a:graphicFrameLocks noGrp="1"/>
          </p:cNvGraphicFramePr>
          <p:nvPr>
            <p:ph idx="1"/>
          </p:nvPr>
        </p:nvGraphicFramePr>
        <p:xfrm>
          <a:off x="838200" y="1905000"/>
          <a:ext cx="7772400" cy="4145280"/>
        </p:xfrm>
        <a:graphic>
          <a:graphicData uri="http://schemas.openxmlformats.org/drawingml/2006/table">
            <a:tbl>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1" i="0" u="none" strike="noStrike" cap="none" normalizeH="0" baseline="0">
                          <a:ln>
                            <a:noFill/>
                          </a:ln>
                          <a:solidFill>
                            <a:schemeClr val="tx1"/>
                          </a:solidFill>
                          <a:effectLst/>
                          <a:latin typeface="Tahoma" pitchFamily="34" charset="0"/>
                        </a:rPr>
                        <a:t>Percept Sequence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1" i="0" u="none" strike="noStrike" cap="none" normalizeH="0" baseline="0">
                          <a:ln>
                            <a:noFill/>
                          </a:ln>
                          <a:solidFill>
                            <a:schemeClr val="tx1"/>
                          </a:solidFill>
                          <a:effectLst/>
                          <a:latin typeface="Tahoma" pitchFamily="34" charset="0"/>
                        </a:rPr>
                        <a:t>Action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[A, Clean]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Right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[A, Dirty]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Suck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[B, Clean]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Left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[B, Dirty]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Suck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[A, Clean], [A, Clean]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Right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[A, Clean], [A, Dirty]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Suck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0" lang="th-TH"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1026"/>
          <p:cNvSpPr>
            <a:spLocks noGrp="1" noChangeArrowheads="1"/>
          </p:cNvSpPr>
          <p:nvPr>
            <p:ph type="title"/>
          </p:nvPr>
        </p:nvSpPr>
        <p:spPr/>
        <p:txBody>
          <a:bodyPr/>
          <a:lstStyle/>
          <a:p>
            <a:pPr eaLnBrk="1" hangingPunct="1"/>
            <a:r>
              <a:rPr lang="en-US"/>
              <a:t>Rational Agent</a:t>
            </a:r>
          </a:p>
        </p:txBody>
      </p:sp>
      <p:sp>
        <p:nvSpPr>
          <p:cNvPr id="267267" name="Rectangle 1027" descr="Rectangle: Click to edit Master text styles&#10;Second level&#10;Third level&#10;Fourth level&#10;Fifth level"/>
          <p:cNvSpPr>
            <a:spLocks noGrp="1" noChangeArrowheads="1"/>
          </p:cNvSpPr>
          <p:nvPr>
            <p:ph type="body" idx="1"/>
          </p:nvPr>
        </p:nvSpPr>
        <p:spPr>
          <a:xfrm>
            <a:off x="762000" y="1676400"/>
            <a:ext cx="8001000" cy="4114800"/>
          </a:xfrm>
        </p:spPr>
        <p:txBody>
          <a:bodyPr/>
          <a:lstStyle/>
          <a:p>
            <a:pPr eaLnBrk="1" hangingPunct="1"/>
            <a:r>
              <a:rPr lang="en-US" sz="2800"/>
              <a:t>What is rational depends on:</a:t>
            </a:r>
          </a:p>
          <a:p>
            <a:pPr lvl="1" eaLnBrk="1" hangingPunct="1"/>
            <a:r>
              <a:rPr lang="en-US" sz="2400" b="1"/>
              <a:t>P</a:t>
            </a:r>
            <a:r>
              <a:rPr lang="en-US" sz="2400"/>
              <a:t>erformance measure - The performance measure that defines the criterion of success</a:t>
            </a:r>
          </a:p>
          <a:p>
            <a:pPr lvl="1" eaLnBrk="1" hangingPunct="1"/>
            <a:r>
              <a:rPr lang="en-US" sz="2400" b="1"/>
              <a:t>E</a:t>
            </a:r>
            <a:r>
              <a:rPr lang="en-US" sz="2400"/>
              <a:t>nvironment - The agents prior knowledge of the environment</a:t>
            </a:r>
          </a:p>
          <a:p>
            <a:pPr lvl="1" eaLnBrk="1" hangingPunct="1"/>
            <a:r>
              <a:rPr lang="en-US" sz="2400" b="1"/>
              <a:t>A</a:t>
            </a:r>
            <a:r>
              <a:rPr lang="en-US" sz="2400"/>
              <a:t>ctuators - The actions that the agent can perform</a:t>
            </a:r>
          </a:p>
          <a:p>
            <a:pPr lvl="1" eaLnBrk="1" hangingPunct="1"/>
            <a:r>
              <a:rPr lang="en-US" sz="2400" b="1"/>
              <a:t>S</a:t>
            </a:r>
            <a:r>
              <a:rPr lang="en-US" sz="2400"/>
              <a:t>ensors - The agent’s percept sequence to date</a:t>
            </a:r>
          </a:p>
          <a:p>
            <a:pPr eaLnBrk="1" hangingPunct="1"/>
            <a:r>
              <a:rPr lang="en-US" sz="2800"/>
              <a:t>We’ll call all this the Task Environment (PEAS)</a:t>
            </a:r>
          </a:p>
          <a:p>
            <a:pPr lvl="1" eaLnBrk="1" hangingPunct="1"/>
            <a:endParaRPr lang="en-US" sz="2400"/>
          </a:p>
          <a:p>
            <a:pPr eaLnBrk="1" hangingPunct="1">
              <a:buFont typeface="Wingdings" pitchFamily="2" charset="2"/>
              <a:buNone/>
            </a:pPr>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7">
                                            <p:txEl>
                                              <p:pRg st="0" end="0"/>
                                            </p:txEl>
                                          </p:spTgt>
                                        </p:tgtEl>
                                        <p:attrNameLst>
                                          <p:attrName>style.visibility</p:attrName>
                                        </p:attrNameLst>
                                      </p:cBhvr>
                                      <p:to>
                                        <p:strVal val="visible"/>
                                      </p:to>
                                    </p:set>
                                    <p:anim calcmode="lin" valueType="num">
                                      <p:cBhvr additive="base">
                                        <p:cTn id="7" dur="500" fill="hold"/>
                                        <p:tgtEl>
                                          <p:spTgt spid="2672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726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7267">
                                            <p:txEl>
                                              <p:pRg st="1" end="1"/>
                                            </p:txEl>
                                          </p:spTgt>
                                        </p:tgtEl>
                                        <p:attrNameLst>
                                          <p:attrName>style.visibility</p:attrName>
                                        </p:attrNameLst>
                                      </p:cBhvr>
                                      <p:to>
                                        <p:strVal val="visible"/>
                                      </p:to>
                                    </p:set>
                                    <p:anim calcmode="lin" valueType="num">
                                      <p:cBhvr additive="base">
                                        <p:cTn id="11" dur="500" fill="hold"/>
                                        <p:tgtEl>
                                          <p:spTgt spid="26726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726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67267">
                                            <p:txEl>
                                              <p:pRg st="2" end="2"/>
                                            </p:txEl>
                                          </p:spTgt>
                                        </p:tgtEl>
                                        <p:attrNameLst>
                                          <p:attrName>style.visibility</p:attrName>
                                        </p:attrNameLst>
                                      </p:cBhvr>
                                      <p:to>
                                        <p:strVal val="visible"/>
                                      </p:to>
                                    </p:set>
                                    <p:anim calcmode="lin" valueType="num">
                                      <p:cBhvr additive="base">
                                        <p:cTn id="15" dur="500" fill="hold"/>
                                        <p:tgtEl>
                                          <p:spTgt spid="26726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6726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67267">
                                            <p:txEl>
                                              <p:pRg st="3" end="3"/>
                                            </p:txEl>
                                          </p:spTgt>
                                        </p:tgtEl>
                                        <p:attrNameLst>
                                          <p:attrName>style.visibility</p:attrName>
                                        </p:attrNameLst>
                                      </p:cBhvr>
                                      <p:to>
                                        <p:strVal val="visible"/>
                                      </p:to>
                                    </p:set>
                                    <p:anim calcmode="lin" valueType="num">
                                      <p:cBhvr additive="base">
                                        <p:cTn id="19" dur="500" fill="hold"/>
                                        <p:tgtEl>
                                          <p:spTgt spid="267267">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726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67267">
                                            <p:txEl>
                                              <p:pRg st="4" end="4"/>
                                            </p:txEl>
                                          </p:spTgt>
                                        </p:tgtEl>
                                        <p:attrNameLst>
                                          <p:attrName>style.visibility</p:attrName>
                                        </p:attrNameLst>
                                      </p:cBhvr>
                                      <p:to>
                                        <p:strVal val="visible"/>
                                      </p:to>
                                    </p:set>
                                    <p:anim calcmode="lin" valueType="num">
                                      <p:cBhvr additive="base">
                                        <p:cTn id="23" dur="500" fill="hold"/>
                                        <p:tgtEl>
                                          <p:spTgt spid="26726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6726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67267">
                                            <p:txEl>
                                              <p:pRg st="5" end="5"/>
                                            </p:txEl>
                                          </p:spTgt>
                                        </p:tgtEl>
                                        <p:attrNameLst>
                                          <p:attrName>style.visibility</p:attrName>
                                        </p:attrNameLst>
                                      </p:cBhvr>
                                      <p:to>
                                        <p:strVal val="visible"/>
                                      </p:to>
                                    </p:set>
                                    <p:anim calcmode="lin" valueType="num">
                                      <p:cBhvr additive="base">
                                        <p:cTn id="29" dur="500" fill="hold"/>
                                        <p:tgtEl>
                                          <p:spTgt spid="267267">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6726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685800" y="457200"/>
            <a:ext cx="7772400" cy="838200"/>
          </a:xfrm>
        </p:spPr>
        <p:txBody>
          <a:bodyPr/>
          <a:lstStyle/>
          <a:p>
            <a:pPr eaLnBrk="1" hangingPunct="1"/>
            <a:r>
              <a:rPr lang="en-US" sz="4000"/>
              <a:t>Vacuum Agent PEAS</a:t>
            </a:r>
          </a:p>
        </p:txBody>
      </p:sp>
      <p:sp>
        <p:nvSpPr>
          <p:cNvPr id="11267" name="Rectangle 1027" descr="Rectangle: Click to edit Master text styles&#10;Second level&#10;Third level&#10;Fourth level&#10;Fifth level"/>
          <p:cNvSpPr>
            <a:spLocks noGrp="1" noChangeArrowheads="1"/>
          </p:cNvSpPr>
          <p:nvPr>
            <p:ph type="body" idx="1"/>
          </p:nvPr>
        </p:nvSpPr>
        <p:spPr>
          <a:xfrm>
            <a:off x="609600" y="1600200"/>
            <a:ext cx="7772400" cy="4114800"/>
          </a:xfrm>
        </p:spPr>
        <p:txBody>
          <a:bodyPr/>
          <a:lstStyle/>
          <a:p>
            <a:pPr marL="225425" indent="-225425" eaLnBrk="1" hangingPunct="1">
              <a:lnSpc>
                <a:spcPct val="80000"/>
              </a:lnSpc>
            </a:pPr>
            <a:r>
              <a:rPr lang="en-US" sz="2800" b="1"/>
              <a:t>Performance Measure</a:t>
            </a:r>
            <a:r>
              <a:rPr lang="en-US" sz="2800"/>
              <a:t>: minimize energy consumption, maximize dirt pick up.  Making this precise:  one point for each clean square over lifetime of 1000 steps. </a:t>
            </a:r>
          </a:p>
          <a:p>
            <a:pPr marL="225425" indent="-225425" eaLnBrk="1" hangingPunct="1">
              <a:lnSpc>
                <a:spcPct val="80000"/>
              </a:lnSpc>
            </a:pPr>
            <a:r>
              <a:rPr lang="en-US" sz="2800" b="1"/>
              <a:t>Environment</a:t>
            </a:r>
            <a:r>
              <a:rPr lang="en-US" sz="2800"/>
              <a:t>: two squares, dirt distribution unknown, assume actions are deterministic and environment is static (clean squares stay clean)</a:t>
            </a:r>
          </a:p>
          <a:p>
            <a:pPr marL="225425" indent="-225425" eaLnBrk="1" hangingPunct="1">
              <a:lnSpc>
                <a:spcPct val="80000"/>
              </a:lnSpc>
            </a:pPr>
            <a:r>
              <a:rPr lang="en-US" sz="2800" b="1"/>
              <a:t>Actuators</a:t>
            </a:r>
            <a:r>
              <a:rPr lang="en-US" sz="2800"/>
              <a:t>: Left, Right, Suck, NoOp</a:t>
            </a:r>
          </a:p>
          <a:p>
            <a:pPr marL="225425" indent="-225425" eaLnBrk="1" hangingPunct="1">
              <a:lnSpc>
                <a:spcPct val="80000"/>
              </a:lnSpc>
            </a:pPr>
            <a:r>
              <a:rPr lang="en-US" sz="2800" b="1"/>
              <a:t>Sensors</a:t>
            </a:r>
            <a:r>
              <a:rPr lang="en-US" sz="2800"/>
              <a:t>: agent can perceive its location and whether location is dirty</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457200"/>
            <a:ext cx="7772400" cy="838200"/>
          </a:xfrm>
        </p:spPr>
        <p:txBody>
          <a:bodyPr/>
          <a:lstStyle/>
          <a:p>
            <a:pPr eaLnBrk="1" hangingPunct="1"/>
            <a:r>
              <a:rPr lang="en-US" sz="4000"/>
              <a:t>Automated taxi driving system</a:t>
            </a:r>
          </a:p>
        </p:txBody>
      </p:sp>
      <p:sp>
        <p:nvSpPr>
          <p:cNvPr id="12291" name="Rectangle 3" descr="Rectangle: Click to edit Master text styles&#10;Second level&#10;Third level&#10;Fourth level&#10;Fifth level"/>
          <p:cNvSpPr>
            <a:spLocks noGrp="1" noChangeArrowheads="1"/>
          </p:cNvSpPr>
          <p:nvPr>
            <p:ph type="body" idx="1"/>
          </p:nvPr>
        </p:nvSpPr>
        <p:spPr>
          <a:xfrm>
            <a:off x="609600" y="1600200"/>
            <a:ext cx="7772400" cy="4114800"/>
          </a:xfrm>
        </p:spPr>
        <p:txBody>
          <a:bodyPr/>
          <a:lstStyle/>
          <a:p>
            <a:pPr marL="225425" indent="-225425" eaLnBrk="1" hangingPunct="1"/>
            <a:r>
              <a:rPr lang="en-US" sz="2400" b="1"/>
              <a:t>Performance Measure</a:t>
            </a:r>
            <a:r>
              <a:rPr lang="en-US" sz="2400"/>
              <a:t>: Maintain safety, reach destination, maximize profits (fuel, tire wear), obey laws, provide passenger comfort, …</a:t>
            </a:r>
          </a:p>
          <a:p>
            <a:pPr marL="225425" indent="-225425" eaLnBrk="1" hangingPunct="1"/>
            <a:r>
              <a:rPr lang="en-US" sz="2400" b="1"/>
              <a:t>Environment</a:t>
            </a:r>
            <a:r>
              <a:rPr lang="en-US" sz="2400"/>
              <a:t>: U.S. urban streets, freeways, traffic, pedestrians, weather, customers, …</a:t>
            </a:r>
          </a:p>
          <a:p>
            <a:pPr marL="225425" indent="-225425" eaLnBrk="1" hangingPunct="1"/>
            <a:r>
              <a:rPr lang="en-US" sz="2400" b="1"/>
              <a:t>Actuators</a:t>
            </a:r>
            <a:r>
              <a:rPr lang="en-US" sz="2400"/>
              <a:t>: Steer, accelerate, brake, horn, speak/display, …</a:t>
            </a:r>
          </a:p>
          <a:p>
            <a:pPr marL="225425" indent="-225425" eaLnBrk="1" hangingPunct="1"/>
            <a:r>
              <a:rPr lang="en-US" sz="2400" b="1"/>
              <a:t>Sensors</a:t>
            </a:r>
            <a:r>
              <a:rPr lang="en-US" sz="2400"/>
              <a:t>: Video, sonar, speedometer, odometer, engine sensors, keyboard input, microphone, GPS, …</a:t>
            </a:r>
          </a:p>
        </p:txBody>
      </p:sp>
    </p:spTree>
  </p:cSld>
  <p:clrMapOvr>
    <a:masterClrMapping/>
  </p:clrMapOvr>
  <p:transition/>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ชุดรูปแบบของ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ชุดรูปแบบของ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8311</TotalTime>
  <Words>1542</Words>
  <Application>Microsoft Office PowerPoint</Application>
  <PresentationFormat>On-screen Show (4:3)</PresentationFormat>
  <Paragraphs>219</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Cordia New</vt:lpstr>
      <vt:lpstr>Courier New</vt:lpstr>
      <vt:lpstr>Monotype Corsiva</vt:lpstr>
      <vt:lpstr>Symbol</vt:lpstr>
      <vt:lpstr>Tahoma</vt:lpstr>
      <vt:lpstr>Times New Roman</vt:lpstr>
      <vt:lpstr>Wingdings</vt:lpstr>
      <vt:lpstr>Blueprint</vt:lpstr>
      <vt:lpstr>Intelligent Agents</vt:lpstr>
      <vt:lpstr>Intelligent Agent</vt:lpstr>
      <vt:lpstr>e.g., Humans</vt:lpstr>
      <vt:lpstr>Notion of an Artificial Agent</vt:lpstr>
      <vt:lpstr>Vacuum Cleaner World</vt:lpstr>
      <vt:lpstr>Vacuum Agent Function</vt:lpstr>
      <vt:lpstr>Rational Agent</vt:lpstr>
      <vt:lpstr>Vacuum Agent PEAS</vt:lpstr>
      <vt:lpstr>Automated taxi driving system</vt:lpstr>
      <vt:lpstr>Assignment#1</vt:lpstr>
      <vt:lpstr>Autonomy</vt:lpstr>
      <vt:lpstr>Properties of Environments </vt:lpstr>
      <vt:lpstr>Properties of Environments</vt:lpstr>
      <vt:lpstr>Environment Characteristics</vt:lpstr>
      <vt:lpstr>Some agent types</vt:lpstr>
      <vt:lpstr>(0) Table-driven agents</vt:lpstr>
      <vt:lpstr>(1) Simple reflex agents</vt:lpstr>
      <vt:lpstr>(1) Simple reflex agent architecture</vt:lpstr>
      <vt:lpstr>Simple Vacuum Reflex Agent</vt:lpstr>
      <vt:lpstr>(2) Model-based reflex agents</vt:lpstr>
      <vt:lpstr>(2)Model-based agent architecture</vt:lpstr>
      <vt:lpstr>(3) Goal-based agents</vt:lpstr>
      <vt:lpstr>(3) Architecture for goal-based agent </vt:lpstr>
      <vt:lpstr>(4) Utility-based agents</vt:lpstr>
      <vt:lpstr>(4) Architecture for a complete  utility-based agent </vt:lpstr>
      <vt:lpstr>Summary: Agents</vt:lpstr>
    </vt:vector>
  </TitlesOfParts>
  <Company>UMD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agents and problem solving</dc:title>
  <dc:creator>Lise Getoor</dc:creator>
  <dc:description>based on slides of JC Latombe and Marie desJardins</dc:description>
  <cp:lastModifiedBy>jumpol polvichai</cp:lastModifiedBy>
  <cp:revision>139</cp:revision>
  <cp:lastPrinted>1601-01-01T00:00:00Z</cp:lastPrinted>
  <dcterms:created xsi:type="dcterms:W3CDTF">2000-01-10T15:15:18Z</dcterms:created>
  <dcterms:modified xsi:type="dcterms:W3CDTF">2025-01-09T15:42:29Z</dcterms:modified>
</cp:coreProperties>
</file>