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85"/>
  </p:notesMasterIdLst>
  <p:handoutMasterIdLst>
    <p:handoutMasterId r:id="rId86"/>
  </p:handoutMasterIdLst>
  <p:sldIdLst>
    <p:sldId id="419" r:id="rId2"/>
    <p:sldId id="492" r:id="rId3"/>
    <p:sldId id="333" r:id="rId4"/>
    <p:sldId id="334" r:id="rId5"/>
    <p:sldId id="421" r:id="rId6"/>
    <p:sldId id="422" r:id="rId7"/>
    <p:sldId id="423" r:id="rId8"/>
    <p:sldId id="484" r:id="rId9"/>
    <p:sldId id="485" r:id="rId10"/>
    <p:sldId id="486" r:id="rId11"/>
    <p:sldId id="487" r:id="rId12"/>
    <p:sldId id="488" r:id="rId13"/>
    <p:sldId id="489" r:id="rId14"/>
    <p:sldId id="490" r:id="rId15"/>
    <p:sldId id="424" r:id="rId16"/>
    <p:sldId id="342" r:id="rId17"/>
    <p:sldId id="343" r:id="rId18"/>
    <p:sldId id="344" r:id="rId19"/>
    <p:sldId id="345" r:id="rId20"/>
    <p:sldId id="346" r:id="rId21"/>
    <p:sldId id="338" r:id="rId22"/>
    <p:sldId id="339" r:id="rId23"/>
    <p:sldId id="340" r:id="rId24"/>
    <p:sldId id="354" r:id="rId25"/>
    <p:sldId id="355" r:id="rId26"/>
    <p:sldId id="356" r:id="rId27"/>
    <p:sldId id="358" r:id="rId28"/>
    <p:sldId id="359" r:id="rId29"/>
    <p:sldId id="360" r:id="rId30"/>
    <p:sldId id="367" r:id="rId31"/>
    <p:sldId id="368" r:id="rId32"/>
    <p:sldId id="369" r:id="rId33"/>
    <p:sldId id="491" r:id="rId34"/>
    <p:sldId id="370" r:id="rId35"/>
    <p:sldId id="427" r:id="rId36"/>
    <p:sldId id="478" r:id="rId37"/>
    <p:sldId id="479" r:id="rId38"/>
    <p:sldId id="480" r:id="rId39"/>
    <p:sldId id="481" r:id="rId40"/>
    <p:sldId id="482" r:id="rId41"/>
    <p:sldId id="483" r:id="rId42"/>
    <p:sldId id="429" r:id="rId43"/>
    <p:sldId id="430" r:id="rId44"/>
    <p:sldId id="431" r:id="rId45"/>
    <p:sldId id="432" r:id="rId46"/>
    <p:sldId id="433" r:id="rId47"/>
    <p:sldId id="476" r:id="rId48"/>
    <p:sldId id="493" r:id="rId49"/>
    <p:sldId id="439" r:id="rId50"/>
    <p:sldId id="437" r:id="rId51"/>
    <p:sldId id="477" r:id="rId52"/>
    <p:sldId id="440" r:id="rId53"/>
    <p:sldId id="441" r:id="rId54"/>
    <p:sldId id="442" r:id="rId55"/>
    <p:sldId id="443" r:id="rId56"/>
    <p:sldId id="444" r:id="rId57"/>
    <p:sldId id="445" r:id="rId58"/>
    <p:sldId id="447" r:id="rId59"/>
    <p:sldId id="448" r:id="rId60"/>
    <p:sldId id="449" r:id="rId61"/>
    <p:sldId id="450" r:id="rId62"/>
    <p:sldId id="451" r:id="rId63"/>
    <p:sldId id="452" r:id="rId64"/>
    <p:sldId id="453" r:id="rId65"/>
    <p:sldId id="454" r:id="rId66"/>
    <p:sldId id="455" r:id="rId67"/>
    <p:sldId id="456" r:id="rId68"/>
    <p:sldId id="457" r:id="rId69"/>
    <p:sldId id="458" r:id="rId70"/>
    <p:sldId id="459" r:id="rId71"/>
    <p:sldId id="460" r:id="rId72"/>
    <p:sldId id="461" r:id="rId73"/>
    <p:sldId id="462" r:id="rId74"/>
    <p:sldId id="463" r:id="rId75"/>
    <p:sldId id="465" r:id="rId76"/>
    <p:sldId id="466" r:id="rId77"/>
    <p:sldId id="467" r:id="rId78"/>
    <p:sldId id="468" r:id="rId79"/>
    <p:sldId id="469" r:id="rId80"/>
    <p:sldId id="472" r:id="rId81"/>
    <p:sldId id="473" r:id="rId82"/>
    <p:sldId id="475" r:id="rId83"/>
    <p:sldId id="494" r:id="rId84"/>
  </p:sldIdLst>
  <p:sldSz cx="9144000" cy="6858000" type="screen4x3"/>
  <p:notesSz cx="6670675" cy="9929813"/>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DAE3FE"/>
    <a:srgbClr val="CC0066"/>
    <a:srgbClr val="3333CC"/>
    <a:srgbClr val="4D4D4D"/>
    <a:srgbClr val="E2FF91"/>
    <a:srgbClr val="0080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6400" autoAdjust="0"/>
    <p:restoredTop sz="94660"/>
  </p:normalViewPr>
  <p:slideViewPr>
    <p:cSldViewPr>
      <p:cViewPr varScale="1">
        <p:scale>
          <a:sx n="114" d="100"/>
          <a:sy n="114" d="100"/>
        </p:scale>
        <p:origin x="219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89083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45059" name="Rectangle 3"/>
          <p:cNvSpPr>
            <a:spLocks noGrp="1" noChangeArrowheads="1"/>
          </p:cNvSpPr>
          <p:nvPr>
            <p:ph type="dt" sz="quarter" idx="1"/>
          </p:nvPr>
        </p:nvSpPr>
        <p:spPr bwMode="auto">
          <a:xfrm>
            <a:off x="3779838" y="0"/>
            <a:ext cx="289083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ChangeArrowheads="1"/>
          </p:cNvSpPr>
          <p:nvPr>
            <p:ph type="ftr" sz="quarter" idx="2"/>
          </p:nvPr>
        </p:nvSpPr>
        <p:spPr bwMode="auto">
          <a:xfrm>
            <a:off x="0" y="9434513"/>
            <a:ext cx="289083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45061" name="Rectangle 5"/>
          <p:cNvSpPr>
            <a:spLocks noGrp="1" noChangeArrowheads="1"/>
          </p:cNvSpPr>
          <p:nvPr>
            <p:ph type="sldNum" sz="quarter" idx="3"/>
          </p:nvPr>
        </p:nvSpPr>
        <p:spPr bwMode="auto">
          <a:xfrm>
            <a:off x="3779838" y="9434513"/>
            <a:ext cx="289083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84B697D-CCBB-499B-A6A6-AF7D7B5C8D1D}" type="slidenum">
              <a:rPr lang="en-US"/>
              <a:pPr>
                <a:defRPr/>
              </a:pPr>
              <a:t>‹#›</a:t>
            </a:fld>
            <a:endParaRPr lang="en-US"/>
          </a:p>
        </p:txBody>
      </p:sp>
    </p:spTree>
    <p:extLst>
      <p:ext uri="{BB962C8B-B14F-4D97-AF65-F5344CB8AC3E}">
        <p14:creationId xmlns:p14="http://schemas.microsoft.com/office/powerpoint/2010/main" val="71743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89083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8371" name="Rectangle 3"/>
          <p:cNvSpPr>
            <a:spLocks noGrp="1" noChangeArrowheads="1"/>
          </p:cNvSpPr>
          <p:nvPr>
            <p:ph type="dt" idx="1"/>
          </p:nvPr>
        </p:nvSpPr>
        <p:spPr bwMode="auto">
          <a:xfrm>
            <a:off x="3779838" y="0"/>
            <a:ext cx="2890837"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4996" name="Rectangle 4"/>
          <p:cNvSpPr>
            <a:spLocks noGrp="1" noRot="1" noChangeAspect="1" noChangeArrowheads="1" noTextEdit="1"/>
          </p:cNvSpPr>
          <p:nvPr>
            <p:ph type="sldImg" idx="2"/>
          </p:nvPr>
        </p:nvSpPr>
        <p:spPr bwMode="auto">
          <a:xfrm>
            <a:off x="854075" y="744538"/>
            <a:ext cx="4964113" cy="3724275"/>
          </a:xfrm>
          <a:prstGeom prst="rect">
            <a:avLst/>
          </a:prstGeom>
          <a:noFill/>
          <a:ln w="9525">
            <a:solidFill>
              <a:srgbClr val="000000"/>
            </a:solidFill>
            <a:miter lim="800000"/>
            <a:headEnd/>
            <a:tailEnd/>
          </a:ln>
        </p:spPr>
      </p:sp>
      <p:sp>
        <p:nvSpPr>
          <p:cNvPr id="58373" name="Rectangle 5"/>
          <p:cNvSpPr>
            <a:spLocks noGrp="1" noChangeArrowheads="1"/>
          </p:cNvSpPr>
          <p:nvPr>
            <p:ph type="body" sz="quarter" idx="3"/>
          </p:nvPr>
        </p:nvSpPr>
        <p:spPr bwMode="auto">
          <a:xfrm>
            <a:off x="890588" y="4716463"/>
            <a:ext cx="4889500" cy="44688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8374" name="Rectangle 6"/>
          <p:cNvSpPr>
            <a:spLocks noGrp="1" noChangeArrowheads="1"/>
          </p:cNvSpPr>
          <p:nvPr>
            <p:ph type="ftr" sz="quarter" idx="4"/>
          </p:nvPr>
        </p:nvSpPr>
        <p:spPr bwMode="auto">
          <a:xfrm>
            <a:off x="0" y="9434513"/>
            <a:ext cx="289083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8375" name="Rectangle 7"/>
          <p:cNvSpPr>
            <a:spLocks noGrp="1" noChangeArrowheads="1"/>
          </p:cNvSpPr>
          <p:nvPr>
            <p:ph type="sldNum" sz="quarter" idx="5"/>
          </p:nvPr>
        </p:nvSpPr>
        <p:spPr bwMode="auto">
          <a:xfrm>
            <a:off x="3779838" y="9434513"/>
            <a:ext cx="2890837"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DC8EB17-7C72-40A6-A1C5-63263B3125EC}" type="slidenum">
              <a:rPr lang="en-US"/>
              <a:pPr>
                <a:defRPr/>
              </a:pPr>
              <a:t>‹#›</a:t>
            </a:fld>
            <a:endParaRPr lang="en-US"/>
          </a:p>
        </p:txBody>
      </p:sp>
    </p:spTree>
    <p:extLst>
      <p:ext uri="{BB962C8B-B14F-4D97-AF65-F5344CB8AC3E}">
        <p14:creationId xmlns:p14="http://schemas.microsoft.com/office/powerpoint/2010/main" val="23564725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endParaRPr lang="th-TH" smtClean="0"/>
          </a:p>
        </p:txBody>
      </p:sp>
      <p:sp>
        <p:nvSpPr>
          <p:cNvPr id="86020" name="Slide Number Placeholder 3"/>
          <p:cNvSpPr>
            <a:spLocks noGrp="1"/>
          </p:cNvSpPr>
          <p:nvPr>
            <p:ph type="sldNum" sz="quarter" idx="5"/>
          </p:nvPr>
        </p:nvSpPr>
        <p:spPr>
          <a:noFill/>
        </p:spPr>
        <p:txBody>
          <a:bodyPr/>
          <a:lstStyle/>
          <a:p>
            <a:fld id="{79356422-BFC6-4125-964D-479E3FDB9B62}" type="slidenum">
              <a:rPr lang="en-US" smtClean="0"/>
              <a:pPr/>
              <a:t>1</a:t>
            </a:fld>
            <a:endParaRPr lang="en-US" smtClean="0"/>
          </a:p>
        </p:txBody>
      </p:sp>
    </p:spTree>
    <p:extLst>
      <p:ext uri="{BB962C8B-B14F-4D97-AF65-F5344CB8AC3E}">
        <p14:creationId xmlns:p14="http://schemas.microsoft.com/office/powerpoint/2010/main" val="4068543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endParaRPr lang="th-TH" smtClean="0"/>
          </a:p>
        </p:txBody>
      </p:sp>
      <p:sp>
        <p:nvSpPr>
          <p:cNvPr id="95236" name="Slide Number Placeholder 3"/>
          <p:cNvSpPr>
            <a:spLocks noGrp="1"/>
          </p:cNvSpPr>
          <p:nvPr>
            <p:ph type="sldNum" sz="quarter" idx="5"/>
          </p:nvPr>
        </p:nvSpPr>
        <p:spPr>
          <a:noFill/>
        </p:spPr>
        <p:txBody>
          <a:bodyPr/>
          <a:lstStyle/>
          <a:p>
            <a:fld id="{B32E09F3-45FC-4107-B286-A2CFFBD83B5E}" type="slidenum">
              <a:rPr lang="en-US" smtClean="0"/>
              <a:pPr/>
              <a:t>11</a:t>
            </a:fld>
            <a:endParaRPr lang="en-US" smtClean="0"/>
          </a:p>
        </p:txBody>
      </p:sp>
    </p:spTree>
    <p:extLst>
      <p:ext uri="{BB962C8B-B14F-4D97-AF65-F5344CB8AC3E}">
        <p14:creationId xmlns:p14="http://schemas.microsoft.com/office/powerpoint/2010/main" val="24163474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endParaRPr lang="th-TH" smtClean="0"/>
          </a:p>
        </p:txBody>
      </p:sp>
      <p:sp>
        <p:nvSpPr>
          <p:cNvPr id="96260" name="Slide Number Placeholder 3"/>
          <p:cNvSpPr>
            <a:spLocks noGrp="1"/>
          </p:cNvSpPr>
          <p:nvPr>
            <p:ph type="sldNum" sz="quarter" idx="5"/>
          </p:nvPr>
        </p:nvSpPr>
        <p:spPr>
          <a:noFill/>
        </p:spPr>
        <p:txBody>
          <a:bodyPr/>
          <a:lstStyle/>
          <a:p>
            <a:fld id="{D208FAE3-5283-4C6B-A37A-5871CBBD7C32}" type="slidenum">
              <a:rPr lang="en-US" smtClean="0"/>
              <a:pPr/>
              <a:t>12</a:t>
            </a:fld>
            <a:endParaRPr lang="en-US" smtClean="0"/>
          </a:p>
        </p:txBody>
      </p:sp>
    </p:spTree>
    <p:extLst>
      <p:ext uri="{BB962C8B-B14F-4D97-AF65-F5344CB8AC3E}">
        <p14:creationId xmlns:p14="http://schemas.microsoft.com/office/powerpoint/2010/main" val="1114666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p:spPr>
        <p:txBody>
          <a:bodyPr/>
          <a:lstStyle/>
          <a:p>
            <a:endParaRPr lang="th-TH" smtClean="0"/>
          </a:p>
        </p:txBody>
      </p:sp>
      <p:sp>
        <p:nvSpPr>
          <p:cNvPr id="97284" name="Slide Number Placeholder 3"/>
          <p:cNvSpPr>
            <a:spLocks noGrp="1"/>
          </p:cNvSpPr>
          <p:nvPr>
            <p:ph type="sldNum" sz="quarter" idx="5"/>
          </p:nvPr>
        </p:nvSpPr>
        <p:spPr>
          <a:noFill/>
        </p:spPr>
        <p:txBody>
          <a:bodyPr/>
          <a:lstStyle/>
          <a:p>
            <a:fld id="{F60DAC82-1824-4E0B-A767-E65A2CFF1433}" type="slidenum">
              <a:rPr lang="en-US" smtClean="0"/>
              <a:pPr/>
              <a:t>13</a:t>
            </a:fld>
            <a:endParaRPr lang="en-US" smtClean="0"/>
          </a:p>
        </p:txBody>
      </p:sp>
    </p:spTree>
    <p:extLst>
      <p:ext uri="{BB962C8B-B14F-4D97-AF65-F5344CB8AC3E}">
        <p14:creationId xmlns:p14="http://schemas.microsoft.com/office/powerpoint/2010/main" val="567343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p:spPr>
        <p:txBody>
          <a:bodyPr/>
          <a:lstStyle/>
          <a:p>
            <a:endParaRPr lang="th-TH" smtClean="0"/>
          </a:p>
        </p:txBody>
      </p:sp>
      <p:sp>
        <p:nvSpPr>
          <p:cNvPr id="98308" name="Slide Number Placeholder 3"/>
          <p:cNvSpPr>
            <a:spLocks noGrp="1"/>
          </p:cNvSpPr>
          <p:nvPr>
            <p:ph type="sldNum" sz="quarter" idx="5"/>
          </p:nvPr>
        </p:nvSpPr>
        <p:spPr>
          <a:noFill/>
        </p:spPr>
        <p:txBody>
          <a:bodyPr/>
          <a:lstStyle/>
          <a:p>
            <a:fld id="{4C1757A7-41AE-49F2-9871-9AEBC2DE11EC}" type="slidenum">
              <a:rPr lang="en-US" smtClean="0"/>
              <a:pPr/>
              <a:t>14</a:t>
            </a:fld>
            <a:endParaRPr lang="en-US" smtClean="0"/>
          </a:p>
        </p:txBody>
      </p:sp>
    </p:spTree>
    <p:extLst>
      <p:ext uri="{BB962C8B-B14F-4D97-AF65-F5344CB8AC3E}">
        <p14:creationId xmlns:p14="http://schemas.microsoft.com/office/powerpoint/2010/main" val="1785951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p:spPr>
        <p:txBody>
          <a:bodyPr/>
          <a:lstStyle/>
          <a:p>
            <a:endParaRPr lang="th-TH" smtClean="0"/>
          </a:p>
        </p:txBody>
      </p:sp>
      <p:sp>
        <p:nvSpPr>
          <p:cNvPr id="99332" name="Slide Number Placeholder 3"/>
          <p:cNvSpPr>
            <a:spLocks noGrp="1"/>
          </p:cNvSpPr>
          <p:nvPr>
            <p:ph type="sldNum" sz="quarter" idx="5"/>
          </p:nvPr>
        </p:nvSpPr>
        <p:spPr>
          <a:noFill/>
        </p:spPr>
        <p:txBody>
          <a:bodyPr/>
          <a:lstStyle/>
          <a:p>
            <a:fld id="{A102BDB1-B02C-4A5D-BB2F-0DF9AC5F626B}" type="slidenum">
              <a:rPr lang="en-US" smtClean="0"/>
              <a:pPr/>
              <a:t>15</a:t>
            </a:fld>
            <a:endParaRPr lang="en-US" smtClean="0"/>
          </a:p>
        </p:txBody>
      </p:sp>
    </p:spTree>
    <p:extLst>
      <p:ext uri="{BB962C8B-B14F-4D97-AF65-F5344CB8AC3E}">
        <p14:creationId xmlns:p14="http://schemas.microsoft.com/office/powerpoint/2010/main" val="605427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endParaRPr lang="th-TH" smtClean="0"/>
          </a:p>
        </p:txBody>
      </p:sp>
      <p:sp>
        <p:nvSpPr>
          <p:cNvPr id="100356" name="Slide Number Placeholder 3"/>
          <p:cNvSpPr>
            <a:spLocks noGrp="1"/>
          </p:cNvSpPr>
          <p:nvPr>
            <p:ph type="sldNum" sz="quarter" idx="5"/>
          </p:nvPr>
        </p:nvSpPr>
        <p:spPr>
          <a:noFill/>
        </p:spPr>
        <p:txBody>
          <a:bodyPr/>
          <a:lstStyle/>
          <a:p>
            <a:fld id="{600AD108-0EDE-4B17-BDBB-FD21F3A30367}" type="slidenum">
              <a:rPr lang="en-US" smtClean="0"/>
              <a:pPr/>
              <a:t>16</a:t>
            </a:fld>
            <a:endParaRPr lang="en-US" smtClean="0"/>
          </a:p>
        </p:txBody>
      </p:sp>
    </p:spTree>
    <p:extLst>
      <p:ext uri="{BB962C8B-B14F-4D97-AF65-F5344CB8AC3E}">
        <p14:creationId xmlns:p14="http://schemas.microsoft.com/office/powerpoint/2010/main" val="1228350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th-TH" smtClean="0"/>
          </a:p>
        </p:txBody>
      </p:sp>
      <p:sp>
        <p:nvSpPr>
          <p:cNvPr id="101380" name="Slide Number Placeholder 3"/>
          <p:cNvSpPr>
            <a:spLocks noGrp="1"/>
          </p:cNvSpPr>
          <p:nvPr>
            <p:ph type="sldNum" sz="quarter" idx="5"/>
          </p:nvPr>
        </p:nvSpPr>
        <p:spPr>
          <a:noFill/>
        </p:spPr>
        <p:txBody>
          <a:bodyPr/>
          <a:lstStyle/>
          <a:p>
            <a:fld id="{759FFE07-B4BD-40B2-B875-37E116F6E6E8}" type="slidenum">
              <a:rPr lang="en-US" smtClean="0"/>
              <a:pPr/>
              <a:t>17</a:t>
            </a:fld>
            <a:endParaRPr lang="en-US" smtClean="0"/>
          </a:p>
        </p:txBody>
      </p:sp>
    </p:spTree>
    <p:extLst>
      <p:ext uri="{BB962C8B-B14F-4D97-AF65-F5344CB8AC3E}">
        <p14:creationId xmlns:p14="http://schemas.microsoft.com/office/powerpoint/2010/main" val="128670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endParaRPr lang="th-TH" smtClean="0"/>
          </a:p>
        </p:txBody>
      </p:sp>
      <p:sp>
        <p:nvSpPr>
          <p:cNvPr id="102404" name="Slide Number Placeholder 3"/>
          <p:cNvSpPr>
            <a:spLocks noGrp="1"/>
          </p:cNvSpPr>
          <p:nvPr>
            <p:ph type="sldNum" sz="quarter" idx="5"/>
          </p:nvPr>
        </p:nvSpPr>
        <p:spPr>
          <a:noFill/>
        </p:spPr>
        <p:txBody>
          <a:bodyPr/>
          <a:lstStyle/>
          <a:p>
            <a:fld id="{60FDF322-F9D2-4286-A4AF-2730C67C403F}" type="slidenum">
              <a:rPr lang="en-US" smtClean="0"/>
              <a:pPr/>
              <a:t>18</a:t>
            </a:fld>
            <a:endParaRPr lang="en-US" smtClean="0"/>
          </a:p>
        </p:txBody>
      </p:sp>
    </p:spTree>
    <p:extLst>
      <p:ext uri="{BB962C8B-B14F-4D97-AF65-F5344CB8AC3E}">
        <p14:creationId xmlns:p14="http://schemas.microsoft.com/office/powerpoint/2010/main" val="413345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endParaRPr lang="th-TH" smtClean="0"/>
          </a:p>
        </p:txBody>
      </p:sp>
      <p:sp>
        <p:nvSpPr>
          <p:cNvPr id="103428" name="Slide Number Placeholder 3"/>
          <p:cNvSpPr>
            <a:spLocks noGrp="1"/>
          </p:cNvSpPr>
          <p:nvPr>
            <p:ph type="sldNum" sz="quarter" idx="5"/>
          </p:nvPr>
        </p:nvSpPr>
        <p:spPr>
          <a:noFill/>
        </p:spPr>
        <p:txBody>
          <a:bodyPr/>
          <a:lstStyle/>
          <a:p>
            <a:fld id="{84AEF15A-4905-4EC7-BCC6-BAAFFE494D5C}" type="slidenum">
              <a:rPr lang="en-US" smtClean="0"/>
              <a:pPr/>
              <a:t>19</a:t>
            </a:fld>
            <a:endParaRPr lang="en-US" smtClean="0"/>
          </a:p>
        </p:txBody>
      </p:sp>
    </p:spTree>
    <p:extLst>
      <p:ext uri="{BB962C8B-B14F-4D97-AF65-F5344CB8AC3E}">
        <p14:creationId xmlns:p14="http://schemas.microsoft.com/office/powerpoint/2010/main" val="2500803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endParaRPr lang="th-TH" smtClean="0"/>
          </a:p>
        </p:txBody>
      </p:sp>
      <p:sp>
        <p:nvSpPr>
          <p:cNvPr id="104452" name="Slide Number Placeholder 3"/>
          <p:cNvSpPr>
            <a:spLocks noGrp="1"/>
          </p:cNvSpPr>
          <p:nvPr>
            <p:ph type="sldNum" sz="quarter" idx="5"/>
          </p:nvPr>
        </p:nvSpPr>
        <p:spPr>
          <a:noFill/>
        </p:spPr>
        <p:txBody>
          <a:bodyPr/>
          <a:lstStyle/>
          <a:p>
            <a:fld id="{57C102DC-A19E-4BE1-94BA-F47F3228DB22}" type="slidenum">
              <a:rPr lang="en-US" smtClean="0"/>
              <a:pPr/>
              <a:t>20</a:t>
            </a:fld>
            <a:endParaRPr lang="en-US" smtClean="0"/>
          </a:p>
        </p:txBody>
      </p:sp>
    </p:spTree>
    <p:extLst>
      <p:ext uri="{BB962C8B-B14F-4D97-AF65-F5344CB8AC3E}">
        <p14:creationId xmlns:p14="http://schemas.microsoft.com/office/powerpoint/2010/main" val="973828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endParaRPr lang="th-TH" smtClean="0"/>
          </a:p>
        </p:txBody>
      </p:sp>
      <p:sp>
        <p:nvSpPr>
          <p:cNvPr id="87044" name="Slide Number Placeholder 3"/>
          <p:cNvSpPr>
            <a:spLocks noGrp="1"/>
          </p:cNvSpPr>
          <p:nvPr>
            <p:ph type="sldNum" sz="quarter" idx="5"/>
          </p:nvPr>
        </p:nvSpPr>
        <p:spPr>
          <a:noFill/>
        </p:spPr>
        <p:txBody>
          <a:bodyPr/>
          <a:lstStyle/>
          <a:p>
            <a:fld id="{F76FC213-8FD7-4A94-BE2A-C29A24D13DB3}" type="slidenum">
              <a:rPr lang="en-US" smtClean="0"/>
              <a:pPr/>
              <a:t>3</a:t>
            </a:fld>
            <a:endParaRPr lang="en-US" smtClean="0"/>
          </a:p>
        </p:txBody>
      </p:sp>
    </p:spTree>
    <p:extLst>
      <p:ext uri="{BB962C8B-B14F-4D97-AF65-F5344CB8AC3E}">
        <p14:creationId xmlns:p14="http://schemas.microsoft.com/office/powerpoint/2010/main" val="18934244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endParaRPr lang="th-TH" smtClean="0"/>
          </a:p>
        </p:txBody>
      </p:sp>
      <p:sp>
        <p:nvSpPr>
          <p:cNvPr id="105476" name="Slide Number Placeholder 3"/>
          <p:cNvSpPr>
            <a:spLocks noGrp="1"/>
          </p:cNvSpPr>
          <p:nvPr>
            <p:ph type="sldNum" sz="quarter" idx="5"/>
          </p:nvPr>
        </p:nvSpPr>
        <p:spPr>
          <a:noFill/>
        </p:spPr>
        <p:txBody>
          <a:bodyPr/>
          <a:lstStyle/>
          <a:p>
            <a:fld id="{6C659298-864D-4B22-BDEB-04C9AE5405BB}" type="slidenum">
              <a:rPr lang="en-US" smtClean="0"/>
              <a:pPr/>
              <a:t>21</a:t>
            </a:fld>
            <a:endParaRPr lang="en-US" smtClean="0"/>
          </a:p>
        </p:txBody>
      </p:sp>
    </p:spTree>
    <p:extLst>
      <p:ext uri="{BB962C8B-B14F-4D97-AF65-F5344CB8AC3E}">
        <p14:creationId xmlns:p14="http://schemas.microsoft.com/office/powerpoint/2010/main" val="3694247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endParaRPr lang="th-TH" smtClean="0"/>
          </a:p>
        </p:txBody>
      </p:sp>
      <p:sp>
        <p:nvSpPr>
          <p:cNvPr id="106500" name="Slide Number Placeholder 3"/>
          <p:cNvSpPr>
            <a:spLocks noGrp="1"/>
          </p:cNvSpPr>
          <p:nvPr>
            <p:ph type="sldNum" sz="quarter" idx="5"/>
          </p:nvPr>
        </p:nvSpPr>
        <p:spPr>
          <a:noFill/>
        </p:spPr>
        <p:txBody>
          <a:bodyPr/>
          <a:lstStyle/>
          <a:p>
            <a:fld id="{1F0F309B-5125-4880-8D47-7BB1A23512CF}" type="slidenum">
              <a:rPr lang="en-US" smtClean="0"/>
              <a:pPr/>
              <a:t>22</a:t>
            </a:fld>
            <a:endParaRPr lang="en-US" smtClean="0"/>
          </a:p>
        </p:txBody>
      </p:sp>
    </p:spTree>
    <p:extLst>
      <p:ext uri="{BB962C8B-B14F-4D97-AF65-F5344CB8AC3E}">
        <p14:creationId xmlns:p14="http://schemas.microsoft.com/office/powerpoint/2010/main" val="721194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endParaRPr lang="th-TH" smtClean="0"/>
          </a:p>
        </p:txBody>
      </p:sp>
      <p:sp>
        <p:nvSpPr>
          <p:cNvPr id="107524" name="Slide Number Placeholder 3"/>
          <p:cNvSpPr>
            <a:spLocks noGrp="1"/>
          </p:cNvSpPr>
          <p:nvPr>
            <p:ph type="sldNum" sz="quarter" idx="5"/>
          </p:nvPr>
        </p:nvSpPr>
        <p:spPr>
          <a:noFill/>
        </p:spPr>
        <p:txBody>
          <a:bodyPr/>
          <a:lstStyle/>
          <a:p>
            <a:fld id="{202B6706-B211-4ED8-9E2A-F1C7179B961E}" type="slidenum">
              <a:rPr lang="en-US" smtClean="0"/>
              <a:pPr/>
              <a:t>23</a:t>
            </a:fld>
            <a:endParaRPr lang="en-US" smtClean="0"/>
          </a:p>
        </p:txBody>
      </p:sp>
    </p:spTree>
    <p:extLst>
      <p:ext uri="{BB962C8B-B14F-4D97-AF65-F5344CB8AC3E}">
        <p14:creationId xmlns:p14="http://schemas.microsoft.com/office/powerpoint/2010/main" val="49035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endParaRPr lang="th-TH" smtClean="0"/>
          </a:p>
        </p:txBody>
      </p:sp>
      <p:sp>
        <p:nvSpPr>
          <p:cNvPr id="108548" name="Slide Number Placeholder 3"/>
          <p:cNvSpPr>
            <a:spLocks noGrp="1"/>
          </p:cNvSpPr>
          <p:nvPr>
            <p:ph type="sldNum" sz="quarter" idx="5"/>
          </p:nvPr>
        </p:nvSpPr>
        <p:spPr>
          <a:noFill/>
        </p:spPr>
        <p:txBody>
          <a:bodyPr/>
          <a:lstStyle/>
          <a:p>
            <a:fld id="{9B081B92-0DA9-4BB4-9463-DC1EE81801D9}" type="slidenum">
              <a:rPr lang="en-US" smtClean="0"/>
              <a:pPr/>
              <a:t>24</a:t>
            </a:fld>
            <a:endParaRPr lang="en-US" smtClean="0"/>
          </a:p>
        </p:txBody>
      </p:sp>
    </p:spTree>
    <p:extLst>
      <p:ext uri="{BB962C8B-B14F-4D97-AF65-F5344CB8AC3E}">
        <p14:creationId xmlns:p14="http://schemas.microsoft.com/office/powerpoint/2010/main" val="785278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endParaRPr lang="th-TH" smtClean="0"/>
          </a:p>
        </p:txBody>
      </p:sp>
      <p:sp>
        <p:nvSpPr>
          <p:cNvPr id="109572" name="Slide Number Placeholder 3"/>
          <p:cNvSpPr>
            <a:spLocks noGrp="1"/>
          </p:cNvSpPr>
          <p:nvPr>
            <p:ph type="sldNum" sz="quarter" idx="5"/>
          </p:nvPr>
        </p:nvSpPr>
        <p:spPr>
          <a:noFill/>
        </p:spPr>
        <p:txBody>
          <a:bodyPr/>
          <a:lstStyle/>
          <a:p>
            <a:fld id="{BF7B0B8B-1DB0-462E-A48A-877D3BF6A1BC}" type="slidenum">
              <a:rPr lang="en-US" smtClean="0"/>
              <a:pPr/>
              <a:t>25</a:t>
            </a:fld>
            <a:endParaRPr lang="en-US" smtClean="0"/>
          </a:p>
        </p:txBody>
      </p:sp>
    </p:spTree>
    <p:extLst>
      <p:ext uri="{BB962C8B-B14F-4D97-AF65-F5344CB8AC3E}">
        <p14:creationId xmlns:p14="http://schemas.microsoft.com/office/powerpoint/2010/main" val="9165992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endParaRPr lang="th-TH" smtClean="0"/>
          </a:p>
        </p:txBody>
      </p:sp>
      <p:sp>
        <p:nvSpPr>
          <p:cNvPr id="110596" name="Slide Number Placeholder 3"/>
          <p:cNvSpPr>
            <a:spLocks noGrp="1"/>
          </p:cNvSpPr>
          <p:nvPr>
            <p:ph type="sldNum" sz="quarter" idx="5"/>
          </p:nvPr>
        </p:nvSpPr>
        <p:spPr>
          <a:noFill/>
        </p:spPr>
        <p:txBody>
          <a:bodyPr/>
          <a:lstStyle/>
          <a:p>
            <a:fld id="{25B8A400-E64F-4307-B4D3-7DBF18AA2D26}" type="slidenum">
              <a:rPr lang="en-US" smtClean="0"/>
              <a:pPr/>
              <a:t>26</a:t>
            </a:fld>
            <a:endParaRPr lang="en-US" smtClean="0"/>
          </a:p>
        </p:txBody>
      </p:sp>
    </p:spTree>
    <p:extLst>
      <p:ext uri="{BB962C8B-B14F-4D97-AF65-F5344CB8AC3E}">
        <p14:creationId xmlns:p14="http://schemas.microsoft.com/office/powerpoint/2010/main" val="1934289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p:spPr>
        <p:txBody>
          <a:bodyPr/>
          <a:lstStyle/>
          <a:p>
            <a:endParaRPr lang="th-TH" smtClean="0"/>
          </a:p>
        </p:txBody>
      </p:sp>
      <p:sp>
        <p:nvSpPr>
          <p:cNvPr id="111620" name="Slide Number Placeholder 3"/>
          <p:cNvSpPr>
            <a:spLocks noGrp="1"/>
          </p:cNvSpPr>
          <p:nvPr>
            <p:ph type="sldNum" sz="quarter" idx="5"/>
          </p:nvPr>
        </p:nvSpPr>
        <p:spPr>
          <a:noFill/>
        </p:spPr>
        <p:txBody>
          <a:bodyPr/>
          <a:lstStyle/>
          <a:p>
            <a:fld id="{3F14DC5A-80E6-4B39-87E0-BD3930DE79AB}" type="slidenum">
              <a:rPr lang="en-US" smtClean="0"/>
              <a:pPr/>
              <a:t>27</a:t>
            </a:fld>
            <a:endParaRPr lang="en-US" smtClean="0"/>
          </a:p>
        </p:txBody>
      </p:sp>
    </p:spTree>
    <p:extLst>
      <p:ext uri="{BB962C8B-B14F-4D97-AF65-F5344CB8AC3E}">
        <p14:creationId xmlns:p14="http://schemas.microsoft.com/office/powerpoint/2010/main" val="13802009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endParaRPr lang="th-TH" smtClean="0"/>
          </a:p>
        </p:txBody>
      </p:sp>
      <p:sp>
        <p:nvSpPr>
          <p:cNvPr id="112644" name="Slide Number Placeholder 3"/>
          <p:cNvSpPr>
            <a:spLocks noGrp="1"/>
          </p:cNvSpPr>
          <p:nvPr>
            <p:ph type="sldNum" sz="quarter" idx="5"/>
          </p:nvPr>
        </p:nvSpPr>
        <p:spPr>
          <a:noFill/>
        </p:spPr>
        <p:txBody>
          <a:bodyPr/>
          <a:lstStyle/>
          <a:p>
            <a:fld id="{72F1F52A-4132-4477-B40F-67B1B6FD854A}" type="slidenum">
              <a:rPr lang="en-US" smtClean="0"/>
              <a:pPr/>
              <a:t>28</a:t>
            </a:fld>
            <a:endParaRPr lang="en-US" smtClean="0"/>
          </a:p>
        </p:txBody>
      </p:sp>
    </p:spTree>
    <p:extLst>
      <p:ext uri="{BB962C8B-B14F-4D97-AF65-F5344CB8AC3E}">
        <p14:creationId xmlns:p14="http://schemas.microsoft.com/office/powerpoint/2010/main" val="21816893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p:spPr>
        <p:txBody>
          <a:bodyPr/>
          <a:lstStyle/>
          <a:p>
            <a:endParaRPr lang="th-TH" smtClean="0"/>
          </a:p>
        </p:txBody>
      </p:sp>
      <p:sp>
        <p:nvSpPr>
          <p:cNvPr id="113668" name="Slide Number Placeholder 3"/>
          <p:cNvSpPr>
            <a:spLocks noGrp="1"/>
          </p:cNvSpPr>
          <p:nvPr>
            <p:ph type="sldNum" sz="quarter" idx="5"/>
          </p:nvPr>
        </p:nvSpPr>
        <p:spPr>
          <a:noFill/>
        </p:spPr>
        <p:txBody>
          <a:bodyPr/>
          <a:lstStyle/>
          <a:p>
            <a:fld id="{6CCF6969-4EEA-46FE-9FEA-4A0DB2581F0C}" type="slidenum">
              <a:rPr lang="en-US" smtClean="0"/>
              <a:pPr/>
              <a:t>29</a:t>
            </a:fld>
            <a:endParaRPr lang="en-US" smtClean="0"/>
          </a:p>
        </p:txBody>
      </p:sp>
    </p:spTree>
    <p:extLst>
      <p:ext uri="{BB962C8B-B14F-4D97-AF65-F5344CB8AC3E}">
        <p14:creationId xmlns:p14="http://schemas.microsoft.com/office/powerpoint/2010/main" val="2554536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p:spPr>
        <p:txBody>
          <a:bodyPr/>
          <a:lstStyle/>
          <a:p>
            <a:endParaRPr lang="th-TH" smtClean="0"/>
          </a:p>
        </p:txBody>
      </p:sp>
      <p:sp>
        <p:nvSpPr>
          <p:cNvPr id="114692" name="Slide Number Placeholder 3"/>
          <p:cNvSpPr>
            <a:spLocks noGrp="1"/>
          </p:cNvSpPr>
          <p:nvPr>
            <p:ph type="sldNum" sz="quarter" idx="5"/>
          </p:nvPr>
        </p:nvSpPr>
        <p:spPr>
          <a:noFill/>
        </p:spPr>
        <p:txBody>
          <a:bodyPr/>
          <a:lstStyle/>
          <a:p>
            <a:fld id="{69AE53D9-8E3F-4B16-91D0-1478B4D51AA5}" type="slidenum">
              <a:rPr lang="en-US" smtClean="0"/>
              <a:pPr/>
              <a:t>30</a:t>
            </a:fld>
            <a:endParaRPr lang="en-US" smtClean="0"/>
          </a:p>
        </p:txBody>
      </p:sp>
    </p:spTree>
    <p:extLst>
      <p:ext uri="{BB962C8B-B14F-4D97-AF65-F5344CB8AC3E}">
        <p14:creationId xmlns:p14="http://schemas.microsoft.com/office/powerpoint/2010/main" val="1287955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th-TH" smtClean="0"/>
          </a:p>
        </p:txBody>
      </p:sp>
      <p:sp>
        <p:nvSpPr>
          <p:cNvPr id="88068" name="Slide Number Placeholder 3"/>
          <p:cNvSpPr>
            <a:spLocks noGrp="1"/>
          </p:cNvSpPr>
          <p:nvPr>
            <p:ph type="sldNum" sz="quarter" idx="5"/>
          </p:nvPr>
        </p:nvSpPr>
        <p:spPr>
          <a:noFill/>
        </p:spPr>
        <p:txBody>
          <a:bodyPr/>
          <a:lstStyle/>
          <a:p>
            <a:fld id="{96DFC145-0504-4C11-ADB9-6728DEDF5422}" type="slidenum">
              <a:rPr lang="en-US" smtClean="0"/>
              <a:pPr/>
              <a:t>4</a:t>
            </a:fld>
            <a:endParaRPr lang="en-US" smtClean="0"/>
          </a:p>
        </p:txBody>
      </p:sp>
    </p:spTree>
    <p:extLst>
      <p:ext uri="{BB962C8B-B14F-4D97-AF65-F5344CB8AC3E}">
        <p14:creationId xmlns:p14="http://schemas.microsoft.com/office/powerpoint/2010/main" val="31777822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p:spPr>
        <p:txBody>
          <a:bodyPr/>
          <a:lstStyle/>
          <a:p>
            <a:endParaRPr lang="th-TH" smtClean="0"/>
          </a:p>
        </p:txBody>
      </p:sp>
      <p:sp>
        <p:nvSpPr>
          <p:cNvPr id="115716" name="Slide Number Placeholder 3"/>
          <p:cNvSpPr>
            <a:spLocks noGrp="1"/>
          </p:cNvSpPr>
          <p:nvPr>
            <p:ph type="sldNum" sz="quarter" idx="5"/>
          </p:nvPr>
        </p:nvSpPr>
        <p:spPr>
          <a:noFill/>
        </p:spPr>
        <p:txBody>
          <a:bodyPr/>
          <a:lstStyle/>
          <a:p>
            <a:fld id="{5CE55D98-B9F7-40CB-8C9D-64BD2729596C}" type="slidenum">
              <a:rPr lang="en-US" smtClean="0"/>
              <a:pPr/>
              <a:t>31</a:t>
            </a:fld>
            <a:endParaRPr lang="en-US" smtClean="0"/>
          </a:p>
        </p:txBody>
      </p:sp>
    </p:spTree>
    <p:extLst>
      <p:ext uri="{BB962C8B-B14F-4D97-AF65-F5344CB8AC3E}">
        <p14:creationId xmlns:p14="http://schemas.microsoft.com/office/powerpoint/2010/main" val="5032330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p:spPr>
        <p:txBody>
          <a:bodyPr/>
          <a:lstStyle/>
          <a:p>
            <a:endParaRPr lang="th-TH" smtClean="0"/>
          </a:p>
        </p:txBody>
      </p:sp>
      <p:sp>
        <p:nvSpPr>
          <p:cNvPr id="116740" name="Slide Number Placeholder 3"/>
          <p:cNvSpPr>
            <a:spLocks noGrp="1"/>
          </p:cNvSpPr>
          <p:nvPr>
            <p:ph type="sldNum" sz="quarter" idx="5"/>
          </p:nvPr>
        </p:nvSpPr>
        <p:spPr>
          <a:noFill/>
        </p:spPr>
        <p:txBody>
          <a:bodyPr/>
          <a:lstStyle/>
          <a:p>
            <a:fld id="{05142516-5156-44CE-B4BC-28A0EA1C57F7}" type="slidenum">
              <a:rPr lang="en-US" smtClean="0"/>
              <a:pPr/>
              <a:t>32</a:t>
            </a:fld>
            <a:endParaRPr lang="en-US" smtClean="0"/>
          </a:p>
        </p:txBody>
      </p:sp>
    </p:spTree>
    <p:extLst>
      <p:ext uri="{BB962C8B-B14F-4D97-AF65-F5344CB8AC3E}">
        <p14:creationId xmlns:p14="http://schemas.microsoft.com/office/powerpoint/2010/main" val="3542364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p:spPr>
        <p:txBody>
          <a:bodyPr/>
          <a:lstStyle/>
          <a:p>
            <a:endParaRPr lang="th-TH" smtClean="0"/>
          </a:p>
        </p:txBody>
      </p:sp>
      <p:sp>
        <p:nvSpPr>
          <p:cNvPr id="117764" name="Slide Number Placeholder 3"/>
          <p:cNvSpPr>
            <a:spLocks noGrp="1"/>
          </p:cNvSpPr>
          <p:nvPr>
            <p:ph type="sldNum" sz="quarter" idx="5"/>
          </p:nvPr>
        </p:nvSpPr>
        <p:spPr>
          <a:noFill/>
        </p:spPr>
        <p:txBody>
          <a:bodyPr/>
          <a:lstStyle/>
          <a:p>
            <a:fld id="{931E03A6-EDE6-485E-BC6D-40ACA1D9BC5B}" type="slidenum">
              <a:rPr lang="en-US" smtClean="0"/>
              <a:pPr/>
              <a:t>33</a:t>
            </a:fld>
            <a:endParaRPr lang="en-US" smtClean="0"/>
          </a:p>
        </p:txBody>
      </p:sp>
    </p:spTree>
    <p:extLst>
      <p:ext uri="{BB962C8B-B14F-4D97-AF65-F5344CB8AC3E}">
        <p14:creationId xmlns:p14="http://schemas.microsoft.com/office/powerpoint/2010/main" val="34627808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p:spPr>
        <p:txBody>
          <a:bodyPr/>
          <a:lstStyle/>
          <a:p>
            <a:endParaRPr lang="th-TH" smtClean="0"/>
          </a:p>
        </p:txBody>
      </p:sp>
      <p:sp>
        <p:nvSpPr>
          <p:cNvPr id="118788" name="Slide Number Placeholder 3"/>
          <p:cNvSpPr>
            <a:spLocks noGrp="1"/>
          </p:cNvSpPr>
          <p:nvPr>
            <p:ph type="sldNum" sz="quarter" idx="5"/>
          </p:nvPr>
        </p:nvSpPr>
        <p:spPr>
          <a:noFill/>
        </p:spPr>
        <p:txBody>
          <a:bodyPr/>
          <a:lstStyle/>
          <a:p>
            <a:fld id="{E6C404A5-0273-4660-AB3E-A57847E46D17}" type="slidenum">
              <a:rPr lang="en-US" smtClean="0"/>
              <a:pPr/>
              <a:t>34</a:t>
            </a:fld>
            <a:endParaRPr lang="en-US" smtClean="0"/>
          </a:p>
        </p:txBody>
      </p:sp>
    </p:spTree>
    <p:extLst>
      <p:ext uri="{BB962C8B-B14F-4D97-AF65-F5344CB8AC3E}">
        <p14:creationId xmlns:p14="http://schemas.microsoft.com/office/powerpoint/2010/main" val="3095002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p:spPr>
        <p:txBody>
          <a:bodyPr/>
          <a:lstStyle/>
          <a:p>
            <a:endParaRPr lang="th-TH" smtClean="0"/>
          </a:p>
        </p:txBody>
      </p:sp>
      <p:sp>
        <p:nvSpPr>
          <p:cNvPr id="119812" name="Slide Number Placeholder 3"/>
          <p:cNvSpPr>
            <a:spLocks noGrp="1"/>
          </p:cNvSpPr>
          <p:nvPr>
            <p:ph type="sldNum" sz="quarter" idx="5"/>
          </p:nvPr>
        </p:nvSpPr>
        <p:spPr>
          <a:noFill/>
        </p:spPr>
        <p:txBody>
          <a:bodyPr/>
          <a:lstStyle/>
          <a:p>
            <a:fld id="{12E6A47F-321A-4254-8B9B-A78A3E459CC9}" type="slidenum">
              <a:rPr lang="en-US" smtClean="0"/>
              <a:pPr/>
              <a:t>35</a:t>
            </a:fld>
            <a:endParaRPr lang="en-US" smtClean="0"/>
          </a:p>
        </p:txBody>
      </p:sp>
    </p:spTree>
    <p:extLst>
      <p:ext uri="{BB962C8B-B14F-4D97-AF65-F5344CB8AC3E}">
        <p14:creationId xmlns:p14="http://schemas.microsoft.com/office/powerpoint/2010/main" val="39848736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CDE6054D-8CEA-4AEC-821B-0DBF40137BAC}" type="slidenum">
              <a:rPr lang="en-US" smtClean="0"/>
              <a:pPr/>
              <a:t>36</a:t>
            </a:fld>
            <a:endParaRPr lang="en-US" smtClean="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th-TH" smtClean="0"/>
          </a:p>
        </p:txBody>
      </p:sp>
    </p:spTree>
    <p:extLst>
      <p:ext uri="{BB962C8B-B14F-4D97-AF65-F5344CB8AC3E}">
        <p14:creationId xmlns:p14="http://schemas.microsoft.com/office/powerpoint/2010/main" val="2412042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F297A642-8E5C-451C-B6A6-C3472AC91A62}" type="slidenum">
              <a:rPr lang="en-US" smtClean="0"/>
              <a:pPr/>
              <a:t>37</a:t>
            </a:fld>
            <a:endParaRPr lang="en-US"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endParaRPr lang="th-TH" smtClean="0"/>
          </a:p>
        </p:txBody>
      </p:sp>
    </p:spTree>
    <p:extLst>
      <p:ext uri="{BB962C8B-B14F-4D97-AF65-F5344CB8AC3E}">
        <p14:creationId xmlns:p14="http://schemas.microsoft.com/office/powerpoint/2010/main" val="32040203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20A528A0-4D71-4133-9BC9-C7AC3A6B2B5D}" type="slidenum">
              <a:rPr lang="en-US" smtClean="0"/>
              <a:pPr/>
              <a:t>38</a:t>
            </a:fld>
            <a:endParaRPr lang="en-US" smtClean="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endParaRPr lang="th-TH" smtClean="0"/>
          </a:p>
        </p:txBody>
      </p:sp>
    </p:spTree>
    <p:extLst>
      <p:ext uri="{BB962C8B-B14F-4D97-AF65-F5344CB8AC3E}">
        <p14:creationId xmlns:p14="http://schemas.microsoft.com/office/powerpoint/2010/main" val="20481117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CD763F91-534D-4940-9CE1-0655A17C082E}" type="slidenum">
              <a:rPr lang="en-US" smtClean="0"/>
              <a:pPr/>
              <a:t>39</a:t>
            </a:fld>
            <a:endParaRPr lang="en-US"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endParaRPr lang="th-TH" smtClean="0"/>
          </a:p>
        </p:txBody>
      </p:sp>
    </p:spTree>
    <p:extLst>
      <p:ext uri="{BB962C8B-B14F-4D97-AF65-F5344CB8AC3E}">
        <p14:creationId xmlns:p14="http://schemas.microsoft.com/office/powerpoint/2010/main" val="9555842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AFC69EC4-B224-4666-B44E-E642000FC5F8}" type="slidenum">
              <a:rPr lang="en-US" smtClean="0"/>
              <a:pPr/>
              <a:t>40</a:t>
            </a:fld>
            <a:endParaRPr lang="en-US" smtClean="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endParaRPr lang="th-TH" smtClean="0"/>
          </a:p>
        </p:txBody>
      </p:sp>
    </p:spTree>
    <p:extLst>
      <p:ext uri="{BB962C8B-B14F-4D97-AF65-F5344CB8AC3E}">
        <p14:creationId xmlns:p14="http://schemas.microsoft.com/office/powerpoint/2010/main" val="645077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endParaRPr lang="th-TH" smtClean="0"/>
          </a:p>
        </p:txBody>
      </p:sp>
      <p:sp>
        <p:nvSpPr>
          <p:cNvPr id="89092" name="Slide Number Placeholder 3"/>
          <p:cNvSpPr>
            <a:spLocks noGrp="1"/>
          </p:cNvSpPr>
          <p:nvPr>
            <p:ph type="sldNum" sz="quarter" idx="5"/>
          </p:nvPr>
        </p:nvSpPr>
        <p:spPr>
          <a:noFill/>
        </p:spPr>
        <p:txBody>
          <a:bodyPr/>
          <a:lstStyle/>
          <a:p>
            <a:fld id="{B8B982CE-70AA-4517-98B0-9346E1742DA3}" type="slidenum">
              <a:rPr lang="en-US" smtClean="0"/>
              <a:pPr/>
              <a:t>5</a:t>
            </a:fld>
            <a:endParaRPr lang="en-US" smtClean="0"/>
          </a:p>
        </p:txBody>
      </p:sp>
    </p:spTree>
    <p:extLst>
      <p:ext uri="{BB962C8B-B14F-4D97-AF65-F5344CB8AC3E}">
        <p14:creationId xmlns:p14="http://schemas.microsoft.com/office/powerpoint/2010/main" val="38037377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65BEB547-8627-49EA-BFCE-B644177B2B11}" type="slidenum">
              <a:rPr lang="en-US" smtClean="0"/>
              <a:pPr/>
              <a:t>41</a:t>
            </a:fld>
            <a:endParaRPr lang="en-US"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endParaRPr lang="th-TH" smtClean="0"/>
          </a:p>
        </p:txBody>
      </p:sp>
    </p:spTree>
    <p:extLst>
      <p:ext uri="{BB962C8B-B14F-4D97-AF65-F5344CB8AC3E}">
        <p14:creationId xmlns:p14="http://schemas.microsoft.com/office/powerpoint/2010/main" val="7498841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ln/>
        </p:spPr>
      </p:sp>
      <p:sp>
        <p:nvSpPr>
          <p:cNvPr id="126979" name="Notes Placeholder 2"/>
          <p:cNvSpPr>
            <a:spLocks noGrp="1"/>
          </p:cNvSpPr>
          <p:nvPr>
            <p:ph type="body" idx="1"/>
          </p:nvPr>
        </p:nvSpPr>
        <p:spPr>
          <a:noFill/>
          <a:ln/>
        </p:spPr>
        <p:txBody>
          <a:bodyPr/>
          <a:lstStyle/>
          <a:p>
            <a:endParaRPr lang="th-TH" smtClean="0"/>
          </a:p>
        </p:txBody>
      </p:sp>
      <p:sp>
        <p:nvSpPr>
          <p:cNvPr id="126980" name="Slide Number Placeholder 3"/>
          <p:cNvSpPr>
            <a:spLocks noGrp="1"/>
          </p:cNvSpPr>
          <p:nvPr>
            <p:ph type="sldNum" sz="quarter" idx="5"/>
          </p:nvPr>
        </p:nvSpPr>
        <p:spPr>
          <a:noFill/>
        </p:spPr>
        <p:txBody>
          <a:bodyPr/>
          <a:lstStyle/>
          <a:p>
            <a:fld id="{16D7DA92-374A-42D4-BF64-D9D325E93431}" type="slidenum">
              <a:rPr lang="en-US" smtClean="0"/>
              <a:pPr/>
              <a:t>42</a:t>
            </a:fld>
            <a:endParaRPr lang="en-US" smtClean="0"/>
          </a:p>
        </p:txBody>
      </p:sp>
    </p:spTree>
    <p:extLst>
      <p:ext uri="{BB962C8B-B14F-4D97-AF65-F5344CB8AC3E}">
        <p14:creationId xmlns:p14="http://schemas.microsoft.com/office/powerpoint/2010/main" val="33430113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p:spPr>
        <p:txBody>
          <a:bodyPr/>
          <a:lstStyle/>
          <a:p>
            <a:endParaRPr lang="th-TH" smtClean="0"/>
          </a:p>
        </p:txBody>
      </p:sp>
      <p:sp>
        <p:nvSpPr>
          <p:cNvPr id="128004" name="Slide Number Placeholder 3"/>
          <p:cNvSpPr>
            <a:spLocks noGrp="1"/>
          </p:cNvSpPr>
          <p:nvPr>
            <p:ph type="sldNum" sz="quarter" idx="5"/>
          </p:nvPr>
        </p:nvSpPr>
        <p:spPr>
          <a:noFill/>
        </p:spPr>
        <p:txBody>
          <a:bodyPr/>
          <a:lstStyle/>
          <a:p>
            <a:fld id="{DEDE2504-8950-4B7E-9FCA-DA871D1416A4}" type="slidenum">
              <a:rPr lang="en-US" smtClean="0"/>
              <a:pPr/>
              <a:t>43</a:t>
            </a:fld>
            <a:endParaRPr lang="en-US" smtClean="0"/>
          </a:p>
        </p:txBody>
      </p:sp>
    </p:spTree>
    <p:extLst>
      <p:ext uri="{BB962C8B-B14F-4D97-AF65-F5344CB8AC3E}">
        <p14:creationId xmlns:p14="http://schemas.microsoft.com/office/powerpoint/2010/main" val="10656580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p:spPr>
        <p:txBody>
          <a:bodyPr/>
          <a:lstStyle/>
          <a:p>
            <a:endParaRPr lang="th-TH" smtClean="0"/>
          </a:p>
        </p:txBody>
      </p:sp>
      <p:sp>
        <p:nvSpPr>
          <p:cNvPr id="129028" name="Slide Number Placeholder 3"/>
          <p:cNvSpPr>
            <a:spLocks noGrp="1"/>
          </p:cNvSpPr>
          <p:nvPr>
            <p:ph type="sldNum" sz="quarter" idx="5"/>
          </p:nvPr>
        </p:nvSpPr>
        <p:spPr>
          <a:noFill/>
        </p:spPr>
        <p:txBody>
          <a:bodyPr/>
          <a:lstStyle/>
          <a:p>
            <a:fld id="{53D39A1C-CD02-48F0-9B7E-EEF2761F44C2}" type="slidenum">
              <a:rPr lang="en-US" smtClean="0"/>
              <a:pPr/>
              <a:t>44</a:t>
            </a:fld>
            <a:endParaRPr lang="en-US" smtClean="0"/>
          </a:p>
        </p:txBody>
      </p:sp>
    </p:spTree>
    <p:extLst>
      <p:ext uri="{BB962C8B-B14F-4D97-AF65-F5344CB8AC3E}">
        <p14:creationId xmlns:p14="http://schemas.microsoft.com/office/powerpoint/2010/main" val="24858212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p:spPr>
        <p:txBody>
          <a:bodyPr/>
          <a:lstStyle/>
          <a:p>
            <a:endParaRPr lang="th-TH" smtClean="0"/>
          </a:p>
        </p:txBody>
      </p:sp>
      <p:sp>
        <p:nvSpPr>
          <p:cNvPr id="130052" name="Slide Number Placeholder 3"/>
          <p:cNvSpPr>
            <a:spLocks noGrp="1"/>
          </p:cNvSpPr>
          <p:nvPr>
            <p:ph type="sldNum" sz="quarter" idx="5"/>
          </p:nvPr>
        </p:nvSpPr>
        <p:spPr>
          <a:noFill/>
        </p:spPr>
        <p:txBody>
          <a:bodyPr/>
          <a:lstStyle/>
          <a:p>
            <a:fld id="{AB06759E-C411-4C2C-8528-B195A2F7EBE2}" type="slidenum">
              <a:rPr lang="en-US" smtClean="0"/>
              <a:pPr/>
              <a:t>45</a:t>
            </a:fld>
            <a:endParaRPr lang="en-US" smtClean="0"/>
          </a:p>
        </p:txBody>
      </p:sp>
    </p:spTree>
    <p:extLst>
      <p:ext uri="{BB962C8B-B14F-4D97-AF65-F5344CB8AC3E}">
        <p14:creationId xmlns:p14="http://schemas.microsoft.com/office/powerpoint/2010/main" val="14732285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ln/>
        </p:spPr>
      </p:sp>
      <p:sp>
        <p:nvSpPr>
          <p:cNvPr id="131075" name="Notes Placeholder 2"/>
          <p:cNvSpPr>
            <a:spLocks noGrp="1"/>
          </p:cNvSpPr>
          <p:nvPr>
            <p:ph type="body" idx="1"/>
          </p:nvPr>
        </p:nvSpPr>
        <p:spPr>
          <a:noFill/>
          <a:ln/>
        </p:spPr>
        <p:txBody>
          <a:bodyPr/>
          <a:lstStyle/>
          <a:p>
            <a:endParaRPr lang="th-TH" smtClean="0"/>
          </a:p>
        </p:txBody>
      </p:sp>
      <p:sp>
        <p:nvSpPr>
          <p:cNvPr id="131076" name="Slide Number Placeholder 3"/>
          <p:cNvSpPr>
            <a:spLocks noGrp="1"/>
          </p:cNvSpPr>
          <p:nvPr>
            <p:ph type="sldNum" sz="quarter" idx="5"/>
          </p:nvPr>
        </p:nvSpPr>
        <p:spPr>
          <a:noFill/>
        </p:spPr>
        <p:txBody>
          <a:bodyPr/>
          <a:lstStyle/>
          <a:p>
            <a:fld id="{AEE4FF5E-1A59-4B8F-9E83-4F663F733E27}" type="slidenum">
              <a:rPr lang="en-US" smtClean="0"/>
              <a:pPr/>
              <a:t>46</a:t>
            </a:fld>
            <a:endParaRPr lang="en-US" smtClean="0"/>
          </a:p>
        </p:txBody>
      </p:sp>
    </p:spTree>
    <p:extLst>
      <p:ext uri="{BB962C8B-B14F-4D97-AF65-F5344CB8AC3E}">
        <p14:creationId xmlns:p14="http://schemas.microsoft.com/office/powerpoint/2010/main" val="9198028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p:spPr>
        <p:txBody>
          <a:bodyPr/>
          <a:lstStyle/>
          <a:p>
            <a:endParaRPr lang="th-TH" smtClean="0"/>
          </a:p>
        </p:txBody>
      </p:sp>
      <p:sp>
        <p:nvSpPr>
          <p:cNvPr id="132100" name="Slide Number Placeholder 3"/>
          <p:cNvSpPr>
            <a:spLocks noGrp="1"/>
          </p:cNvSpPr>
          <p:nvPr>
            <p:ph type="sldNum" sz="quarter" idx="5"/>
          </p:nvPr>
        </p:nvSpPr>
        <p:spPr>
          <a:noFill/>
        </p:spPr>
        <p:txBody>
          <a:bodyPr/>
          <a:lstStyle/>
          <a:p>
            <a:fld id="{E283F053-EAF3-492D-9FB9-340DBA70A8E9}" type="slidenum">
              <a:rPr lang="en-US" smtClean="0"/>
              <a:pPr/>
              <a:t>47</a:t>
            </a:fld>
            <a:endParaRPr lang="en-US" smtClean="0"/>
          </a:p>
        </p:txBody>
      </p:sp>
    </p:spTree>
    <p:extLst>
      <p:ext uri="{BB962C8B-B14F-4D97-AF65-F5344CB8AC3E}">
        <p14:creationId xmlns:p14="http://schemas.microsoft.com/office/powerpoint/2010/main" val="3943102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p:spPr>
        <p:txBody>
          <a:bodyPr/>
          <a:lstStyle/>
          <a:p>
            <a:endParaRPr lang="th-TH" smtClean="0"/>
          </a:p>
        </p:txBody>
      </p:sp>
      <p:sp>
        <p:nvSpPr>
          <p:cNvPr id="133124" name="Slide Number Placeholder 3"/>
          <p:cNvSpPr>
            <a:spLocks noGrp="1"/>
          </p:cNvSpPr>
          <p:nvPr>
            <p:ph type="sldNum" sz="quarter" idx="5"/>
          </p:nvPr>
        </p:nvSpPr>
        <p:spPr>
          <a:noFill/>
        </p:spPr>
        <p:txBody>
          <a:bodyPr/>
          <a:lstStyle/>
          <a:p>
            <a:fld id="{ADD93158-15F0-4643-BFBC-227154564309}" type="slidenum">
              <a:rPr lang="en-US" smtClean="0"/>
              <a:pPr/>
              <a:t>49</a:t>
            </a:fld>
            <a:endParaRPr lang="en-US" smtClean="0"/>
          </a:p>
        </p:txBody>
      </p:sp>
    </p:spTree>
    <p:extLst>
      <p:ext uri="{BB962C8B-B14F-4D97-AF65-F5344CB8AC3E}">
        <p14:creationId xmlns:p14="http://schemas.microsoft.com/office/powerpoint/2010/main" val="5642686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p:spPr>
        <p:txBody>
          <a:bodyPr/>
          <a:lstStyle/>
          <a:p>
            <a:endParaRPr lang="th-TH" smtClean="0"/>
          </a:p>
        </p:txBody>
      </p:sp>
      <p:sp>
        <p:nvSpPr>
          <p:cNvPr id="134148" name="Slide Number Placeholder 3"/>
          <p:cNvSpPr>
            <a:spLocks noGrp="1"/>
          </p:cNvSpPr>
          <p:nvPr>
            <p:ph type="sldNum" sz="quarter" idx="5"/>
          </p:nvPr>
        </p:nvSpPr>
        <p:spPr>
          <a:noFill/>
        </p:spPr>
        <p:txBody>
          <a:bodyPr/>
          <a:lstStyle/>
          <a:p>
            <a:fld id="{07C1FA77-D786-4E38-A2FD-E7C66D9AFFAA}" type="slidenum">
              <a:rPr lang="en-US" smtClean="0"/>
              <a:pPr/>
              <a:t>50</a:t>
            </a:fld>
            <a:endParaRPr lang="en-US" smtClean="0"/>
          </a:p>
        </p:txBody>
      </p:sp>
    </p:spTree>
    <p:extLst>
      <p:ext uri="{BB962C8B-B14F-4D97-AF65-F5344CB8AC3E}">
        <p14:creationId xmlns:p14="http://schemas.microsoft.com/office/powerpoint/2010/main" val="7705498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p:spPr>
        <p:txBody>
          <a:bodyPr/>
          <a:lstStyle/>
          <a:p>
            <a:endParaRPr lang="th-TH" smtClean="0"/>
          </a:p>
        </p:txBody>
      </p:sp>
      <p:sp>
        <p:nvSpPr>
          <p:cNvPr id="135172" name="Slide Number Placeholder 3"/>
          <p:cNvSpPr>
            <a:spLocks noGrp="1"/>
          </p:cNvSpPr>
          <p:nvPr>
            <p:ph type="sldNum" sz="quarter" idx="5"/>
          </p:nvPr>
        </p:nvSpPr>
        <p:spPr>
          <a:noFill/>
        </p:spPr>
        <p:txBody>
          <a:bodyPr/>
          <a:lstStyle/>
          <a:p>
            <a:fld id="{DAE295D8-6177-4020-999D-E00E3C5CDD98}" type="slidenum">
              <a:rPr lang="en-US" smtClean="0"/>
              <a:pPr/>
              <a:t>51</a:t>
            </a:fld>
            <a:endParaRPr lang="en-US" smtClean="0"/>
          </a:p>
        </p:txBody>
      </p:sp>
    </p:spTree>
    <p:extLst>
      <p:ext uri="{BB962C8B-B14F-4D97-AF65-F5344CB8AC3E}">
        <p14:creationId xmlns:p14="http://schemas.microsoft.com/office/powerpoint/2010/main" val="1629971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endParaRPr lang="th-TH" smtClean="0"/>
          </a:p>
        </p:txBody>
      </p:sp>
      <p:sp>
        <p:nvSpPr>
          <p:cNvPr id="90116" name="Slide Number Placeholder 3"/>
          <p:cNvSpPr>
            <a:spLocks noGrp="1"/>
          </p:cNvSpPr>
          <p:nvPr>
            <p:ph type="sldNum" sz="quarter" idx="5"/>
          </p:nvPr>
        </p:nvSpPr>
        <p:spPr>
          <a:noFill/>
        </p:spPr>
        <p:txBody>
          <a:bodyPr/>
          <a:lstStyle/>
          <a:p>
            <a:fld id="{1FFD85B1-F8F2-436B-B364-E7F6E3EC5073}" type="slidenum">
              <a:rPr lang="en-US" smtClean="0"/>
              <a:pPr/>
              <a:t>6</a:t>
            </a:fld>
            <a:endParaRPr lang="en-US" smtClean="0"/>
          </a:p>
        </p:txBody>
      </p:sp>
    </p:spTree>
    <p:extLst>
      <p:ext uri="{BB962C8B-B14F-4D97-AF65-F5344CB8AC3E}">
        <p14:creationId xmlns:p14="http://schemas.microsoft.com/office/powerpoint/2010/main" val="3066174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p:spPr>
      </p:sp>
      <p:sp>
        <p:nvSpPr>
          <p:cNvPr id="136195" name="Notes Placeholder 2"/>
          <p:cNvSpPr>
            <a:spLocks noGrp="1"/>
          </p:cNvSpPr>
          <p:nvPr>
            <p:ph type="body" idx="1"/>
          </p:nvPr>
        </p:nvSpPr>
        <p:spPr>
          <a:noFill/>
          <a:ln/>
        </p:spPr>
        <p:txBody>
          <a:bodyPr/>
          <a:lstStyle/>
          <a:p>
            <a:endParaRPr lang="th-TH" smtClean="0"/>
          </a:p>
        </p:txBody>
      </p:sp>
      <p:sp>
        <p:nvSpPr>
          <p:cNvPr id="136196" name="Slide Number Placeholder 3"/>
          <p:cNvSpPr>
            <a:spLocks noGrp="1"/>
          </p:cNvSpPr>
          <p:nvPr>
            <p:ph type="sldNum" sz="quarter" idx="5"/>
          </p:nvPr>
        </p:nvSpPr>
        <p:spPr>
          <a:noFill/>
        </p:spPr>
        <p:txBody>
          <a:bodyPr/>
          <a:lstStyle/>
          <a:p>
            <a:fld id="{0C2711B2-0D73-4587-B2AE-7FC91D1A3349}" type="slidenum">
              <a:rPr lang="en-US" smtClean="0"/>
              <a:pPr/>
              <a:t>52</a:t>
            </a:fld>
            <a:endParaRPr lang="en-US" smtClean="0"/>
          </a:p>
        </p:txBody>
      </p:sp>
    </p:spTree>
    <p:extLst>
      <p:ext uri="{BB962C8B-B14F-4D97-AF65-F5344CB8AC3E}">
        <p14:creationId xmlns:p14="http://schemas.microsoft.com/office/powerpoint/2010/main" val="40389860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p:spPr>
        <p:txBody>
          <a:bodyPr/>
          <a:lstStyle/>
          <a:p>
            <a:endParaRPr lang="th-TH" smtClean="0"/>
          </a:p>
        </p:txBody>
      </p:sp>
      <p:sp>
        <p:nvSpPr>
          <p:cNvPr id="137220" name="Slide Number Placeholder 3"/>
          <p:cNvSpPr>
            <a:spLocks noGrp="1"/>
          </p:cNvSpPr>
          <p:nvPr>
            <p:ph type="sldNum" sz="quarter" idx="5"/>
          </p:nvPr>
        </p:nvSpPr>
        <p:spPr>
          <a:noFill/>
        </p:spPr>
        <p:txBody>
          <a:bodyPr/>
          <a:lstStyle/>
          <a:p>
            <a:fld id="{E1922400-B401-4CCB-8AC9-F3EB31D0EA5A}" type="slidenum">
              <a:rPr lang="en-US" smtClean="0"/>
              <a:pPr/>
              <a:t>53</a:t>
            </a:fld>
            <a:endParaRPr lang="en-US" smtClean="0"/>
          </a:p>
        </p:txBody>
      </p:sp>
    </p:spTree>
    <p:extLst>
      <p:ext uri="{BB962C8B-B14F-4D97-AF65-F5344CB8AC3E}">
        <p14:creationId xmlns:p14="http://schemas.microsoft.com/office/powerpoint/2010/main" val="17800521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p:spPr>
      </p:sp>
      <p:sp>
        <p:nvSpPr>
          <p:cNvPr id="138243" name="Notes Placeholder 2"/>
          <p:cNvSpPr>
            <a:spLocks noGrp="1"/>
          </p:cNvSpPr>
          <p:nvPr>
            <p:ph type="body" idx="1"/>
          </p:nvPr>
        </p:nvSpPr>
        <p:spPr>
          <a:noFill/>
          <a:ln/>
        </p:spPr>
        <p:txBody>
          <a:bodyPr/>
          <a:lstStyle/>
          <a:p>
            <a:endParaRPr lang="th-TH" smtClean="0"/>
          </a:p>
        </p:txBody>
      </p:sp>
      <p:sp>
        <p:nvSpPr>
          <p:cNvPr id="138244" name="Slide Number Placeholder 3"/>
          <p:cNvSpPr>
            <a:spLocks noGrp="1"/>
          </p:cNvSpPr>
          <p:nvPr>
            <p:ph type="sldNum" sz="quarter" idx="5"/>
          </p:nvPr>
        </p:nvSpPr>
        <p:spPr>
          <a:noFill/>
        </p:spPr>
        <p:txBody>
          <a:bodyPr/>
          <a:lstStyle/>
          <a:p>
            <a:fld id="{C5D4836B-8DEA-4986-84BB-1741DA32C296}" type="slidenum">
              <a:rPr lang="en-US" smtClean="0"/>
              <a:pPr/>
              <a:t>54</a:t>
            </a:fld>
            <a:endParaRPr lang="en-US" smtClean="0"/>
          </a:p>
        </p:txBody>
      </p:sp>
    </p:spTree>
    <p:extLst>
      <p:ext uri="{BB962C8B-B14F-4D97-AF65-F5344CB8AC3E}">
        <p14:creationId xmlns:p14="http://schemas.microsoft.com/office/powerpoint/2010/main" val="42013061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p:spPr>
        <p:txBody>
          <a:bodyPr/>
          <a:lstStyle/>
          <a:p>
            <a:endParaRPr lang="th-TH" smtClean="0"/>
          </a:p>
        </p:txBody>
      </p:sp>
      <p:sp>
        <p:nvSpPr>
          <p:cNvPr id="139268" name="Slide Number Placeholder 3"/>
          <p:cNvSpPr>
            <a:spLocks noGrp="1"/>
          </p:cNvSpPr>
          <p:nvPr>
            <p:ph type="sldNum" sz="quarter" idx="5"/>
          </p:nvPr>
        </p:nvSpPr>
        <p:spPr>
          <a:noFill/>
        </p:spPr>
        <p:txBody>
          <a:bodyPr/>
          <a:lstStyle/>
          <a:p>
            <a:fld id="{68A41BD6-1D87-48FF-B84D-0FE4E78CF3EC}" type="slidenum">
              <a:rPr lang="en-US" smtClean="0"/>
              <a:pPr/>
              <a:t>55</a:t>
            </a:fld>
            <a:endParaRPr lang="en-US" smtClean="0"/>
          </a:p>
        </p:txBody>
      </p:sp>
    </p:spTree>
    <p:extLst>
      <p:ext uri="{BB962C8B-B14F-4D97-AF65-F5344CB8AC3E}">
        <p14:creationId xmlns:p14="http://schemas.microsoft.com/office/powerpoint/2010/main" val="36870024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p:spPr>
        <p:txBody>
          <a:bodyPr/>
          <a:lstStyle/>
          <a:p>
            <a:endParaRPr lang="th-TH" smtClean="0"/>
          </a:p>
        </p:txBody>
      </p:sp>
      <p:sp>
        <p:nvSpPr>
          <p:cNvPr id="140292" name="Slide Number Placeholder 3"/>
          <p:cNvSpPr>
            <a:spLocks noGrp="1"/>
          </p:cNvSpPr>
          <p:nvPr>
            <p:ph type="sldNum" sz="quarter" idx="5"/>
          </p:nvPr>
        </p:nvSpPr>
        <p:spPr>
          <a:noFill/>
        </p:spPr>
        <p:txBody>
          <a:bodyPr/>
          <a:lstStyle/>
          <a:p>
            <a:fld id="{3C048B41-D4AB-409E-9EA1-78A7B2CE32DF}" type="slidenum">
              <a:rPr lang="en-US" smtClean="0"/>
              <a:pPr/>
              <a:t>56</a:t>
            </a:fld>
            <a:endParaRPr lang="en-US" smtClean="0"/>
          </a:p>
        </p:txBody>
      </p:sp>
    </p:spTree>
    <p:extLst>
      <p:ext uri="{BB962C8B-B14F-4D97-AF65-F5344CB8AC3E}">
        <p14:creationId xmlns:p14="http://schemas.microsoft.com/office/powerpoint/2010/main" val="42094275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a:ln/>
        </p:spPr>
      </p:sp>
      <p:sp>
        <p:nvSpPr>
          <p:cNvPr id="141315" name="Notes Placeholder 2"/>
          <p:cNvSpPr>
            <a:spLocks noGrp="1"/>
          </p:cNvSpPr>
          <p:nvPr>
            <p:ph type="body" idx="1"/>
          </p:nvPr>
        </p:nvSpPr>
        <p:spPr>
          <a:noFill/>
          <a:ln/>
        </p:spPr>
        <p:txBody>
          <a:bodyPr/>
          <a:lstStyle/>
          <a:p>
            <a:endParaRPr lang="th-TH" smtClean="0"/>
          </a:p>
        </p:txBody>
      </p:sp>
      <p:sp>
        <p:nvSpPr>
          <p:cNvPr id="141316" name="Slide Number Placeholder 3"/>
          <p:cNvSpPr>
            <a:spLocks noGrp="1"/>
          </p:cNvSpPr>
          <p:nvPr>
            <p:ph type="sldNum" sz="quarter" idx="5"/>
          </p:nvPr>
        </p:nvSpPr>
        <p:spPr>
          <a:noFill/>
        </p:spPr>
        <p:txBody>
          <a:bodyPr/>
          <a:lstStyle/>
          <a:p>
            <a:fld id="{6CEC5351-D3A1-4A4A-A44E-616407D90693}" type="slidenum">
              <a:rPr lang="en-US" smtClean="0"/>
              <a:pPr/>
              <a:t>57</a:t>
            </a:fld>
            <a:endParaRPr lang="en-US" smtClean="0"/>
          </a:p>
        </p:txBody>
      </p:sp>
    </p:spTree>
    <p:extLst>
      <p:ext uri="{BB962C8B-B14F-4D97-AF65-F5344CB8AC3E}">
        <p14:creationId xmlns:p14="http://schemas.microsoft.com/office/powerpoint/2010/main" val="28002684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033693B3-292A-4BE1-A545-400CC575CC7C}" type="slidenum">
              <a:rPr lang="en-US" smtClean="0"/>
              <a:pPr/>
              <a:t>58</a:t>
            </a:fld>
            <a:endParaRPr lang="en-US" smtClean="0"/>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r>
              <a:rPr lang="en-US" smtClean="0"/>
              <a:t>Note that this table is for different assumptions that the one in R&amp;N</a:t>
            </a:r>
          </a:p>
        </p:txBody>
      </p:sp>
    </p:spTree>
    <p:extLst>
      <p:ext uri="{BB962C8B-B14F-4D97-AF65-F5344CB8AC3E}">
        <p14:creationId xmlns:p14="http://schemas.microsoft.com/office/powerpoint/2010/main" val="37226369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a:ln/>
        </p:spPr>
      </p:sp>
      <p:sp>
        <p:nvSpPr>
          <p:cNvPr id="143363" name="Notes Placeholder 2"/>
          <p:cNvSpPr>
            <a:spLocks noGrp="1"/>
          </p:cNvSpPr>
          <p:nvPr>
            <p:ph type="body" idx="1"/>
          </p:nvPr>
        </p:nvSpPr>
        <p:spPr>
          <a:noFill/>
          <a:ln/>
        </p:spPr>
        <p:txBody>
          <a:bodyPr/>
          <a:lstStyle/>
          <a:p>
            <a:endParaRPr lang="th-TH" smtClean="0"/>
          </a:p>
        </p:txBody>
      </p:sp>
      <p:sp>
        <p:nvSpPr>
          <p:cNvPr id="143364" name="Slide Number Placeholder 3"/>
          <p:cNvSpPr>
            <a:spLocks noGrp="1"/>
          </p:cNvSpPr>
          <p:nvPr>
            <p:ph type="sldNum" sz="quarter" idx="5"/>
          </p:nvPr>
        </p:nvSpPr>
        <p:spPr>
          <a:noFill/>
        </p:spPr>
        <p:txBody>
          <a:bodyPr/>
          <a:lstStyle/>
          <a:p>
            <a:fld id="{34911183-09B8-44D0-92F2-EA58810851A0}" type="slidenum">
              <a:rPr lang="en-US" smtClean="0"/>
              <a:pPr/>
              <a:t>59</a:t>
            </a:fld>
            <a:endParaRPr lang="en-US" smtClean="0"/>
          </a:p>
        </p:txBody>
      </p:sp>
    </p:spTree>
    <p:extLst>
      <p:ext uri="{BB962C8B-B14F-4D97-AF65-F5344CB8AC3E}">
        <p14:creationId xmlns:p14="http://schemas.microsoft.com/office/powerpoint/2010/main" val="223352653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p:spPr>
        <p:txBody>
          <a:bodyPr/>
          <a:lstStyle/>
          <a:p>
            <a:endParaRPr lang="th-TH" smtClean="0"/>
          </a:p>
        </p:txBody>
      </p:sp>
      <p:sp>
        <p:nvSpPr>
          <p:cNvPr id="144388" name="Slide Number Placeholder 3"/>
          <p:cNvSpPr>
            <a:spLocks noGrp="1"/>
          </p:cNvSpPr>
          <p:nvPr>
            <p:ph type="sldNum" sz="quarter" idx="5"/>
          </p:nvPr>
        </p:nvSpPr>
        <p:spPr>
          <a:noFill/>
        </p:spPr>
        <p:txBody>
          <a:bodyPr/>
          <a:lstStyle/>
          <a:p>
            <a:fld id="{C1F83FE7-15F4-439C-BE56-A98F700B1144}" type="slidenum">
              <a:rPr lang="en-US" smtClean="0"/>
              <a:pPr/>
              <a:t>60</a:t>
            </a:fld>
            <a:endParaRPr lang="en-US" smtClean="0"/>
          </a:p>
        </p:txBody>
      </p:sp>
    </p:spTree>
    <p:extLst>
      <p:ext uri="{BB962C8B-B14F-4D97-AF65-F5344CB8AC3E}">
        <p14:creationId xmlns:p14="http://schemas.microsoft.com/office/powerpoint/2010/main" val="287431731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a:ln/>
        </p:spPr>
      </p:sp>
      <p:sp>
        <p:nvSpPr>
          <p:cNvPr id="145411" name="Notes Placeholder 2"/>
          <p:cNvSpPr>
            <a:spLocks noGrp="1"/>
          </p:cNvSpPr>
          <p:nvPr>
            <p:ph type="body" idx="1"/>
          </p:nvPr>
        </p:nvSpPr>
        <p:spPr>
          <a:noFill/>
          <a:ln/>
        </p:spPr>
        <p:txBody>
          <a:bodyPr/>
          <a:lstStyle/>
          <a:p>
            <a:endParaRPr lang="th-TH" smtClean="0"/>
          </a:p>
        </p:txBody>
      </p:sp>
      <p:sp>
        <p:nvSpPr>
          <p:cNvPr id="145412" name="Slide Number Placeholder 3"/>
          <p:cNvSpPr>
            <a:spLocks noGrp="1"/>
          </p:cNvSpPr>
          <p:nvPr>
            <p:ph type="sldNum" sz="quarter" idx="5"/>
          </p:nvPr>
        </p:nvSpPr>
        <p:spPr>
          <a:noFill/>
        </p:spPr>
        <p:txBody>
          <a:bodyPr/>
          <a:lstStyle/>
          <a:p>
            <a:fld id="{B7CCC96E-308C-457A-8875-53905B48352D}" type="slidenum">
              <a:rPr lang="en-US" smtClean="0"/>
              <a:pPr/>
              <a:t>61</a:t>
            </a:fld>
            <a:endParaRPr lang="en-US" smtClean="0"/>
          </a:p>
        </p:txBody>
      </p:sp>
    </p:spTree>
    <p:extLst>
      <p:ext uri="{BB962C8B-B14F-4D97-AF65-F5344CB8AC3E}">
        <p14:creationId xmlns:p14="http://schemas.microsoft.com/office/powerpoint/2010/main" val="272132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endParaRPr lang="th-TH" smtClean="0"/>
          </a:p>
        </p:txBody>
      </p:sp>
      <p:sp>
        <p:nvSpPr>
          <p:cNvPr id="91140" name="Slide Number Placeholder 3"/>
          <p:cNvSpPr>
            <a:spLocks noGrp="1"/>
          </p:cNvSpPr>
          <p:nvPr>
            <p:ph type="sldNum" sz="quarter" idx="5"/>
          </p:nvPr>
        </p:nvSpPr>
        <p:spPr>
          <a:noFill/>
        </p:spPr>
        <p:txBody>
          <a:bodyPr/>
          <a:lstStyle/>
          <a:p>
            <a:fld id="{8158DDF8-3740-4212-8FFB-E19A0DE19702}" type="slidenum">
              <a:rPr lang="en-US" smtClean="0"/>
              <a:pPr/>
              <a:t>7</a:t>
            </a:fld>
            <a:endParaRPr lang="en-US" smtClean="0"/>
          </a:p>
        </p:txBody>
      </p:sp>
    </p:spTree>
    <p:extLst>
      <p:ext uri="{BB962C8B-B14F-4D97-AF65-F5344CB8AC3E}">
        <p14:creationId xmlns:p14="http://schemas.microsoft.com/office/powerpoint/2010/main" val="65803070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p:spPr>
      </p:sp>
      <p:sp>
        <p:nvSpPr>
          <p:cNvPr id="146435" name="Notes Placeholder 2"/>
          <p:cNvSpPr>
            <a:spLocks noGrp="1"/>
          </p:cNvSpPr>
          <p:nvPr>
            <p:ph type="body" idx="1"/>
          </p:nvPr>
        </p:nvSpPr>
        <p:spPr>
          <a:noFill/>
          <a:ln/>
        </p:spPr>
        <p:txBody>
          <a:bodyPr/>
          <a:lstStyle/>
          <a:p>
            <a:endParaRPr lang="th-TH" smtClean="0"/>
          </a:p>
        </p:txBody>
      </p:sp>
      <p:sp>
        <p:nvSpPr>
          <p:cNvPr id="146436" name="Slide Number Placeholder 3"/>
          <p:cNvSpPr>
            <a:spLocks noGrp="1"/>
          </p:cNvSpPr>
          <p:nvPr>
            <p:ph type="sldNum" sz="quarter" idx="5"/>
          </p:nvPr>
        </p:nvSpPr>
        <p:spPr>
          <a:noFill/>
        </p:spPr>
        <p:txBody>
          <a:bodyPr/>
          <a:lstStyle/>
          <a:p>
            <a:fld id="{E800D186-380C-40E0-AD94-E20B86A99C43}" type="slidenum">
              <a:rPr lang="en-US" smtClean="0"/>
              <a:pPr/>
              <a:t>62</a:t>
            </a:fld>
            <a:endParaRPr lang="en-US" smtClean="0"/>
          </a:p>
        </p:txBody>
      </p:sp>
    </p:spTree>
    <p:extLst>
      <p:ext uri="{BB962C8B-B14F-4D97-AF65-F5344CB8AC3E}">
        <p14:creationId xmlns:p14="http://schemas.microsoft.com/office/powerpoint/2010/main" val="14570275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p:spPr>
        <p:txBody>
          <a:bodyPr/>
          <a:lstStyle/>
          <a:p>
            <a:endParaRPr lang="th-TH" smtClean="0"/>
          </a:p>
        </p:txBody>
      </p:sp>
      <p:sp>
        <p:nvSpPr>
          <p:cNvPr id="147460" name="Slide Number Placeholder 3"/>
          <p:cNvSpPr>
            <a:spLocks noGrp="1"/>
          </p:cNvSpPr>
          <p:nvPr>
            <p:ph type="sldNum" sz="quarter" idx="5"/>
          </p:nvPr>
        </p:nvSpPr>
        <p:spPr>
          <a:noFill/>
        </p:spPr>
        <p:txBody>
          <a:bodyPr/>
          <a:lstStyle/>
          <a:p>
            <a:fld id="{373EACC2-F8B7-460D-83EF-964CAC11CA6B}" type="slidenum">
              <a:rPr lang="en-US" smtClean="0"/>
              <a:pPr/>
              <a:t>63</a:t>
            </a:fld>
            <a:endParaRPr lang="en-US" smtClean="0"/>
          </a:p>
        </p:txBody>
      </p:sp>
    </p:spTree>
    <p:extLst>
      <p:ext uri="{BB962C8B-B14F-4D97-AF65-F5344CB8AC3E}">
        <p14:creationId xmlns:p14="http://schemas.microsoft.com/office/powerpoint/2010/main" val="27344463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p:spPr>
        <p:txBody>
          <a:bodyPr/>
          <a:lstStyle/>
          <a:p>
            <a:endParaRPr lang="th-TH" smtClean="0"/>
          </a:p>
        </p:txBody>
      </p:sp>
      <p:sp>
        <p:nvSpPr>
          <p:cNvPr id="148484" name="Slide Number Placeholder 3"/>
          <p:cNvSpPr>
            <a:spLocks noGrp="1"/>
          </p:cNvSpPr>
          <p:nvPr>
            <p:ph type="sldNum" sz="quarter" idx="5"/>
          </p:nvPr>
        </p:nvSpPr>
        <p:spPr>
          <a:noFill/>
        </p:spPr>
        <p:txBody>
          <a:bodyPr/>
          <a:lstStyle/>
          <a:p>
            <a:fld id="{BB9D25DD-0FCB-4805-BD21-CEFEC1F35564}" type="slidenum">
              <a:rPr lang="en-US" smtClean="0"/>
              <a:pPr/>
              <a:t>64</a:t>
            </a:fld>
            <a:endParaRPr lang="en-US" smtClean="0"/>
          </a:p>
        </p:txBody>
      </p:sp>
    </p:spTree>
    <p:extLst>
      <p:ext uri="{BB962C8B-B14F-4D97-AF65-F5344CB8AC3E}">
        <p14:creationId xmlns:p14="http://schemas.microsoft.com/office/powerpoint/2010/main" val="125199941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p:spPr>
        <p:txBody>
          <a:bodyPr/>
          <a:lstStyle/>
          <a:p>
            <a:endParaRPr lang="th-TH" smtClean="0"/>
          </a:p>
        </p:txBody>
      </p:sp>
      <p:sp>
        <p:nvSpPr>
          <p:cNvPr id="149508" name="Slide Number Placeholder 3"/>
          <p:cNvSpPr>
            <a:spLocks noGrp="1"/>
          </p:cNvSpPr>
          <p:nvPr>
            <p:ph type="sldNum" sz="quarter" idx="5"/>
          </p:nvPr>
        </p:nvSpPr>
        <p:spPr>
          <a:noFill/>
        </p:spPr>
        <p:txBody>
          <a:bodyPr/>
          <a:lstStyle/>
          <a:p>
            <a:fld id="{CF45D02B-AD0B-48EE-8F75-5C6FB0951575}" type="slidenum">
              <a:rPr lang="en-US" smtClean="0"/>
              <a:pPr/>
              <a:t>65</a:t>
            </a:fld>
            <a:endParaRPr lang="en-US" smtClean="0"/>
          </a:p>
        </p:txBody>
      </p:sp>
    </p:spTree>
    <p:extLst>
      <p:ext uri="{BB962C8B-B14F-4D97-AF65-F5344CB8AC3E}">
        <p14:creationId xmlns:p14="http://schemas.microsoft.com/office/powerpoint/2010/main" val="12507712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a:ln/>
        </p:spPr>
      </p:sp>
      <p:sp>
        <p:nvSpPr>
          <p:cNvPr id="150531" name="Notes Placeholder 2"/>
          <p:cNvSpPr>
            <a:spLocks noGrp="1"/>
          </p:cNvSpPr>
          <p:nvPr>
            <p:ph type="body" idx="1"/>
          </p:nvPr>
        </p:nvSpPr>
        <p:spPr>
          <a:noFill/>
          <a:ln/>
        </p:spPr>
        <p:txBody>
          <a:bodyPr/>
          <a:lstStyle/>
          <a:p>
            <a:endParaRPr lang="th-TH" smtClean="0"/>
          </a:p>
        </p:txBody>
      </p:sp>
      <p:sp>
        <p:nvSpPr>
          <p:cNvPr id="150532" name="Slide Number Placeholder 3"/>
          <p:cNvSpPr>
            <a:spLocks noGrp="1"/>
          </p:cNvSpPr>
          <p:nvPr>
            <p:ph type="sldNum" sz="quarter" idx="5"/>
          </p:nvPr>
        </p:nvSpPr>
        <p:spPr>
          <a:noFill/>
        </p:spPr>
        <p:txBody>
          <a:bodyPr/>
          <a:lstStyle/>
          <a:p>
            <a:fld id="{053A6270-94A9-494A-9A72-7283FC1C4F2F}" type="slidenum">
              <a:rPr lang="en-US" smtClean="0"/>
              <a:pPr/>
              <a:t>66</a:t>
            </a:fld>
            <a:endParaRPr lang="en-US" smtClean="0"/>
          </a:p>
        </p:txBody>
      </p:sp>
    </p:spTree>
    <p:extLst>
      <p:ext uri="{BB962C8B-B14F-4D97-AF65-F5344CB8AC3E}">
        <p14:creationId xmlns:p14="http://schemas.microsoft.com/office/powerpoint/2010/main" val="323815592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a:ln/>
        </p:spPr>
      </p:sp>
      <p:sp>
        <p:nvSpPr>
          <p:cNvPr id="151555" name="Notes Placeholder 2"/>
          <p:cNvSpPr>
            <a:spLocks noGrp="1"/>
          </p:cNvSpPr>
          <p:nvPr>
            <p:ph type="body" idx="1"/>
          </p:nvPr>
        </p:nvSpPr>
        <p:spPr>
          <a:noFill/>
          <a:ln/>
        </p:spPr>
        <p:txBody>
          <a:bodyPr/>
          <a:lstStyle/>
          <a:p>
            <a:endParaRPr lang="th-TH" smtClean="0"/>
          </a:p>
        </p:txBody>
      </p:sp>
      <p:sp>
        <p:nvSpPr>
          <p:cNvPr id="151556" name="Slide Number Placeholder 3"/>
          <p:cNvSpPr>
            <a:spLocks noGrp="1"/>
          </p:cNvSpPr>
          <p:nvPr>
            <p:ph type="sldNum" sz="quarter" idx="5"/>
          </p:nvPr>
        </p:nvSpPr>
        <p:spPr>
          <a:noFill/>
        </p:spPr>
        <p:txBody>
          <a:bodyPr/>
          <a:lstStyle/>
          <a:p>
            <a:fld id="{84FB014A-DF3E-4EB3-9BB1-38F6619091E0}" type="slidenum">
              <a:rPr lang="en-US" smtClean="0"/>
              <a:pPr/>
              <a:t>67</a:t>
            </a:fld>
            <a:endParaRPr lang="en-US" smtClean="0"/>
          </a:p>
        </p:txBody>
      </p:sp>
    </p:spTree>
    <p:extLst>
      <p:ext uri="{BB962C8B-B14F-4D97-AF65-F5344CB8AC3E}">
        <p14:creationId xmlns:p14="http://schemas.microsoft.com/office/powerpoint/2010/main" val="11139408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a:ln/>
        </p:spPr>
      </p:sp>
      <p:sp>
        <p:nvSpPr>
          <p:cNvPr id="152579" name="Notes Placeholder 2"/>
          <p:cNvSpPr>
            <a:spLocks noGrp="1"/>
          </p:cNvSpPr>
          <p:nvPr>
            <p:ph type="body" idx="1"/>
          </p:nvPr>
        </p:nvSpPr>
        <p:spPr>
          <a:noFill/>
          <a:ln/>
        </p:spPr>
        <p:txBody>
          <a:bodyPr/>
          <a:lstStyle/>
          <a:p>
            <a:endParaRPr lang="th-TH" smtClean="0"/>
          </a:p>
        </p:txBody>
      </p:sp>
      <p:sp>
        <p:nvSpPr>
          <p:cNvPr id="152580" name="Slide Number Placeholder 3"/>
          <p:cNvSpPr>
            <a:spLocks noGrp="1"/>
          </p:cNvSpPr>
          <p:nvPr>
            <p:ph type="sldNum" sz="quarter" idx="5"/>
          </p:nvPr>
        </p:nvSpPr>
        <p:spPr>
          <a:noFill/>
        </p:spPr>
        <p:txBody>
          <a:bodyPr/>
          <a:lstStyle/>
          <a:p>
            <a:fld id="{035501D6-EFF5-4733-BCEC-E1CBEE6EB637}" type="slidenum">
              <a:rPr lang="en-US" smtClean="0"/>
              <a:pPr/>
              <a:t>68</a:t>
            </a:fld>
            <a:endParaRPr lang="en-US" smtClean="0"/>
          </a:p>
        </p:txBody>
      </p:sp>
    </p:spTree>
    <p:extLst>
      <p:ext uri="{BB962C8B-B14F-4D97-AF65-F5344CB8AC3E}">
        <p14:creationId xmlns:p14="http://schemas.microsoft.com/office/powerpoint/2010/main" val="15784824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p:spPr>
      </p:sp>
      <p:sp>
        <p:nvSpPr>
          <p:cNvPr id="153603" name="Notes Placeholder 2"/>
          <p:cNvSpPr>
            <a:spLocks noGrp="1"/>
          </p:cNvSpPr>
          <p:nvPr>
            <p:ph type="body" idx="1"/>
          </p:nvPr>
        </p:nvSpPr>
        <p:spPr>
          <a:noFill/>
          <a:ln/>
        </p:spPr>
        <p:txBody>
          <a:bodyPr/>
          <a:lstStyle/>
          <a:p>
            <a:endParaRPr lang="th-TH" smtClean="0"/>
          </a:p>
        </p:txBody>
      </p:sp>
      <p:sp>
        <p:nvSpPr>
          <p:cNvPr id="153604" name="Slide Number Placeholder 3"/>
          <p:cNvSpPr>
            <a:spLocks noGrp="1"/>
          </p:cNvSpPr>
          <p:nvPr>
            <p:ph type="sldNum" sz="quarter" idx="5"/>
          </p:nvPr>
        </p:nvSpPr>
        <p:spPr>
          <a:noFill/>
        </p:spPr>
        <p:txBody>
          <a:bodyPr/>
          <a:lstStyle/>
          <a:p>
            <a:fld id="{1066E808-0B00-4267-83ED-9219F9E995AC}" type="slidenum">
              <a:rPr lang="en-US" smtClean="0"/>
              <a:pPr/>
              <a:t>69</a:t>
            </a:fld>
            <a:endParaRPr lang="en-US" smtClean="0"/>
          </a:p>
        </p:txBody>
      </p:sp>
    </p:spTree>
    <p:extLst>
      <p:ext uri="{BB962C8B-B14F-4D97-AF65-F5344CB8AC3E}">
        <p14:creationId xmlns:p14="http://schemas.microsoft.com/office/powerpoint/2010/main" val="179750098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p:spPr>
      </p:sp>
      <p:sp>
        <p:nvSpPr>
          <p:cNvPr id="154627" name="Notes Placeholder 2"/>
          <p:cNvSpPr>
            <a:spLocks noGrp="1"/>
          </p:cNvSpPr>
          <p:nvPr>
            <p:ph type="body" idx="1"/>
          </p:nvPr>
        </p:nvSpPr>
        <p:spPr>
          <a:noFill/>
          <a:ln/>
        </p:spPr>
        <p:txBody>
          <a:bodyPr/>
          <a:lstStyle/>
          <a:p>
            <a:endParaRPr lang="th-TH" smtClean="0"/>
          </a:p>
        </p:txBody>
      </p:sp>
      <p:sp>
        <p:nvSpPr>
          <p:cNvPr id="154628" name="Slide Number Placeholder 3"/>
          <p:cNvSpPr>
            <a:spLocks noGrp="1"/>
          </p:cNvSpPr>
          <p:nvPr>
            <p:ph type="sldNum" sz="quarter" idx="5"/>
          </p:nvPr>
        </p:nvSpPr>
        <p:spPr>
          <a:noFill/>
        </p:spPr>
        <p:txBody>
          <a:bodyPr/>
          <a:lstStyle/>
          <a:p>
            <a:fld id="{F1EA81C8-B7DF-41D2-AB55-1426EEDDA89B}" type="slidenum">
              <a:rPr lang="en-US" smtClean="0"/>
              <a:pPr/>
              <a:t>70</a:t>
            </a:fld>
            <a:endParaRPr lang="en-US" smtClean="0"/>
          </a:p>
        </p:txBody>
      </p:sp>
    </p:spTree>
    <p:extLst>
      <p:ext uri="{BB962C8B-B14F-4D97-AF65-F5344CB8AC3E}">
        <p14:creationId xmlns:p14="http://schemas.microsoft.com/office/powerpoint/2010/main" val="402464798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a:ln/>
        </p:spPr>
      </p:sp>
      <p:sp>
        <p:nvSpPr>
          <p:cNvPr id="155651" name="Notes Placeholder 2"/>
          <p:cNvSpPr>
            <a:spLocks noGrp="1"/>
          </p:cNvSpPr>
          <p:nvPr>
            <p:ph type="body" idx="1"/>
          </p:nvPr>
        </p:nvSpPr>
        <p:spPr>
          <a:noFill/>
          <a:ln/>
        </p:spPr>
        <p:txBody>
          <a:bodyPr/>
          <a:lstStyle/>
          <a:p>
            <a:endParaRPr lang="th-TH" smtClean="0"/>
          </a:p>
        </p:txBody>
      </p:sp>
      <p:sp>
        <p:nvSpPr>
          <p:cNvPr id="155652" name="Slide Number Placeholder 3"/>
          <p:cNvSpPr>
            <a:spLocks noGrp="1"/>
          </p:cNvSpPr>
          <p:nvPr>
            <p:ph type="sldNum" sz="quarter" idx="5"/>
          </p:nvPr>
        </p:nvSpPr>
        <p:spPr>
          <a:noFill/>
        </p:spPr>
        <p:txBody>
          <a:bodyPr/>
          <a:lstStyle/>
          <a:p>
            <a:fld id="{47ED2BE2-924A-459A-9A66-7520ECCB2C5B}" type="slidenum">
              <a:rPr lang="en-US" smtClean="0"/>
              <a:pPr/>
              <a:t>71</a:t>
            </a:fld>
            <a:endParaRPr lang="en-US" smtClean="0"/>
          </a:p>
        </p:txBody>
      </p:sp>
    </p:spTree>
    <p:extLst>
      <p:ext uri="{BB962C8B-B14F-4D97-AF65-F5344CB8AC3E}">
        <p14:creationId xmlns:p14="http://schemas.microsoft.com/office/powerpoint/2010/main" val="1249897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p:spPr>
        <p:txBody>
          <a:bodyPr/>
          <a:lstStyle/>
          <a:p>
            <a:endParaRPr lang="th-TH" smtClean="0"/>
          </a:p>
        </p:txBody>
      </p:sp>
      <p:sp>
        <p:nvSpPr>
          <p:cNvPr id="92164" name="Slide Number Placeholder 3"/>
          <p:cNvSpPr>
            <a:spLocks noGrp="1"/>
          </p:cNvSpPr>
          <p:nvPr>
            <p:ph type="sldNum" sz="quarter" idx="5"/>
          </p:nvPr>
        </p:nvSpPr>
        <p:spPr>
          <a:noFill/>
        </p:spPr>
        <p:txBody>
          <a:bodyPr/>
          <a:lstStyle/>
          <a:p>
            <a:fld id="{05F752EF-5D17-4BE9-A8CE-80D4729286B3}" type="slidenum">
              <a:rPr lang="en-US" smtClean="0"/>
              <a:pPr/>
              <a:t>8</a:t>
            </a:fld>
            <a:endParaRPr lang="en-US" smtClean="0"/>
          </a:p>
        </p:txBody>
      </p:sp>
    </p:spTree>
    <p:extLst>
      <p:ext uri="{BB962C8B-B14F-4D97-AF65-F5344CB8AC3E}">
        <p14:creationId xmlns:p14="http://schemas.microsoft.com/office/powerpoint/2010/main" val="26764472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Slide Image Placeholder 1"/>
          <p:cNvSpPr>
            <a:spLocks noGrp="1" noRot="1" noChangeAspect="1" noTextEdit="1"/>
          </p:cNvSpPr>
          <p:nvPr>
            <p:ph type="sldImg"/>
          </p:nvPr>
        </p:nvSpPr>
        <p:spPr>
          <a:ln/>
        </p:spPr>
      </p:sp>
      <p:sp>
        <p:nvSpPr>
          <p:cNvPr id="156675" name="Notes Placeholder 2"/>
          <p:cNvSpPr>
            <a:spLocks noGrp="1"/>
          </p:cNvSpPr>
          <p:nvPr>
            <p:ph type="body" idx="1"/>
          </p:nvPr>
        </p:nvSpPr>
        <p:spPr>
          <a:noFill/>
          <a:ln/>
        </p:spPr>
        <p:txBody>
          <a:bodyPr/>
          <a:lstStyle/>
          <a:p>
            <a:endParaRPr lang="th-TH" smtClean="0"/>
          </a:p>
        </p:txBody>
      </p:sp>
      <p:sp>
        <p:nvSpPr>
          <p:cNvPr id="156676" name="Slide Number Placeholder 3"/>
          <p:cNvSpPr>
            <a:spLocks noGrp="1"/>
          </p:cNvSpPr>
          <p:nvPr>
            <p:ph type="sldNum" sz="quarter" idx="5"/>
          </p:nvPr>
        </p:nvSpPr>
        <p:spPr>
          <a:noFill/>
        </p:spPr>
        <p:txBody>
          <a:bodyPr/>
          <a:lstStyle/>
          <a:p>
            <a:fld id="{F424CA1F-4173-4804-8E59-F4E9B3C7884B}" type="slidenum">
              <a:rPr lang="en-US" smtClean="0"/>
              <a:pPr/>
              <a:t>72</a:t>
            </a:fld>
            <a:endParaRPr lang="en-US" smtClean="0"/>
          </a:p>
        </p:txBody>
      </p:sp>
    </p:spTree>
    <p:extLst>
      <p:ext uri="{BB962C8B-B14F-4D97-AF65-F5344CB8AC3E}">
        <p14:creationId xmlns:p14="http://schemas.microsoft.com/office/powerpoint/2010/main" val="34078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Image Placeholder 1"/>
          <p:cNvSpPr>
            <a:spLocks noGrp="1" noRot="1" noChangeAspect="1" noTextEdit="1"/>
          </p:cNvSpPr>
          <p:nvPr>
            <p:ph type="sldImg"/>
          </p:nvPr>
        </p:nvSpPr>
        <p:spPr>
          <a:ln/>
        </p:spPr>
      </p:sp>
      <p:sp>
        <p:nvSpPr>
          <p:cNvPr id="157699" name="Notes Placeholder 2"/>
          <p:cNvSpPr>
            <a:spLocks noGrp="1"/>
          </p:cNvSpPr>
          <p:nvPr>
            <p:ph type="body" idx="1"/>
          </p:nvPr>
        </p:nvSpPr>
        <p:spPr>
          <a:noFill/>
          <a:ln/>
        </p:spPr>
        <p:txBody>
          <a:bodyPr/>
          <a:lstStyle/>
          <a:p>
            <a:endParaRPr lang="th-TH" smtClean="0"/>
          </a:p>
        </p:txBody>
      </p:sp>
      <p:sp>
        <p:nvSpPr>
          <p:cNvPr id="157700" name="Slide Number Placeholder 3"/>
          <p:cNvSpPr>
            <a:spLocks noGrp="1"/>
          </p:cNvSpPr>
          <p:nvPr>
            <p:ph type="sldNum" sz="quarter" idx="5"/>
          </p:nvPr>
        </p:nvSpPr>
        <p:spPr>
          <a:noFill/>
        </p:spPr>
        <p:txBody>
          <a:bodyPr/>
          <a:lstStyle/>
          <a:p>
            <a:fld id="{28020130-F929-46F5-B378-66F35A329597}" type="slidenum">
              <a:rPr lang="en-US" smtClean="0"/>
              <a:pPr/>
              <a:t>73</a:t>
            </a:fld>
            <a:endParaRPr lang="en-US" smtClean="0"/>
          </a:p>
        </p:txBody>
      </p:sp>
    </p:spTree>
    <p:extLst>
      <p:ext uri="{BB962C8B-B14F-4D97-AF65-F5344CB8AC3E}">
        <p14:creationId xmlns:p14="http://schemas.microsoft.com/office/powerpoint/2010/main" val="314653138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Image Placeholder 1"/>
          <p:cNvSpPr>
            <a:spLocks noGrp="1" noRot="1" noChangeAspect="1" noTextEdit="1"/>
          </p:cNvSpPr>
          <p:nvPr>
            <p:ph type="sldImg"/>
          </p:nvPr>
        </p:nvSpPr>
        <p:spPr>
          <a:ln/>
        </p:spPr>
      </p:sp>
      <p:sp>
        <p:nvSpPr>
          <p:cNvPr id="158723" name="Notes Placeholder 2"/>
          <p:cNvSpPr>
            <a:spLocks noGrp="1"/>
          </p:cNvSpPr>
          <p:nvPr>
            <p:ph type="body" idx="1"/>
          </p:nvPr>
        </p:nvSpPr>
        <p:spPr>
          <a:noFill/>
          <a:ln/>
        </p:spPr>
        <p:txBody>
          <a:bodyPr/>
          <a:lstStyle/>
          <a:p>
            <a:endParaRPr lang="th-TH" smtClean="0"/>
          </a:p>
        </p:txBody>
      </p:sp>
      <p:sp>
        <p:nvSpPr>
          <p:cNvPr id="158724" name="Slide Number Placeholder 3"/>
          <p:cNvSpPr>
            <a:spLocks noGrp="1"/>
          </p:cNvSpPr>
          <p:nvPr>
            <p:ph type="sldNum" sz="quarter" idx="5"/>
          </p:nvPr>
        </p:nvSpPr>
        <p:spPr>
          <a:noFill/>
        </p:spPr>
        <p:txBody>
          <a:bodyPr/>
          <a:lstStyle/>
          <a:p>
            <a:fld id="{B34EEB3A-7BC3-495C-9CF3-524ADB08E90C}" type="slidenum">
              <a:rPr lang="en-US" smtClean="0"/>
              <a:pPr/>
              <a:t>74</a:t>
            </a:fld>
            <a:endParaRPr lang="en-US" smtClean="0"/>
          </a:p>
        </p:txBody>
      </p:sp>
    </p:spTree>
    <p:extLst>
      <p:ext uri="{BB962C8B-B14F-4D97-AF65-F5344CB8AC3E}">
        <p14:creationId xmlns:p14="http://schemas.microsoft.com/office/powerpoint/2010/main" val="375980909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p:spPr>
      </p:sp>
      <p:sp>
        <p:nvSpPr>
          <p:cNvPr id="159747" name="Notes Placeholder 2"/>
          <p:cNvSpPr>
            <a:spLocks noGrp="1"/>
          </p:cNvSpPr>
          <p:nvPr>
            <p:ph type="body" idx="1"/>
          </p:nvPr>
        </p:nvSpPr>
        <p:spPr>
          <a:noFill/>
          <a:ln/>
        </p:spPr>
        <p:txBody>
          <a:bodyPr/>
          <a:lstStyle/>
          <a:p>
            <a:endParaRPr lang="th-TH" smtClean="0"/>
          </a:p>
        </p:txBody>
      </p:sp>
      <p:sp>
        <p:nvSpPr>
          <p:cNvPr id="159748" name="Slide Number Placeholder 3"/>
          <p:cNvSpPr>
            <a:spLocks noGrp="1"/>
          </p:cNvSpPr>
          <p:nvPr>
            <p:ph type="sldNum" sz="quarter" idx="5"/>
          </p:nvPr>
        </p:nvSpPr>
        <p:spPr>
          <a:noFill/>
        </p:spPr>
        <p:txBody>
          <a:bodyPr/>
          <a:lstStyle/>
          <a:p>
            <a:fld id="{07BECB8D-92AB-44EA-B06A-1FE2AEBB23AF}" type="slidenum">
              <a:rPr lang="en-US" smtClean="0"/>
              <a:pPr/>
              <a:t>75</a:t>
            </a:fld>
            <a:endParaRPr lang="en-US" smtClean="0"/>
          </a:p>
        </p:txBody>
      </p:sp>
    </p:spTree>
    <p:extLst>
      <p:ext uri="{BB962C8B-B14F-4D97-AF65-F5344CB8AC3E}">
        <p14:creationId xmlns:p14="http://schemas.microsoft.com/office/powerpoint/2010/main" val="411618768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p:spPr>
      </p:sp>
      <p:sp>
        <p:nvSpPr>
          <p:cNvPr id="160771" name="Notes Placeholder 2"/>
          <p:cNvSpPr>
            <a:spLocks noGrp="1"/>
          </p:cNvSpPr>
          <p:nvPr>
            <p:ph type="body" idx="1"/>
          </p:nvPr>
        </p:nvSpPr>
        <p:spPr>
          <a:noFill/>
          <a:ln/>
        </p:spPr>
        <p:txBody>
          <a:bodyPr/>
          <a:lstStyle/>
          <a:p>
            <a:endParaRPr lang="th-TH" smtClean="0"/>
          </a:p>
        </p:txBody>
      </p:sp>
      <p:sp>
        <p:nvSpPr>
          <p:cNvPr id="160772" name="Slide Number Placeholder 3"/>
          <p:cNvSpPr>
            <a:spLocks noGrp="1"/>
          </p:cNvSpPr>
          <p:nvPr>
            <p:ph type="sldNum" sz="quarter" idx="5"/>
          </p:nvPr>
        </p:nvSpPr>
        <p:spPr>
          <a:noFill/>
        </p:spPr>
        <p:txBody>
          <a:bodyPr/>
          <a:lstStyle/>
          <a:p>
            <a:fld id="{78AEF9CA-AD2A-4881-BBA6-D80CAB9DDFCB}" type="slidenum">
              <a:rPr lang="en-US" smtClean="0"/>
              <a:pPr/>
              <a:t>76</a:t>
            </a:fld>
            <a:endParaRPr lang="en-US" smtClean="0"/>
          </a:p>
        </p:txBody>
      </p:sp>
    </p:spTree>
    <p:extLst>
      <p:ext uri="{BB962C8B-B14F-4D97-AF65-F5344CB8AC3E}">
        <p14:creationId xmlns:p14="http://schemas.microsoft.com/office/powerpoint/2010/main" val="42004601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p:spPr>
      </p:sp>
      <p:sp>
        <p:nvSpPr>
          <p:cNvPr id="161795" name="Notes Placeholder 2"/>
          <p:cNvSpPr>
            <a:spLocks noGrp="1"/>
          </p:cNvSpPr>
          <p:nvPr>
            <p:ph type="body" idx="1"/>
          </p:nvPr>
        </p:nvSpPr>
        <p:spPr>
          <a:noFill/>
          <a:ln/>
        </p:spPr>
        <p:txBody>
          <a:bodyPr/>
          <a:lstStyle/>
          <a:p>
            <a:endParaRPr lang="th-TH" smtClean="0"/>
          </a:p>
        </p:txBody>
      </p:sp>
      <p:sp>
        <p:nvSpPr>
          <p:cNvPr id="161796" name="Slide Number Placeholder 3"/>
          <p:cNvSpPr>
            <a:spLocks noGrp="1"/>
          </p:cNvSpPr>
          <p:nvPr>
            <p:ph type="sldNum" sz="quarter" idx="5"/>
          </p:nvPr>
        </p:nvSpPr>
        <p:spPr>
          <a:noFill/>
        </p:spPr>
        <p:txBody>
          <a:bodyPr/>
          <a:lstStyle/>
          <a:p>
            <a:fld id="{24C712CC-7F2F-4F6B-8896-AEBC44A79DF9}" type="slidenum">
              <a:rPr lang="en-US" smtClean="0"/>
              <a:pPr/>
              <a:t>77</a:t>
            </a:fld>
            <a:endParaRPr lang="en-US" smtClean="0"/>
          </a:p>
        </p:txBody>
      </p:sp>
    </p:spTree>
    <p:extLst>
      <p:ext uri="{BB962C8B-B14F-4D97-AF65-F5344CB8AC3E}">
        <p14:creationId xmlns:p14="http://schemas.microsoft.com/office/powerpoint/2010/main" val="308020126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p:spPr>
      </p:sp>
      <p:sp>
        <p:nvSpPr>
          <p:cNvPr id="162819" name="Notes Placeholder 2"/>
          <p:cNvSpPr>
            <a:spLocks noGrp="1"/>
          </p:cNvSpPr>
          <p:nvPr>
            <p:ph type="body" idx="1"/>
          </p:nvPr>
        </p:nvSpPr>
        <p:spPr>
          <a:noFill/>
          <a:ln/>
        </p:spPr>
        <p:txBody>
          <a:bodyPr/>
          <a:lstStyle/>
          <a:p>
            <a:endParaRPr lang="th-TH" smtClean="0"/>
          </a:p>
        </p:txBody>
      </p:sp>
      <p:sp>
        <p:nvSpPr>
          <p:cNvPr id="162820" name="Slide Number Placeholder 3"/>
          <p:cNvSpPr>
            <a:spLocks noGrp="1"/>
          </p:cNvSpPr>
          <p:nvPr>
            <p:ph type="sldNum" sz="quarter" idx="5"/>
          </p:nvPr>
        </p:nvSpPr>
        <p:spPr>
          <a:noFill/>
        </p:spPr>
        <p:txBody>
          <a:bodyPr/>
          <a:lstStyle/>
          <a:p>
            <a:fld id="{FBDFD6CE-AE7D-44D4-AE95-4CFE77D58401}" type="slidenum">
              <a:rPr lang="en-US" smtClean="0"/>
              <a:pPr/>
              <a:t>78</a:t>
            </a:fld>
            <a:endParaRPr lang="en-US" smtClean="0"/>
          </a:p>
        </p:txBody>
      </p:sp>
    </p:spTree>
    <p:extLst>
      <p:ext uri="{BB962C8B-B14F-4D97-AF65-F5344CB8AC3E}">
        <p14:creationId xmlns:p14="http://schemas.microsoft.com/office/powerpoint/2010/main" val="428040199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p:spPr>
      </p:sp>
      <p:sp>
        <p:nvSpPr>
          <p:cNvPr id="163843" name="Notes Placeholder 2"/>
          <p:cNvSpPr>
            <a:spLocks noGrp="1"/>
          </p:cNvSpPr>
          <p:nvPr>
            <p:ph type="body" idx="1"/>
          </p:nvPr>
        </p:nvSpPr>
        <p:spPr>
          <a:noFill/>
          <a:ln/>
        </p:spPr>
        <p:txBody>
          <a:bodyPr/>
          <a:lstStyle/>
          <a:p>
            <a:endParaRPr lang="th-TH" smtClean="0"/>
          </a:p>
        </p:txBody>
      </p:sp>
      <p:sp>
        <p:nvSpPr>
          <p:cNvPr id="163844" name="Slide Number Placeholder 3"/>
          <p:cNvSpPr>
            <a:spLocks noGrp="1"/>
          </p:cNvSpPr>
          <p:nvPr>
            <p:ph type="sldNum" sz="quarter" idx="5"/>
          </p:nvPr>
        </p:nvSpPr>
        <p:spPr>
          <a:noFill/>
        </p:spPr>
        <p:txBody>
          <a:bodyPr/>
          <a:lstStyle/>
          <a:p>
            <a:fld id="{4006C774-F411-459B-8DD1-A4B12CA6960C}" type="slidenum">
              <a:rPr lang="en-US" smtClean="0"/>
              <a:pPr/>
              <a:t>79</a:t>
            </a:fld>
            <a:endParaRPr lang="en-US" smtClean="0"/>
          </a:p>
        </p:txBody>
      </p:sp>
    </p:spTree>
    <p:extLst>
      <p:ext uri="{BB962C8B-B14F-4D97-AF65-F5344CB8AC3E}">
        <p14:creationId xmlns:p14="http://schemas.microsoft.com/office/powerpoint/2010/main" val="397348978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p:spPr>
      </p:sp>
      <p:sp>
        <p:nvSpPr>
          <p:cNvPr id="164867" name="Notes Placeholder 2"/>
          <p:cNvSpPr>
            <a:spLocks noGrp="1"/>
          </p:cNvSpPr>
          <p:nvPr>
            <p:ph type="body" idx="1"/>
          </p:nvPr>
        </p:nvSpPr>
        <p:spPr>
          <a:noFill/>
          <a:ln/>
        </p:spPr>
        <p:txBody>
          <a:bodyPr/>
          <a:lstStyle/>
          <a:p>
            <a:endParaRPr lang="th-TH" smtClean="0"/>
          </a:p>
        </p:txBody>
      </p:sp>
      <p:sp>
        <p:nvSpPr>
          <p:cNvPr id="164868" name="Slide Number Placeholder 3"/>
          <p:cNvSpPr>
            <a:spLocks noGrp="1"/>
          </p:cNvSpPr>
          <p:nvPr>
            <p:ph type="sldNum" sz="quarter" idx="5"/>
          </p:nvPr>
        </p:nvSpPr>
        <p:spPr>
          <a:noFill/>
        </p:spPr>
        <p:txBody>
          <a:bodyPr/>
          <a:lstStyle/>
          <a:p>
            <a:fld id="{EF0CF3FE-79F2-401B-9CBF-3DAB971E37CF}" type="slidenum">
              <a:rPr lang="en-US" smtClean="0"/>
              <a:pPr/>
              <a:t>80</a:t>
            </a:fld>
            <a:endParaRPr lang="en-US" smtClean="0"/>
          </a:p>
        </p:txBody>
      </p:sp>
    </p:spTree>
    <p:extLst>
      <p:ext uri="{BB962C8B-B14F-4D97-AF65-F5344CB8AC3E}">
        <p14:creationId xmlns:p14="http://schemas.microsoft.com/office/powerpoint/2010/main" val="253040846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p:spPr>
      </p:sp>
      <p:sp>
        <p:nvSpPr>
          <p:cNvPr id="165891" name="Notes Placeholder 2"/>
          <p:cNvSpPr>
            <a:spLocks noGrp="1"/>
          </p:cNvSpPr>
          <p:nvPr>
            <p:ph type="body" idx="1"/>
          </p:nvPr>
        </p:nvSpPr>
        <p:spPr>
          <a:noFill/>
          <a:ln/>
        </p:spPr>
        <p:txBody>
          <a:bodyPr/>
          <a:lstStyle/>
          <a:p>
            <a:endParaRPr lang="th-TH" smtClean="0"/>
          </a:p>
        </p:txBody>
      </p:sp>
      <p:sp>
        <p:nvSpPr>
          <p:cNvPr id="165892" name="Slide Number Placeholder 3"/>
          <p:cNvSpPr>
            <a:spLocks noGrp="1"/>
          </p:cNvSpPr>
          <p:nvPr>
            <p:ph type="sldNum" sz="quarter" idx="5"/>
          </p:nvPr>
        </p:nvSpPr>
        <p:spPr>
          <a:noFill/>
        </p:spPr>
        <p:txBody>
          <a:bodyPr/>
          <a:lstStyle/>
          <a:p>
            <a:fld id="{EBCF644D-041D-4499-A683-ACDB291BB73A}" type="slidenum">
              <a:rPr lang="en-US" smtClean="0"/>
              <a:pPr/>
              <a:t>81</a:t>
            </a:fld>
            <a:endParaRPr lang="en-US" smtClean="0"/>
          </a:p>
        </p:txBody>
      </p:sp>
    </p:spTree>
    <p:extLst>
      <p:ext uri="{BB962C8B-B14F-4D97-AF65-F5344CB8AC3E}">
        <p14:creationId xmlns:p14="http://schemas.microsoft.com/office/powerpoint/2010/main" val="3537792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endParaRPr lang="th-TH" smtClean="0"/>
          </a:p>
        </p:txBody>
      </p:sp>
      <p:sp>
        <p:nvSpPr>
          <p:cNvPr id="93188" name="Slide Number Placeholder 3"/>
          <p:cNvSpPr>
            <a:spLocks noGrp="1"/>
          </p:cNvSpPr>
          <p:nvPr>
            <p:ph type="sldNum" sz="quarter" idx="5"/>
          </p:nvPr>
        </p:nvSpPr>
        <p:spPr>
          <a:noFill/>
        </p:spPr>
        <p:txBody>
          <a:bodyPr/>
          <a:lstStyle/>
          <a:p>
            <a:fld id="{DB4B477C-14F0-4FBA-9F79-9BF129A59D27}" type="slidenum">
              <a:rPr lang="en-US" smtClean="0"/>
              <a:pPr/>
              <a:t>9</a:t>
            </a:fld>
            <a:endParaRPr lang="en-US" smtClean="0"/>
          </a:p>
        </p:txBody>
      </p:sp>
    </p:spTree>
    <p:extLst>
      <p:ext uri="{BB962C8B-B14F-4D97-AF65-F5344CB8AC3E}">
        <p14:creationId xmlns:p14="http://schemas.microsoft.com/office/powerpoint/2010/main" val="107617170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p:spPr>
      </p:sp>
      <p:sp>
        <p:nvSpPr>
          <p:cNvPr id="166915" name="Notes Placeholder 2"/>
          <p:cNvSpPr>
            <a:spLocks noGrp="1"/>
          </p:cNvSpPr>
          <p:nvPr>
            <p:ph type="body" idx="1"/>
          </p:nvPr>
        </p:nvSpPr>
        <p:spPr>
          <a:noFill/>
          <a:ln/>
        </p:spPr>
        <p:txBody>
          <a:bodyPr/>
          <a:lstStyle/>
          <a:p>
            <a:endParaRPr lang="th-TH" smtClean="0"/>
          </a:p>
        </p:txBody>
      </p:sp>
      <p:sp>
        <p:nvSpPr>
          <p:cNvPr id="166916" name="Slide Number Placeholder 3"/>
          <p:cNvSpPr>
            <a:spLocks noGrp="1"/>
          </p:cNvSpPr>
          <p:nvPr>
            <p:ph type="sldNum" sz="quarter" idx="5"/>
          </p:nvPr>
        </p:nvSpPr>
        <p:spPr>
          <a:noFill/>
        </p:spPr>
        <p:txBody>
          <a:bodyPr/>
          <a:lstStyle/>
          <a:p>
            <a:fld id="{881FFDAF-D8AE-4D31-92D4-FB4BD9D01F26}" type="slidenum">
              <a:rPr lang="en-US" smtClean="0"/>
              <a:pPr/>
              <a:t>82</a:t>
            </a:fld>
            <a:endParaRPr lang="en-US" smtClean="0"/>
          </a:p>
        </p:txBody>
      </p:sp>
    </p:spTree>
    <p:extLst>
      <p:ext uri="{BB962C8B-B14F-4D97-AF65-F5344CB8AC3E}">
        <p14:creationId xmlns:p14="http://schemas.microsoft.com/office/powerpoint/2010/main" val="621025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p:spPr>
        <p:txBody>
          <a:bodyPr/>
          <a:lstStyle/>
          <a:p>
            <a:endParaRPr lang="th-TH" smtClean="0"/>
          </a:p>
        </p:txBody>
      </p:sp>
      <p:sp>
        <p:nvSpPr>
          <p:cNvPr id="94212" name="Slide Number Placeholder 3"/>
          <p:cNvSpPr>
            <a:spLocks noGrp="1"/>
          </p:cNvSpPr>
          <p:nvPr>
            <p:ph type="sldNum" sz="quarter" idx="5"/>
          </p:nvPr>
        </p:nvSpPr>
        <p:spPr>
          <a:noFill/>
        </p:spPr>
        <p:txBody>
          <a:bodyPr/>
          <a:lstStyle/>
          <a:p>
            <a:fld id="{A779C590-1879-4146-85D6-D80B6DD3497A}" type="slidenum">
              <a:rPr lang="en-US" smtClean="0"/>
              <a:pPr/>
              <a:t>10</a:t>
            </a:fld>
            <a:endParaRPr lang="en-US" smtClean="0"/>
          </a:p>
        </p:txBody>
      </p:sp>
    </p:spTree>
    <p:extLst>
      <p:ext uri="{BB962C8B-B14F-4D97-AF65-F5344CB8AC3E}">
        <p14:creationId xmlns:p14="http://schemas.microsoft.com/office/powerpoint/2010/main" val="3997742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ภาพนิ่งชื่อเรื่อ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th-TH"/>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th-TH"/>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th-TH"/>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th-TH"/>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th-TH"/>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th-TH"/>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th-TH"/>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th-TH"/>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th-TH"/>
              </a:p>
            </p:txBody>
          </p:sp>
        </p:grpSp>
      </p:grpSp>
      <p:sp>
        <p:nvSpPr>
          <p:cNvPr id="2976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297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a:lvl1pPr>
          </a:lstStyle>
          <a:p>
            <a:pPr>
              <a:defRPr/>
            </a:pPr>
            <a:endParaRPr lang="en-US"/>
          </a:p>
        </p:txBody>
      </p:sp>
      <p:sp>
        <p:nvSpPr>
          <p:cNvPr id="70" name="Rectangle 70"/>
          <p:cNvSpPr>
            <a:spLocks noGrp="1" noChangeArrowheads="1"/>
          </p:cNvSpPr>
          <p:nvPr>
            <p:ph type="ftr" sz="quarter" idx="11"/>
          </p:nvPr>
        </p:nvSpPr>
        <p:spPr/>
        <p:txBody>
          <a:bodyPr/>
          <a:lstStyle>
            <a:lvl1pPr>
              <a:defRPr/>
            </a:lvl1pPr>
          </a:lstStyle>
          <a:p>
            <a:pPr>
              <a:defRPr/>
            </a:pPr>
            <a:endParaRPr lang="en-US"/>
          </a:p>
        </p:txBody>
      </p:sp>
      <p:sp>
        <p:nvSpPr>
          <p:cNvPr id="71" name="Rectangle 71"/>
          <p:cNvSpPr>
            <a:spLocks noGrp="1" noChangeArrowheads="1"/>
          </p:cNvSpPr>
          <p:nvPr>
            <p:ph type="sldNum" sz="quarter" idx="12"/>
          </p:nvPr>
        </p:nvSpPr>
        <p:spPr/>
        <p:txBody>
          <a:bodyPr/>
          <a:lstStyle>
            <a:lvl1pPr>
              <a:defRPr/>
            </a:lvl1pPr>
          </a:lstStyle>
          <a:p>
            <a:pPr>
              <a:defRPr/>
            </a:pPr>
            <a:fld id="{50768E4F-85C5-4FC3-BCD5-C92BAB30DB9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คลิกเพื่อแก้ไขลักษณะชื่อเรื่องต้นแบบ</a:t>
            </a:r>
            <a:endParaRPr lang="th-TH"/>
          </a:p>
        </p:txBody>
      </p:sp>
      <p:sp>
        <p:nvSpPr>
          <p:cNvPr id="3" name="ตัวยึดข้อความแนวตั้ง 2"/>
          <p:cNvSpPr>
            <a:spLocks noGrp="1"/>
          </p:cNvSpPr>
          <p:nvPr>
            <p:ph type="body" orient="vert" idx="1"/>
          </p:nvPr>
        </p:nvSpPr>
        <p:spPr/>
        <p:txBody>
          <a:bodyPr vert="eaVert"/>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35B507E4-8420-4234-B2B6-C9EE474B50E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p:cNvSpPr>
            <a:spLocks noGrp="1"/>
          </p:cNvSpPr>
          <p:nvPr>
            <p:ph type="title" orient="vert"/>
          </p:nvPr>
        </p:nvSpPr>
        <p:spPr>
          <a:xfrm>
            <a:off x="6610350" y="304800"/>
            <a:ext cx="2000250" cy="5715000"/>
          </a:xfrm>
        </p:spPr>
        <p:txBody>
          <a:bodyPr vert="eaVert"/>
          <a:lstStyle/>
          <a:p>
            <a:r>
              <a:rPr lang="th-TH" smtClean="0"/>
              <a:t>คลิกเพื่อแก้ไขลักษณะชื่อเรื่องต้นแบบ</a:t>
            </a:r>
            <a:endParaRPr lang="th-TH"/>
          </a:p>
        </p:txBody>
      </p:sp>
      <p:sp>
        <p:nvSpPr>
          <p:cNvPr id="3" name="ตัวยึดข้อความแนวตั้ง 2"/>
          <p:cNvSpPr>
            <a:spLocks noGrp="1"/>
          </p:cNvSpPr>
          <p:nvPr>
            <p:ph type="body" orient="vert" idx="1"/>
          </p:nvPr>
        </p:nvSpPr>
        <p:spPr>
          <a:xfrm>
            <a:off x="609600" y="304800"/>
            <a:ext cx="5848350" cy="5715000"/>
          </a:xfrm>
        </p:spPr>
        <p:txBody>
          <a:bodyPr vert="eaVert"/>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41C60F59-5DAD-4FAC-8958-E68F1772D72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ชื่อเรื่องและตาราง">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609600" y="304800"/>
            <a:ext cx="7772400" cy="1143000"/>
          </a:xfrm>
        </p:spPr>
        <p:txBody>
          <a:bodyPr/>
          <a:lstStyle/>
          <a:p>
            <a:r>
              <a:rPr lang="th-TH" smtClean="0"/>
              <a:t>คลิกเพื่อแก้ไขลักษณะชื่อเรื่องต้นแบบ</a:t>
            </a:r>
            <a:endParaRPr lang="th-TH"/>
          </a:p>
        </p:txBody>
      </p:sp>
      <p:sp>
        <p:nvSpPr>
          <p:cNvPr id="3" name="ตัวยึดตาราง 2"/>
          <p:cNvSpPr>
            <a:spLocks noGrp="1"/>
          </p:cNvSpPr>
          <p:nvPr>
            <p:ph type="tbl" idx="1"/>
          </p:nvPr>
        </p:nvSpPr>
        <p:spPr>
          <a:xfrm>
            <a:off x="838200" y="1905000"/>
            <a:ext cx="7772400" cy="4114800"/>
          </a:xfrm>
        </p:spPr>
        <p:txBody>
          <a:bodyPr/>
          <a:lstStyle/>
          <a:p>
            <a:pPr lvl="0"/>
            <a:endParaRPr lang="th-TH" noProof="0" smtClean="0"/>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BD677BE6-6A44-4D3B-8A30-17A9C6E6810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คลิกเพื่อแก้ไขลักษณะชื่อเรื่องต้นแบบ</a:t>
            </a:r>
            <a:endParaRPr lang="th-TH"/>
          </a:p>
        </p:txBody>
      </p:sp>
      <p:sp>
        <p:nvSpPr>
          <p:cNvPr id="3" name="ตัวยึดเนื้อหา 2"/>
          <p:cNvSpPr>
            <a:spLocks noGrp="1"/>
          </p:cNvSpPr>
          <p:nvPr>
            <p:ph idx="1"/>
          </p:nvPr>
        </p:nvSpPr>
        <p:spPr/>
        <p:txBody>
          <a:body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19BE87A6-BD9D-4585-AC47-78B999F1E14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722313" y="4406900"/>
            <a:ext cx="7772400" cy="1362075"/>
          </a:xfrm>
        </p:spPr>
        <p:txBody>
          <a:bodyPr anchor="t"/>
          <a:lstStyle>
            <a:lvl1pPr algn="l">
              <a:defRPr sz="4000" b="1" cap="all"/>
            </a:lvl1pPr>
          </a:lstStyle>
          <a:p>
            <a:r>
              <a:rPr lang="th-TH" smtClean="0"/>
              <a:t>คลิกเพื่อแก้ไขลักษณะชื่อเรื่องต้นแบบ</a:t>
            </a:r>
            <a:endParaRPr lang="th-TH"/>
          </a:p>
        </p:txBody>
      </p:sp>
      <p:sp>
        <p:nvSpPr>
          <p:cNvPr id="3" name="ตัวยึดข้อความ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h-TH" smtClean="0"/>
              <a:t>คลิกเพื่อแก้ไขลักษณะของข้อความต้นแบบ</a:t>
            </a:r>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443F1409-07E8-4635-88D9-E09C1D4D12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คลิกเพื่อแก้ไขลักษณะชื่อเรื่องต้นแบบ</a:t>
            </a:r>
            <a:endParaRPr lang="th-TH"/>
          </a:p>
        </p:txBody>
      </p:sp>
      <p:sp>
        <p:nvSpPr>
          <p:cNvPr id="3" name="ตัวยึดเนื้อหา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ยึดเนื้อหา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6E3AAF2C-CF43-45E5-9C40-E1ECDED34D6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457200" y="274638"/>
            <a:ext cx="8229600" cy="1143000"/>
          </a:xfrm>
        </p:spPr>
        <p:txBody>
          <a:bodyPr/>
          <a:lstStyle>
            <a:lvl1pPr>
              <a:defRPr/>
            </a:lvl1pPr>
          </a:lstStyle>
          <a:p>
            <a:r>
              <a:rPr lang="th-TH" smtClean="0"/>
              <a:t>คลิกเพื่อแก้ไขลักษณะชื่อเรื่องต้นแบบ</a:t>
            </a:r>
            <a:endParaRPr lang="th-TH"/>
          </a:p>
        </p:txBody>
      </p:sp>
      <p:sp>
        <p:nvSpPr>
          <p:cNvPr id="3" name="ตัวยึดข้อความ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smtClean="0"/>
              <a:t>คลิกเพื่อแก้ไขลักษณะของข้อความต้นแบบ</a:t>
            </a:r>
          </a:p>
        </p:txBody>
      </p:sp>
      <p:sp>
        <p:nvSpPr>
          <p:cNvPr id="4" name="ตัวยึดเนื้อหา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5" name="ตัวยึดข้อความ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smtClean="0"/>
              <a:t>คลิกเพื่อแก้ไขลักษณะของข้อความต้นแบบ</a:t>
            </a:r>
          </a:p>
        </p:txBody>
      </p:sp>
      <p:sp>
        <p:nvSpPr>
          <p:cNvPr id="6" name="ตัวยึดเนื้อหา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7" name="Rectangle 65"/>
          <p:cNvSpPr>
            <a:spLocks noGrp="1" noChangeArrowheads="1"/>
          </p:cNvSpPr>
          <p:nvPr>
            <p:ph type="dt" sz="half" idx="10"/>
          </p:nvPr>
        </p:nvSpPr>
        <p:spPr>
          <a:ln/>
        </p:spPr>
        <p:txBody>
          <a:bodyPr/>
          <a:lstStyle>
            <a:lvl1pPr>
              <a:defRPr/>
            </a:lvl1pPr>
          </a:lstStyle>
          <a:p>
            <a:pPr>
              <a:defRPr/>
            </a:pPr>
            <a:endParaRPr lang="en-US"/>
          </a:p>
        </p:txBody>
      </p:sp>
      <p:sp>
        <p:nvSpPr>
          <p:cNvPr id="8" name="Rectangle 66"/>
          <p:cNvSpPr>
            <a:spLocks noGrp="1" noChangeArrowheads="1"/>
          </p:cNvSpPr>
          <p:nvPr>
            <p:ph type="ftr" sz="quarter" idx="11"/>
          </p:nvPr>
        </p:nvSpPr>
        <p:spPr>
          <a:ln/>
        </p:spPr>
        <p:txBody>
          <a:bodyPr/>
          <a:lstStyle>
            <a:lvl1pPr>
              <a:defRPr/>
            </a:lvl1pPr>
          </a:lstStyle>
          <a:p>
            <a:pPr>
              <a:defRPr/>
            </a:pPr>
            <a:endParaRPr lang="en-US"/>
          </a:p>
        </p:txBody>
      </p:sp>
      <p:sp>
        <p:nvSpPr>
          <p:cNvPr id="9" name="Rectangle 67"/>
          <p:cNvSpPr>
            <a:spLocks noGrp="1" noChangeArrowheads="1"/>
          </p:cNvSpPr>
          <p:nvPr>
            <p:ph type="sldNum" sz="quarter" idx="12"/>
          </p:nvPr>
        </p:nvSpPr>
        <p:spPr>
          <a:ln/>
        </p:spPr>
        <p:txBody>
          <a:bodyPr/>
          <a:lstStyle>
            <a:lvl1pPr>
              <a:defRPr/>
            </a:lvl1pPr>
          </a:lstStyle>
          <a:p>
            <a:pPr>
              <a:defRPr/>
            </a:pPr>
            <a:fld id="{03B1242A-BED0-4BC5-AD7B-90DD6AB67D7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smtClean="0"/>
              <a:t>คลิกเพื่อแก้ไขลักษณะชื่อเรื่องต้นแบบ</a:t>
            </a:r>
            <a:endParaRPr lang="th-TH"/>
          </a:p>
        </p:txBody>
      </p:sp>
      <p:sp>
        <p:nvSpPr>
          <p:cNvPr id="3" name="Rectangle 65"/>
          <p:cNvSpPr>
            <a:spLocks noGrp="1" noChangeArrowheads="1"/>
          </p:cNvSpPr>
          <p:nvPr>
            <p:ph type="dt" sz="half" idx="10"/>
          </p:nvPr>
        </p:nvSpPr>
        <p:spPr>
          <a:ln/>
        </p:spPr>
        <p:txBody>
          <a:bodyPr/>
          <a:lstStyle>
            <a:lvl1pPr>
              <a:defRPr/>
            </a:lvl1pPr>
          </a:lstStyle>
          <a:p>
            <a:pPr>
              <a:defRPr/>
            </a:pPr>
            <a:endParaRPr lang="en-US"/>
          </a:p>
        </p:txBody>
      </p:sp>
      <p:sp>
        <p:nvSpPr>
          <p:cNvPr id="4" name="Rectangle 66"/>
          <p:cNvSpPr>
            <a:spLocks noGrp="1" noChangeArrowheads="1"/>
          </p:cNvSpPr>
          <p:nvPr>
            <p:ph type="ftr" sz="quarter" idx="11"/>
          </p:nvPr>
        </p:nvSpPr>
        <p:spPr>
          <a:ln/>
        </p:spPr>
        <p:txBody>
          <a:bodyPr/>
          <a:lstStyle>
            <a:lvl1pPr>
              <a:defRPr/>
            </a:lvl1pPr>
          </a:lstStyle>
          <a:p>
            <a:pPr>
              <a:defRPr/>
            </a:pPr>
            <a:endParaRPr lang="en-US"/>
          </a:p>
        </p:txBody>
      </p:sp>
      <p:sp>
        <p:nvSpPr>
          <p:cNvPr id="5" name="Rectangle 67"/>
          <p:cNvSpPr>
            <a:spLocks noGrp="1" noChangeArrowheads="1"/>
          </p:cNvSpPr>
          <p:nvPr>
            <p:ph type="sldNum" sz="quarter" idx="12"/>
          </p:nvPr>
        </p:nvSpPr>
        <p:spPr>
          <a:ln/>
        </p:spPr>
        <p:txBody>
          <a:bodyPr/>
          <a:lstStyle>
            <a:lvl1pPr>
              <a:defRPr/>
            </a:lvl1pPr>
          </a:lstStyle>
          <a:p>
            <a:pPr>
              <a:defRPr/>
            </a:pPr>
            <a:fld id="{A3425F2F-20A4-43D2-A391-D8784E0D5A4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endParaRPr lang="en-US"/>
          </a:p>
        </p:txBody>
      </p:sp>
      <p:sp>
        <p:nvSpPr>
          <p:cNvPr id="3" name="Rectangle 66"/>
          <p:cNvSpPr>
            <a:spLocks noGrp="1" noChangeArrowheads="1"/>
          </p:cNvSpPr>
          <p:nvPr>
            <p:ph type="ftr" sz="quarter" idx="11"/>
          </p:nvPr>
        </p:nvSpPr>
        <p:spPr>
          <a:ln/>
        </p:spPr>
        <p:txBody>
          <a:bodyPr/>
          <a:lstStyle>
            <a:lvl1pPr>
              <a:defRPr/>
            </a:lvl1pPr>
          </a:lstStyle>
          <a:p>
            <a:pPr>
              <a:defRPr/>
            </a:pPr>
            <a:endParaRPr lang="en-US"/>
          </a:p>
        </p:txBody>
      </p:sp>
      <p:sp>
        <p:nvSpPr>
          <p:cNvPr id="4" name="Rectangle 67"/>
          <p:cNvSpPr>
            <a:spLocks noGrp="1" noChangeArrowheads="1"/>
          </p:cNvSpPr>
          <p:nvPr>
            <p:ph type="sldNum" sz="quarter" idx="12"/>
          </p:nvPr>
        </p:nvSpPr>
        <p:spPr>
          <a:ln/>
        </p:spPr>
        <p:txBody>
          <a:bodyPr/>
          <a:lstStyle>
            <a:lvl1pPr>
              <a:defRPr/>
            </a:lvl1pPr>
          </a:lstStyle>
          <a:p>
            <a:pPr>
              <a:defRPr/>
            </a:pPr>
            <a:fld id="{083E34F4-A310-4F3D-96B5-2C70290F22D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457200" y="273050"/>
            <a:ext cx="3008313" cy="1162050"/>
          </a:xfrm>
        </p:spPr>
        <p:txBody>
          <a:bodyPr/>
          <a:lstStyle>
            <a:lvl1pPr algn="l">
              <a:defRPr sz="2000" b="1"/>
            </a:lvl1pPr>
          </a:lstStyle>
          <a:p>
            <a:r>
              <a:rPr lang="th-TH" smtClean="0"/>
              <a:t>คลิกเพื่อแก้ไขลักษณะชื่อเรื่องต้นแบบ</a:t>
            </a:r>
            <a:endParaRPr lang="th-TH"/>
          </a:p>
        </p:txBody>
      </p:sp>
      <p:sp>
        <p:nvSpPr>
          <p:cNvPr id="3" name="ตัวยึดเนื้อหา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4" name="ตัวยึดข้อความ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smtClean="0"/>
              <a:t>คลิกเพื่อแก้ไขลักษณะของข้อความต้นแบบ</a:t>
            </a:r>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505FF0C3-C1EC-474F-AC2D-AB6E02B5D69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1792288" y="4800600"/>
            <a:ext cx="5486400" cy="566738"/>
          </a:xfrm>
        </p:spPr>
        <p:txBody>
          <a:bodyPr/>
          <a:lstStyle>
            <a:lvl1pPr algn="l">
              <a:defRPr sz="2000" b="1"/>
            </a:lvl1pPr>
          </a:lstStyle>
          <a:p>
            <a:r>
              <a:rPr lang="th-TH" smtClean="0"/>
              <a:t>คลิกเพื่อแก้ไขลักษณะชื่อเรื่องต้นแบบ</a:t>
            </a:r>
            <a:endParaRPr lang="th-TH"/>
          </a:p>
        </p:txBody>
      </p:sp>
      <p:sp>
        <p:nvSpPr>
          <p:cNvPr id="3" name="ตัวยึดรูปภาพ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h-TH" noProof="0" smtClean="0"/>
          </a:p>
        </p:txBody>
      </p:sp>
      <p:sp>
        <p:nvSpPr>
          <p:cNvPr id="4" name="ตัวยึดข้อความ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smtClean="0"/>
              <a:t>คลิกเพื่อแก้ไขลักษณะของข้อความต้นแบบ</a:t>
            </a:r>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210A8FA7-A2AC-40FC-8EDC-991D610431B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2867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7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7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grpSp>
          <p:grpSp>
            <p:nvGrpSpPr>
              <p:cNvPr id="1040" name="Group 27"/>
              <p:cNvGrpSpPr>
                <a:grpSpLocks/>
              </p:cNvGrpSpPr>
              <p:nvPr/>
            </p:nvGrpSpPr>
            <p:grpSpPr bwMode="auto">
              <a:xfrm>
                <a:off x="192" y="0"/>
                <a:ext cx="5376" cy="4320"/>
                <a:chOff x="192" y="0"/>
                <a:chExt cx="5376" cy="4320"/>
              </a:xfrm>
            </p:grpSpPr>
            <p:sp>
              <p:nvSpPr>
                <p:cNvPr id="2870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grpSp>
        </p:grpSp>
        <p:sp>
          <p:nvSpPr>
            <p:cNvPr id="28729"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th-TH"/>
            </a:p>
          </p:txBody>
        </p:sp>
        <p:sp>
          <p:nvSpPr>
            <p:cNvPr id="2873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th-TH"/>
            </a:p>
          </p:txBody>
        </p:sp>
        <p:grpSp>
          <p:nvGrpSpPr>
            <p:cNvPr id="1035" name="Group 59"/>
            <p:cNvGrpSpPr>
              <a:grpSpLocks/>
            </p:cNvGrpSpPr>
            <p:nvPr/>
          </p:nvGrpSpPr>
          <p:grpSpPr bwMode="auto">
            <a:xfrm>
              <a:off x="261" y="892"/>
              <a:ext cx="1124" cy="1464"/>
              <a:chOff x="96" y="916"/>
              <a:chExt cx="2208" cy="2876"/>
            </a:xfrm>
          </p:grpSpPr>
          <p:sp>
            <p:nvSpPr>
              <p:cNvPr id="28732"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th-TH"/>
              </a:p>
            </p:txBody>
          </p:sp>
          <p:sp>
            <p:nvSpPr>
              <p:cNvPr id="2873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th-TH"/>
              </a:p>
            </p:txBody>
          </p:sp>
          <p:sp>
            <p:nvSpPr>
              <p:cNvPr id="28734"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th-TH"/>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8737" name="Rectangle 6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p>
        </p:txBody>
      </p:sp>
      <p:sp>
        <p:nvSpPr>
          <p:cNvPr id="28738"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p>
        </p:txBody>
      </p:sp>
      <p:sp>
        <p:nvSpPr>
          <p:cNvPr id="28739"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34452AD6-06D1-4239-949A-235438D870A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15"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ctrTitle"/>
          </p:nvPr>
        </p:nvSpPr>
        <p:spPr/>
        <p:txBody>
          <a:bodyPr/>
          <a:lstStyle/>
          <a:p>
            <a:pPr algn="ctr" eaLnBrk="1" hangingPunct="1">
              <a:defRPr/>
            </a:pPr>
            <a:r>
              <a:rPr lang="en-US" b="1" smtClean="0">
                <a:solidFill>
                  <a:schemeClr val="tx1"/>
                </a:solidFill>
                <a:effectLst>
                  <a:outerShdw blurRad="38100" dist="38100" dir="2700000" algn="tl">
                    <a:srgbClr val="C0C0C0"/>
                  </a:outerShdw>
                </a:effectLst>
              </a:rPr>
              <a:t>Problem Solving</a:t>
            </a:r>
          </a:p>
        </p:txBody>
      </p:sp>
      <p:sp>
        <p:nvSpPr>
          <p:cNvPr id="3075" name="Rectangle 3" descr="Rectangle: Click to edit Master text styles&#10;Second level&#10;Third level&#10;Fourth level&#10;Fifth level"/>
          <p:cNvSpPr>
            <a:spLocks noGrp="1" noChangeArrowheads="1"/>
          </p:cNvSpPr>
          <p:nvPr>
            <p:ph type="subTitle" idx="1"/>
          </p:nvPr>
        </p:nvSpPr>
        <p:spPr/>
        <p:txBody>
          <a:bodyPr/>
          <a:lstStyle/>
          <a:p>
            <a:pPr eaLnBrk="1" hangingPunct="1"/>
            <a:endParaRPr lang="en-US" sz="2400" b="1" smtClean="0">
              <a:solidFill>
                <a:srgbClr val="CC6600"/>
              </a:solidFill>
              <a:latin typeface="Courier New" pitchFamily="49" charset="0"/>
            </a:endParaRPr>
          </a:p>
          <a:p>
            <a:pPr eaLnBrk="1" hangingPunct="1"/>
            <a:r>
              <a:rPr lang="en-US" sz="2400" b="1" smtClean="0">
                <a:solidFill>
                  <a:srgbClr val="CC6600"/>
                </a:solidFill>
                <a:latin typeface="Courier New" pitchFamily="49" charset="0"/>
              </a:rPr>
              <a:t>Russell and Norvig: Chapter 3</a:t>
            </a:r>
            <a:br>
              <a:rPr lang="en-US" sz="2400" b="1" smtClean="0">
                <a:solidFill>
                  <a:srgbClr val="CC6600"/>
                </a:solidFill>
                <a:latin typeface="Courier New" pitchFamily="49" charset="0"/>
              </a:rPr>
            </a:br>
            <a:endParaRPr lang="en-US" smtClean="0">
              <a:solidFill>
                <a:srgbClr val="CC66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smtClean="0"/>
              <a:t>Vacuum world state space graph</a:t>
            </a:r>
          </a:p>
        </p:txBody>
      </p:sp>
      <p:sp>
        <p:nvSpPr>
          <p:cNvPr id="11267" name="Rectangle 3" descr="Rectangle: Click to edit Master text styles&#10;Second level&#10;Third level&#10;Fourth level&#10;Fifth level"/>
          <p:cNvSpPr>
            <a:spLocks noGrp="1" noChangeArrowheads="1"/>
          </p:cNvSpPr>
          <p:nvPr>
            <p:ph type="body" idx="1"/>
          </p:nvPr>
        </p:nvSpPr>
        <p:spPr/>
        <p:txBody>
          <a:bodyPr/>
          <a:lstStyle/>
          <a:p>
            <a:pPr>
              <a:lnSpc>
                <a:spcPct val="80000"/>
              </a:lnSpc>
            </a:pPr>
            <a:endParaRPr lang="en-US" sz="3600" smtClean="0"/>
          </a:p>
          <a:p>
            <a:pPr>
              <a:lnSpc>
                <a:spcPct val="80000"/>
              </a:lnSpc>
            </a:pPr>
            <a:endParaRPr lang="en-US" sz="3600" smtClean="0"/>
          </a:p>
          <a:p>
            <a:pPr lvl="1">
              <a:lnSpc>
                <a:spcPct val="80000"/>
              </a:lnSpc>
            </a:pPr>
            <a:endParaRPr lang="en-US" sz="3200" smtClean="0"/>
          </a:p>
          <a:p>
            <a:pPr lvl="1">
              <a:lnSpc>
                <a:spcPct val="80000"/>
              </a:lnSpc>
            </a:pPr>
            <a:endParaRPr lang="en-US" sz="3200" smtClean="0"/>
          </a:p>
          <a:p>
            <a:pPr>
              <a:lnSpc>
                <a:spcPct val="80000"/>
              </a:lnSpc>
            </a:pPr>
            <a:endParaRPr lang="en-US" sz="3600" smtClean="0"/>
          </a:p>
          <a:p>
            <a:pPr>
              <a:lnSpc>
                <a:spcPct val="80000"/>
              </a:lnSpc>
            </a:pPr>
            <a:r>
              <a:rPr lang="en-US" sz="2800" u="sng" smtClean="0">
                <a:solidFill>
                  <a:srgbClr val="CC0099"/>
                </a:solidFill>
              </a:rPr>
              <a:t>states?</a:t>
            </a:r>
          </a:p>
          <a:p>
            <a:pPr>
              <a:lnSpc>
                <a:spcPct val="80000"/>
              </a:lnSpc>
            </a:pPr>
            <a:r>
              <a:rPr lang="en-US" sz="2800" u="sng" smtClean="0">
                <a:solidFill>
                  <a:srgbClr val="CC0099"/>
                </a:solidFill>
              </a:rPr>
              <a:t>actions?</a:t>
            </a:r>
          </a:p>
          <a:p>
            <a:pPr>
              <a:lnSpc>
                <a:spcPct val="80000"/>
              </a:lnSpc>
            </a:pPr>
            <a:r>
              <a:rPr lang="en-US" sz="2800" u="sng" smtClean="0">
                <a:solidFill>
                  <a:srgbClr val="CC0099"/>
                </a:solidFill>
              </a:rPr>
              <a:t>goal test?</a:t>
            </a:r>
          </a:p>
          <a:p>
            <a:pPr>
              <a:lnSpc>
                <a:spcPct val="80000"/>
              </a:lnSpc>
            </a:pPr>
            <a:r>
              <a:rPr lang="en-US" sz="2800" u="sng" smtClean="0">
                <a:solidFill>
                  <a:srgbClr val="CC0099"/>
                </a:solidFill>
              </a:rPr>
              <a:t>path cost?</a:t>
            </a:r>
          </a:p>
        </p:txBody>
      </p:sp>
      <p:pic>
        <p:nvPicPr>
          <p:cNvPr id="11268" name="Picture 4" descr="vacuum2-paths"/>
          <p:cNvPicPr>
            <a:picLocks noChangeAspect="1" noChangeArrowheads="1"/>
          </p:cNvPicPr>
          <p:nvPr/>
        </p:nvPicPr>
        <p:blipFill>
          <a:blip r:embed="rId3" cstate="print"/>
          <a:srcRect/>
          <a:stretch>
            <a:fillRect/>
          </a:stretch>
        </p:blipFill>
        <p:spPr bwMode="auto">
          <a:xfrm>
            <a:off x="1752600" y="1600200"/>
            <a:ext cx="5705475"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sz="4000" smtClean="0"/>
              <a:t>Vacuum world state space graph</a:t>
            </a:r>
          </a:p>
        </p:txBody>
      </p:sp>
      <p:sp>
        <p:nvSpPr>
          <p:cNvPr id="12291" name="Rectangle 3" descr="Rectangle: Click to edit Master text styles&#10;Second level&#10;Third level&#10;Fourth level&#10;Fifth level"/>
          <p:cNvSpPr>
            <a:spLocks noGrp="1" noChangeArrowheads="1"/>
          </p:cNvSpPr>
          <p:nvPr>
            <p:ph type="body" idx="1"/>
          </p:nvPr>
        </p:nvSpPr>
        <p:spPr>
          <a:xfrm>
            <a:off x="457200" y="1676400"/>
            <a:ext cx="8229600" cy="4525963"/>
          </a:xfrm>
        </p:spPr>
        <p:txBody>
          <a:bodyPr/>
          <a:lstStyle/>
          <a:p>
            <a:pPr>
              <a:lnSpc>
                <a:spcPct val="90000"/>
              </a:lnSpc>
            </a:pPr>
            <a:endParaRPr lang="en-US" smtClean="0"/>
          </a:p>
          <a:p>
            <a:pPr>
              <a:lnSpc>
                <a:spcPct val="90000"/>
              </a:lnSpc>
            </a:pPr>
            <a:endParaRPr lang="en-US" smtClean="0"/>
          </a:p>
          <a:p>
            <a:pPr lvl="1">
              <a:lnSpc>
                <a:spcPct val="90000"/>
              </a:lnSpc>
            </a:pPr>
            <a:endParaRPr lang="en-US" smtClean="0"/>
          </a:p>
          <a:p>
            <a:pPr lvl="1">
              <a:lnSpc>
                <a:spcPct val="90000"/>
              </a:lnSpc>
            </a:pPr>
            <a:endParaRPr lang="en-US" smtClean="0"/>
          </a:p>
          <a:p>
            <a:pPr>
              <a:lnSpc>
                <a:spcPct val="90000"/>
              </a:lnSpc>
            </a:pPr>
            <a:endParaRPr lang="en-US" smtClean="0"/>
          </a:p>
          <a:p>
            <a:pPr>
              <a:lnSpc>
                <a:spcPct val="90000"/>
              </a:lnSpc>
            </a:pPr>
            <a:r>
              <a:rPr lang="en-US" sz="2400" u="sng" smtClean="0">
                <a:solidFill>
                  <a:srgbClr val="CC0099"/>
                </a:solidFill>
              </a:rPr>
              <a:t>states?</a:t>
            </a:r>
            <a:r>
              <a:rPr lang="en-US" sz="2400" smtClean="0">
                <a:solidFill>
                  <a:srgbClr val="CC0099"/>
                </a:solidFill>
              </a:rPr>
              <a:t> </a:t>
            </a:r>
            <a:r>
              <a:rPr lang="en-US" sz="2400" smtClean="0"/>
              <a:t>integer dirt and robot location</a:t>
            </a:r>
            <a:r>
              <a:rPr lang="en-US" smtClean="0"/>
              <a:t> </a:t>
            </a:r>
            <a:endParaRPr lang="en-US" sz="2400" u="sng" smtClean="0">
              <a:solidFill>
                <a:srgbClr val="CC0099"/>
              </a:solidFill>
            </a:endParaRPr>
          </a:p>
          <a:p>
            <a:pPr>
              <a:lnSpc>
                <a:spcPct val="90000"/>
              </a:lnSpc>
            </a:pPr>
            <a:r>
              <a:rPr lang="en-US" sz="2400" u="sng" smtClean="0">
                <a:solidFill>
                  <a:srgbClr val="CC0099"/>
                </a:solidFill>
              </a:rPr>
              <a:t>actions?</a:t>
            </a:r>
            <a:r>
              <a:rPr lang="en-US" sz="2400" smtClean="0">
                <a:solidFill>
                  <a:srgbClr val="CC0099"/>
                </a:solidFill>
              </a:rPr>
              <a:t> </a:t>
            </a:r>
            <a:r>
              <a:rPr lang="en-US" sz="2400" i="1" smtClean="0"/>
              <a:t>Left</a:t>
            </a:r>
            <a:r>
              <a:rPr lang="en-US" sz="2400" smtClean="0"/>
              <a:t>, </a:t>
            </a:r>
            <a:r>
              <a:rPr lang="en-US" sz="2400" i="1" smtClean="0"/>
              <a:t>Right</a:t>
            </a:r>
            <a:r>
              <a:rPr lang="en-US" sz="2400" smtClean="0"/>
              <a:t>, </a:t>
            </a:r>
            <a:r>
              <a:rPr lang="en-US" sz="2400" i="1" smtClean="0"/>
              <a:t>Suck</a:t>
            </a:r>
            <a:endParaRPr lang="en-US" sz="1800" u="sng" smtClean="0">
              <a:solidFill>
                <a:srgbClr val="CC0099"/>
              </a:solidFill>
            </a:endParaRPr>
          </a:p>
          <a:p>
            <a:pPr>
              <a:lnSpc>
                <a:spcPct val="90000"/>
              </a:lnSpc>
            </a:pPr>
            <a:r>
              <a:rPr lang="en-US" sz="2400" u="sng" smtClean="0">
                <a:solidFill>
                  <a:srgbClr val="CC0099"/>
                </a:solidFill>
              </a:rPr>
              <a:t>goal test?</a:t>
            </a:r>
            <a:r>
              <a:rPr lang="en-US" sz="2400" smtClean="0">
                <a:solidFill>
                  <a:srgbClr val="CC0099"/>
                </a:solidFill>
              </a:rPr>
              <a:t> </a:t>
            </a:r>
            <a:r>
              <a:rPr lang="en-US" sz="2400" smtClean="0"/>
              <a:t>no dirt at all locations</a:t>
            </a:r>
            <a:endParaRPr lang="en-US" sz="1800" u="sng" smtClean="0">
              <a:solidFill>
                <a:srgbClr val="CC0099"/>
              </a:solidFill>
            </a:endParaRPr>
          </a:p>
          <a:p>
            <a:pPr>
              <a:lnSpc>
                <a:spcPct val="90000"/>
              </a:lnSpc>
            </a:pPr>
            <a:r>
              <a:rPr lang="en-US" sz="2400" u="sng" smtClean="0">
                <a:solidFill>
                  <a:srgbClr val="CC0099"/>
                </a:solidFill>
              </a:rPr>
              <a:t>path cost?</a:t>
            </a:r>
            <a:r>
              <a:rPr lang="en-US" sz="2400" smtClean="0">
                <a:solidFill>
                  <a:srgbClr val="CC0099"/>
                </a:solidFill>
              </a:rPr>
              <a:t> </a:t>
            </a:r>
            <a:r>
              <a:rPr lang="en-US" sz="2400" smtClean="0"/>
              <a:t>1 per action</a:t>
            </a:r>
          </a:p>
        </p:txBody>
      </p:sp>
      <p:pic>
        <p:nvPicPr>
          <p:cNvPr id="12292" name="Picture 4" descr="vacuum2-paths"/>
          <p:cNvPicPr>
            <a:picLocks noChangeAspect="1" noChangeArrowheads="1"/>
          </p:cNvPicPr>
          <p:nvPr/>
        </p:nvPicPr>
        <p:blipFill>
          <a:blip r:embed="rId3" cstate="print"/>
          <a:srcRect/>
          <a:stretch>
            <a:fillRect/>
          </a:stretch>
        </p:blipFill>
        <p:spPr bwMode="auto">
          <a:xfrm>
            <a:off x="1752600" y="1600200"/>
            <a:ext cx="5705475" cy="2743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smtClean="0"/>
              <a:t>Example: The 8-puzzle</a:t>
            </a:r>
          </a:p>
        </p:txBody>
      </p:sp>
      <p:sp>
        <p:nvSpPr>
          <p:cNvPr id="13315" name="Rectangle 3" descr="Rectangle: Click to edit Master text styles&#10;Second level&#10;Third level&#10;Fourth level&#10;Fifth level"/>
          <p:cNvSpPr>
            <a:spLocks noGrp="1" noChangeArrowheads="1"/>
          </p:cNvSpPr>
          <p:nvPr>
            <p:ph type="body" idx="1"/>
          </p:nvPr>
        </p:nvSpPr>
        <p:spPr>
          <a:noFill/>
        </p:spPr>
        <p:txBody>
          <a:bodyPr/>
          <a:lstStyle/>
          <a:p>
            <a:endParaRPr lang="en-US" sz="2800" smtClean="0"/>
          </a:p>
          <a:p>
            <a:endParaRPr lang="en-US" sz="2800" smtClean="0"/>
          </a:p>
          <a:p>
            <a:pPr lvl="1"/>
            <a:endParaRPr lang="en-US" sz="2400" smtClean="0"/>
          </a:p>
          <a:p>
            <a:pPr lvl="1"/>
            <a:endParaRPr lang="en-US" sz="2400" smtClean="0"/>
          </a:p>
          <a:p>
            <a:endParaRPr lang="en-US" sz="2800" smtClean="0">
              <a:solidFill>
                <a:srgbClr val="CC0099"/>
              </a:solidFill>
            </a:endParaRPr>
          </a:p>
          <a:p>
            <a:r>
              <a:rPr lang="en-US" sz="2800" u="sng" smtClean="0">
                <a:solidFill>
                  <a:srgbClr val="CC0099"/>
                </a:solidFill>
              </a:rPr>
              <a:t>states?</a:t>
            </a:r>
          </a:p>
          <a:p>
            <a:r>
              <a:rPr lang="en-US" sz="2800" u="sng" smtClean="0">
                <a:solidFill>
                  <a:srgbClr val="CC0099"/>
                </a:solidFill>
              </a:rPr>
              <a:t>actions?</a:t>
            </a:r>
          </a:p>
          <a:p>
            <a:r>
              <a:rPr lang="en-US" sz="2800" u="sng" smtClean="0">
                <a:solidFill>
                  <a:srgbClr val="CC0099"/>
                </a:solidFill>
              </a:rPr>
              <a:t>goal test?</a:t>
            </a:r>
          </a:p>
          <a:p>
            <a:r>
              <a:rPr lang="en-US" sz="2800" u="sng" smtClean="0">
                <a:solidFill>
                  <a:srgbClr val="CC0099"/>
                </a:solidFill>
              </a:rPr>
              <a:t>path cost?</a:t>
            </a:r>
          </a:p>
        </p:txBody>
      </p:sp>
      <p:pic>
        <p:nvPicPr>
          <p:cNvPr id="13316" name="Picture 4" descr="8puzzle"/>
          <p:cNvPicPr>
            <a:picLocks noChangeAspect="1" noChangeArrowheads="1"/>
          </p:cNvPicPr>
          <p:nvPr/>
        </p:nvPicPr>
        <p:blipFill>
          <a:blip r:embed="rId3" cstate="print"/>
          <a:srcRect/>
          <a:stretch>
            <a:fillRect/>
          </a:stretch>
        </p:blipFill>
        <p:spPr bwMode="auto">
          <a:xfrm>
            <a:off x="2362200" y="1676400"/>
            <a:ext cx="4257675" cy="2162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mtClean="0"/>
              <a:t>Example: The 8-puzzle</a:t>
            </a:r>
          </a:p>
        </p:txBody>
      </p:sp>
      <p:sp>
        <p:nvSpPr>
          <p:cNvPr id="14339" name="Rectangle 5" descr="Rectangle: Click to edit Master text styles&#10;Second level&#10;Third level&#10;Fourth level&#10;Fifth level"/>
          <p:cNvSpPr>
            <a:spLocks noGrp="1" noChangeArrowheads="1"/>
          </p:cNvSpPr>
          <p:nvPr>
            <p:ph type="body" idx="1"/>
          </p:nvPr>
        </p:nvSpPr>
        <p:spPr>
          <a:noFill/>
        </p:spPr>
        <p:txBody>
          <a:bodyPr/>
          <a:lstStyle/>
          <a:p>
            <a:pPr>
              <a:lnSpc>
                <a:spcPct val="80000"/>
              </a:lnSpc>
            </a:pPr>
            <a:endParaRPr lang="en-US" sz="2800" smtClean="0"/>
          </a:p>
          <a:p>
            <a:pPr>
              <a:lnSpc>
                <a:spcPct val="80000"/>
              </a:lnSpc>
            </a:pPr>
            <a:endParaRPr lang="en-US" sz="2800" smtClean="0"/>
          </a:p>
          <a:p>
            <a:pPr lvl="1">
              <a:lnSpc>
                <a:spcPct val="80000"/>
              </a:lnSpc>
            </a:pPr>
            <a:endParaRPr lang="en-US" sz="2400" smtClean="0"/>
          </a:p>
          <a:p>
            <a:pPr lvl="1">
              <a:lnSpc>
                <a:spcPct val="80000"/>
              </a:lnSpc>
            </a:pPr>
            <a:endParaRPr lang="en-US" sz="2400" smtClean="0"/>
          </a:p>
          <a:p>
            <a:pPr>
              <a:lnSpc>
                <a:spcPct val="80000"/>
              </a:lnSpc>
            </a:pPr>
            <a:endParaRPr lang="en-US" sz="2800" smtClean="0">
              <a:solidFill>
                <a:srgbClr val="CC0099"/>
              </a:solidFill>
            </a:endParaRPr>
          </a:p>
          <a:p>
            <a:pPr>
              <a:lnSpc>
                <a:spcPct val="80000"/>
              </a:lnSpc>
            </a:pPr>
            <a:r>
              <a:rPr lang="en-US" sz="2800" u="sng" smtClean="0">
                <a:solidFill>
                  <a:srgbClr val="CC0099"/>
                </a:solidFill>
              </a:rPr>
              <a:t>states?</a:t>
            </a:r>
            <a:r>
              <a:rPr lang="en-US" sz="2800" smtClean="0">
                <a:solidFill>
                  <a:srgbClr val="CC0099"/>
                </a:solidFill>
              </a:rPr>
              <a:t> </a:t>
            </a:r>
            <a:r>
              <a:rPr lang="en-US" sz="2800" smtClean="0"/>
              <a:t>locations of tiles </a:t>
            </a:r>
            <a:endParaRPr lang="en-US" sz="2800" u="sng" smtClean="0">
              <a:solidFill>
                <a:srgbClr val="CC0099"/>
              </a:solidFill>
            </a:endParaRPr>
          </a:p>
          <a:p>
            <a:pPr>
              <a:lnSpc>
                <a:spcPct val="80000"/>
              </a:lnSpc>
            </a:pPr>
            <a:r>
              <a:rPr lang="en-US" sz="2800" u="sng" smtClean="0">
                <a:solidFill>
                  <a:srgbClr val="CC0099"/>
                </a:solidFill>
              </a:rPr>
              <a:t>actions?</a:t>
            </a:r>
            <a:r>
              <a:rPr lang="en-US" sz="2800" smtClean="0">
                <a:solidFill>
                  <a:srgbClr val="CC0099"/>
                </a:solidFill>
              </a:rPr>
              <a:t> </a:t>
            </a:r>
            <a:r>
              <a:rPr lang="en-US" sz="2800" smtClean="0"/>
              <a:t>move blank left, right, up, down </a:t>
            </a:r>
            <a:endParaRPr lang="en-US" sz="2800" u="sng" smtClean="0">
              <a:solidFill>
                <a:srgbClr val="CC0099"/>
              </a:solidFill>
            </a:endParaRPr>
          </a:p>
          <a:p>
            <a:pPr>
              <a:lnSpc>
                <a:spcPct val="80000"/>
              </a:lnSpc>
            </a:pPr>
            <a:r>
              <a:rPr lang="en-US" sz="2800" u="sng" smtClean="0">
                <a:solidFill>
                  <a:srgbClr val="CC0099"/>
                </a:solidFill>
              </a:rPr>
              <a:t>goal test?</a:t>
            </a:r>
            <a:r>
              <a:rPr lang="en-US" sz="2800" smtClean="0">
                <a:solidFill>
                  <a:srgbClr val="CC0099"/>
                </a:solidFill>
              </a:rPr>
              <a:t> </a:t>
            </a:r>
            <a:r>
              <a:rPr lang="en-US" sz="2800" smtClean="0"/>
              <a:t>= goal state (given)</a:t>
            </a:r>
            <a:endParaRPr lang="en-US" sz="2800" u="sng" smtClean="0">
              <a:solidFill>
                <a:srgbClr val="CC0099"/>
              </a:solidFill>
            </a:endParaRPr>
          </a:p>
          <a:p>
            <a:pPr>
              <a:lnSpc>
                <a:spcPct val="80000"/>
              </a:lnSpc>
            </a:pPr>
            <a:r>
              <a:rPr lang="en-US" sz="2800" u="sng" smtClean="0">
                <a:solidFill>
                  <a:srgbClr val="CC0099"/>
                </a:solidFill>
              </a:rPr>
              <a:t>path cost? </a:t>
            </a:r>
            <a:r>
              <a:rPr lang="en-US" sz="2800" smtClean="0"/>
              <a:t>1 per move</a:t>
            </a:r>
          </a:p>
          <a:p>
            <a:pPr>
              <a:lnSpc>
                <a:spcPct val="80000"/>
              </a:lnSpc>
            </a:pPr>
            <a:endParaRPr lang="en-US" sz="2800" smtClean="0"/>
          </a:p>
          <a:p>
            <a:pPr>
              <a:lnSpc>
                <a:spcPct val="80000"/>
              </a:lnSpc>
              <a:buFont typeface="Wingdings" pitchFamily="2" charset="2"/>
              <a:buNone/>
            </a:pPr>
            <a:r>
              <a:rPr lang="en-US" sz="2400" smtClean="0"/>
              <a:t>[Note: optimal solution of </a:t>
            </a:r>
            <a:r>
              <a:rPr lang="en-US" sz="2400" i="1" smtClean="0"/>
              <a:t>n</a:t>
            </a:r>
            <a:r>
              <a:rPr lang="en-US" sz="2400" smtClean="0"/>
              <a:t>-Puzzle family is NP-hard]</a:t>
            </a:r>
          </a:p>
        </p:txBody>
      </p:sp>
      <p:pic>
        <p:nvPicPr>
          <p:cNvPr id="14340" name="Picture 6" descr="8puzzle"/>
          <p:cNvPicPr>
            <a:picLocks noChangeAspect="1" noChangeArrowheads="1"/>
          </p:cNvPicPr>
          <p:nvPr/>
        </p:nvPicPr>
        <p:blipFill>
          <a:blip r:embed="rId3" cstate="print"/>
          <a:srcRect/>
          <a:stretch>
            <a:fillRect/>
          </a:stretch>
        </p:blipFill>
        <p:spPr bwMode="auto">
          <a:xfrm>
            <a:off x="2362200" y="1371600"/>
            <a:ext cx="4257675" cy="2162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Example: robotic assembly</a:t>
            </a:r>
          </a:p>
        </p:txBody>
      </p:sp>
      <p:sp>
        <p:nvSpPr>
          <p:cNvPr id="15363" name="Rectangle 3" descr="Rectangle: Click to edit Master text styles&#10;Second level&#10;Third level&#10;Fourth level&#10;Fifth level"/>
          <p:cNvSpPr>
            <a:spLocks noGrp="1" noChangeArrowheads="1"/>
          </p:cNvSpPr>
          <p:nvPr>
            <p:ph type="body" idx="1"/>
          </p:nvPr>
        </p:nvSpPr>
        <p:spPr/>
        <p:txBody>
          <a:bodyPr/>
          <a:lstStyle/>
          <a:p>
            <a:pPr>
              <a:lnSpc>
                <a:spcPct val="80000"/>
              </a:lnSpc>
            </a:pPr>
            <a:endParaRPr lang="en-US" sz="2800" smtClean="0"/>
          </a:p>
          <a:p>
            <a:pPr>
              <a:lnSpc>
                <a:spcPct val="80000"/>
              </a:lnSpc>
            </a:pPr>
            <a:endParaRPr lang="en-US" sz="2800" smtClean="0"/>
          </a:p>
          <a:p>
            <a:pPr>
              <a:lnSpc>
                <a:spcPct val="80000"/>
              </a:lnSpc>
            </a:pPr>
            <a:endParaRPr lang="en-US" sz="2800" smtClean="0"/>
          </a:p>
          <a:p>
            <a:pPr>
              <a:lnSpc>
                <a:spcPct val="80000"/>
              </a:lnSpc>
            </a:pPr>
            <a:endParaRPr lang="en-US" sz="2800" smtClean="0"/>
          </a:p>
          <a:p>
            <a:pPr>
              <a:lnSpc>
                <a:spcPct val="80000"/>
              </a:lnSpc>
            </a:pPr>
            <a:endParaRPr lang="en-US" sz="2800" smtClean="0"/>
          </a:p>
          <a:p>
            <a:pPr>
              <a:lnSpc>
                <a:spcPct val="80000"/>
              </a:lnSpc>
            </a:pPr>
            <a:r>
              <a:rPr lang="en-US" sz="2800" u="sng" smtClean="0">
                <a:solidFill>
                  <a:srgbClr val="CC0099"/>
                </a:solidFill>
              </a:rPr>
              <a:t>states?</a:t>
            </a:r>
            <a:r>
              <a:rPr lang="en-US" sz="2800" smtClean="0"/>
              <a:t>: real-valued coordinates of robot joint angles parts of the object to be assembled
</a:t>
            </a:r>
            <a:r>
              <a:rPr lang="en-US" sz="2800" u="sng" smtClean="0">
                <a:solidFill>
                  <a:srgbClr val="CC0099"/>
                </a:solidFill>
              </a:rPr>
              <a:t>actions?</a:t>
            </a:r>
            <a:r>
              <a:rPr lang="en-US" sz="2800" smtClean="0"/>
              <a:t>: continuous motions of robot joints
</a:t>
            </a:r>
            <a:r>
              <a:rPr lang="en-US" sz="2800" u="sng" smtClean="0">
                <a:solidFill>
                  <a:srgbClr val="CC0099"/>
                </a:solidFill>
              </a:rPr>
              <a:t>goal test?</a:t>
            </a:r>
            <a:r>
              <a:rPr lang="en-US" sz="2800" smtClean="0"/>
              <a:t>: complete assembly
</a:t>
            </a:r>
            <a:r>
              <a:rPr lang="en-US" sz="2800" u="sng" smtClean="0">
                <a:solidFill>
                  <a:srgbClr val="CC0099"/>
                </a:solidFill>
              </a:rPr>
              <a:t>path cost?</a:t>
            </a:r>
            <a:r>
              <a:rPr lang="en-US" sz="2800" smtClean="0"/>
              <a:t>: time to execute</a:t>
            </a:r>
          </a:p>
        </p:txBody>
      </p:sp>
      <p:pic>
        <p:nvPicPr>
          <p:cNvPr id="15364" name="Picture 4" descr="stanford-arm+blocks"/>
          <p:cNvPicPr>
            <a:picLocks noChangeAspect="1" noChangeArrowheads="1"/>
          </p:cNvPicPr>
          <p:nvPr/>
        </p:nvPicPr>
        <p:blipFill>
          <a:blip r:embed="rId3" cstate="print"/>
          <a:srcRect/>
          <a:stretch>
            <a:fillRect/>
          </a:stretch>
        </p:blipFill>
        <p:spPr bwMode="auto">
          <a:xfrm>
            <a:off x="1676400" y="1295400"/>
            <a:ext cx="5800725" cy="2324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Vacuum World</a:t>
            </a:r>
          </a:p>
        </p:txBody>
      </p:sp>
      <p:pic>
        <p:nvPicPr>
          <p:cNvPr id="16387" name="Picture 6" descr="vacuum2-environment"/>
          <p:cNvPicPr>
            <a:picLocks noGrp="1" noChangeAspect="1" noChangeArrowheads="1"/>
          </p:cNvPicPr>
          <p:nvPr>
            <p:ph idx="1"/>
          </p:nvPr>
        </p:nvPicPr>
        <p:blipFill>
          <a:blip r:embed="rId3" cstate="print"/>
          <a:srcRect/>
          <a:stretch>
            <a:fillRect/>
          </a:stretch>
        </p:blipFill>
        <p:spPr>
          <a:xfrm>
            <a:off x="920750" y="2133600"/>
            <a:ext cx="7607300" cy="3657600"/>
          </a:xfr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Search Problem</a:t>
            </a:r>
          </a:p>
        </p:txBody>
      </p:sp>
      <p:sp>
        <p:nvSpPr>
          <p:cNvPr id="17411"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smtClean="0"/>
              <a:t> </a:t>
            </a:r>
            <a:r>
              <a:rPr lang="en-US" smtClean="0">
                <a:solidFill>
                  <a:srgbClr val="CC6600"/>
                </a:solidFill>
              </a:rPr>
              <a:t>State space</a:t>
            </a:r>
          </a:p>
          <a:p>
            <a:pPr lvl="1" eaLnBrk="1" hangingPunct="1">
              <a:lnSpc>
                <a:spcPct val="90000"/>
              </a:lnSpc>
            </a:pPr>
            <a:r>
              <a:rPr lang="en-US" smtClean="0">
                <a:solidFill>
                  <a:srgbClr val="CC6600"/>
                </a:solidFill>
              </a:rPr>
              <a:t>each state is an abstract representation of the environment</a:t>
            </a:r>
          </a:p>
          <a:p>
            <a:pPr lvl="1" eaLnBrk="1" hangingPunct="1">
              <a:lnSpc>
                <a:spcPct val="90000"/>
              </a:lnSpc>
            </a:pPr>
            <a:r>
              <a:rPr lang="en-US" smtClean="0">
                <a:solidFill>
                  <a:srgbClr val="CC6600"/>
                </a:solidFill>
              </a:rPr>
              <a:t>the state space is discrete</a:t>
            </a:r>
          </a:p>
          <a:p>
            <a:pPr eaLnBrk="1" hangingPunct="1">
              <a:lnSpc>
                <a:spcPct val="90000"/>
              </a:lnSpc>
            </a:pPr>
            <a:r>
              <a:rPr lang="en-US" smtClean="0"/>
              <a:t> Initial state</a:t>
            </a:r>
          </a:p>
          <a:p>
            <a:pPr eaLnBrk="1" hangingPunct="1">
              <a:lnSpc>
                <a:spcPct val="90000"/>
              </a:lnSpc>
            </a:pPr>
            <a:r>
              <a:rPr lang="en-US" smtClean="0"/>
              <a:t> Successor function</a:t>
            </a:r>
          </a:p>
          <a:p>
            <a:pPr eaLnBrk="1" hangingPunct="1">
              <a:lnSpc>
                <a:spcPct val="90000"/>
              </a:lnSpc>
            </a:pPr>
            <a:r>
              <a:rPr lang="en-US" smtClean="0"/>
              <a:t> Goal test</a:t>
            </a:r>
          </a:p>
          <a:p>
            <a:pPr eaLnBrk="1" hangingPunct="1">
              <a:lnSpc>
                <a:spcPct val="90000"/>
              </a:lnSpc>
            </a:pPr>
            <a:r>
              <a:rPr lang="en-US" smtClean="0"/>
              <a:t> Path cost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Search Problem</a:t>
            </a:r>
          </a:p>
        </p:txBody>
      </p:sp>
      <p:sp>
        <p:nvSpPr>
          <p:cNvPr id="18435" name="Rectangle 3" descr="Rectangle: Click to edit Master text styles&#10;Second level&#10;Third level&#10;Fourth level&#10;Fifth level"/>
          <p:cNvSpPr>
            <a:spLocks noGrp="1" noChangeArrowheads="1"/>
          </p:cNvSpPr>
          <p:nvPr>
            <p:ph type="body" idx="1"/>
          </p:nvPr>
        </p:nvSpPr>
        <p:spPr>
          <a:xfrm>
            <a:off x="838200" y="1905000"/>
            <a:ext cx="7848600" cy="4114800"/>
          </a:xfrm>
        </p:spPr>
        <p:txBody>
          <a:bodyPr/>
          <a:lstStyle/>
          <a:p>
            <a:pPr eaLnBrk="1" hangingPunct="1">
              <a:lnSpc>
                <a:spcPct val="90000"/>
              </a:lnSpc>
            </a:pPr>
            <a:r>
              <a:rPr lang="en-US" smtClean="0"/>
              <a:t> State space</a:t>
            </a:r>
          </a:p>
          <a:p>
            <a:pPr eaLnBrk="1" hangingPunct="1">
              <a:lnSpc>
                <a:spcPct val="90000"/>
              </a:lnSpc>
            </a:pPr>
            <a:r>
              <a:rPr lang="en-US" smtClean="0"/>
              <a:t> </a:t>
            </a:r>
            <a:r>
              <a:rPr lang="en-US" smtClean="0">
                <a:solidFill>
                  <a:srgbClr val="CC6600"/>
                </a:solidFill>
              </a:rPr>
              <a:t>Initial state:</a:t>
            </a:r>
          </a:p>
          <a:p>
            <a:pPr lvl="1" eaLnBrk="1" hangingPunct="1">
              <a:lnSpc>
                <a:spcPct val="90000"/>
              </a:lnSpc>
            </a:pPr>
            <a:r>
              <a:rPr lang="en-US" smtClean="0">
                <a:solidFill>
                  <a:srgbClr val="CC6600"/>
                </a:solidFill>
              </a:rPr>
              <a:t>usually the current state </a:t>
            </a:r>
          </a:p>
          <a:p>
            <a:pPr lvl="1" eaLnBrk="1" hangingPunct="1">
              <a:lnSpc>
                <a:spcPct val="90000"/>
              </a:lnSpc>
            </a:pPr>
            <a:r>
              <a:rPr lang="en-US" smtClean="0">
                <a:solidFill>
                  <a:srgbClr val="CC6600"/>
                </a:solidFill>
              </a:rPr>
              <a:t>sometimes one or several hypothetical states (“what if …”)</a:t>
            </a:r>
          </a:p>
          <a:p>
            <a:pPr eaLnBrk="1" hangingPunct="1">
              <a:lnSpc>
                <a:spcPct val="90000"/>
              </a:lnSpc>
            </a:pPr>
            <a:r>
              <a:rPr lang="en-US" smtClean="0"/>
              <a:t> Successor function</a:t>
            </a:r>
          </a:p>
          <a:p>
            <a:pPr eaLnBrk="1" hangingPunct="1">
              <a:lnSpc>
                <a:spcPct val="90000"/>
              </a:lnSpc>
            </a:pPr>
            <a:r>
              <a:rPr lang="en-US" smtClean="0"/>
              <a:t> Goal test</a:t>
            </a:r>
          </a:p>
          <a:p>
            <a:pPr eaLnBrk="1" hangingPunct="1">
              <a:lnSpc>
                <a:spcPct val="90000"/>
              </a:lnSpc>
            </a:pPr>
            <a:r>
              <a:rPr lang="en-US" smtClean="0"/>
              <a:t> Path cost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Search Problem</a:t>
            </a:r>
          </a:p>
        </p:txBody>
      </p:sp>
      <p:sp>
        <p:nvSpPr>
          <p:cNvPr id="19459"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smtClean="0"/>
              <a:t> State space</a:t>
            </a:r>
          </a:p>
          <a:p>
            <a:pPr eaLnBrk="1" hangingPunct="1">
              <a:lnSpc>
                <a:spcPct val="90000"/>
              </a:lnSpc>
            </a:pPr>
            <a:r>
              <a:rPr lang="en-US" smtClean="0"/>
              <a:t> Initial state</a:t>
            </a:r>
          </a:p>
          <a:p>
            <a:pPr eaLnBrk="1" hangingPunct="1">
              <a:lnSpc>
                <a:spcPct val="90000"/>
              </a:lnSpc>
            </a:pPr>
            <a:r>
              <a:rPr lang="en-US" smtClean="0"/>
              <a:t> </a:t>
            </a:r>
            <a:r>
              <a:rPr lang="en-US" smtClean="0">
                <a:solidFill>
                  <a:srgbClr val="CC6600"/>
                </a:solidFill>
              </a:rPr>
              <a:t>Successor function:</a:t>
            </a:r>
          </a:p>
          <a:p>
            <a:pPr lvl="1" eaLnBrk="1" hangingPunct="1">
              <a:lnSpc>
                <a:spcPct val="90000"/>
              </a:lnSpc>
            </a:pPr>
            <a:r>
              <a:rPr lang="en-US" smtClean="0">
                <a:solidFill>
                  <a:srgbClr val="CC6600"/>
                </a:solidFill>
              </a:rPr>
              <a:t>[state </a:t>
            </a:r>
            <a:r>
              <a:rPr lang="en-US" smtClean="0">
                <a:solidFill>
                  <a:srgbClr val="CC6600"/>
                </a:solidFill>
                <a:sym typeface="Wingdings" pitchFamily="2" charset="2"/>
              </a:rPr>
              <a:t> subset of states]</a:t>
            </a:r>
            <a:endParaRPr lang="en-US" smtClean="0">
              <a:solidFill>
                <a:srgbClr val="CC6600"/>
              </a:solidFill>
            </a:endParaRPr>
          </a:p>
          <a:p>
            <a:pPr lvl="1" eaLnBrk="1" hangingPunct="1">
              <a:lnSpc>
                <a:spcPct val="90000"/>
              </a:lnSpc>
            </a:pPr>
            <a:r>
              <a:rPr lang="en-US" smtClean="0">
                <a:solidFill>
                  <a:srgbClr val="CC6600"/>
                </a:solidFill>
              </a:rPr>
              <a:t>an abstract representation of the possible actions</a:t>
            </a:r>
          </a:p>
          <a:p>
            <a:pPr eaLnBrk="1" hangingPunct="1">
              <a:lnSpc>
                <a:spcPct val="90000"/>
              </a:lnSpc>
            </a:pPr>
            <a:r>
              <a:rPr lang="en-US" smtClean="0"/>
              <a:t> Goal test</a:t>
            </a:r>
          </a:p>
          <a:p>
            <a:pPr eaLnBrk="1" hangingPunct="1">
              <a:lnSpc>
                <a:spcPct val="90000"/>
              </a:lnSpc>
            </a:pPr>
            <a:r>
              <a:rPr lang="en-US" smtClean="0"/>
              <a:t> Path cost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Search Problem</a:t>
            </a:r>
          </a:p>
        </p:txBody>
      </p:sp>
      <p:sp>
        <p:nvSpPr>
          <p:cNvPr id="2048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mtClean="0"/>
              <a:t> State space</a:t>
            </a:r>
          </a:p>
          <a:p>
            <a:pPr eaLnBrk="1" hangingPunct="1"/>
            <a:r>
              <a:rPr lang="en-US" smtClean="0"/>
              <a:t> Initial state</a:t>
            </a:r>
          </a:p>
          <a:p>
            <a:pPr eaLnBrk="1" hangingPunct="1"/>
            <a:r>
              <a:rPr lang="en-US" smtClean="0"/>
              <a:t> Successor function</a:t>
            </a:r>
          </a:p>
          <a:p>
            <a:pPr eaLnBrk="1" hangingPunct="1"/>
            <a:r>
              <a:rPr lang="en-US" smtClean="0"/>
              <a:t> </a:t>
            </a:r>
            <a:r>
              <a:rPr lang="en-US" smtClean="0">
                <a:solidFill>
                  <a:srgbClr val="CC6600"/>
                </a:solidFill>
              </a:rPr>
              <a:t>Goal test:</a:t>
            </a:r>
          </a:p>
          <a:p>
            <a:pPr lvl="1" eaLnBrk="1" hangingPunct="1"/>
            <a:r>
              <a:rPr lang="en-US" smtClean="0">
                <a:solidFill>
                  <a:srgbClr val="CC6600"/>
                </a:solidFill>
              </a:rPr>
              <a:t>usually a condition</a:t>
            </a:r>
          </a:p>
          <a:p>
            <a:pPr lvl="1" eaLnBrk="1" hangingPunct="1"/>
            <a:r>
              <a:rPr lang="en-US" smtClean="0">
                <a:solidFill>
                  <a:srgbClr val="CC6600"/>
                </a:solidFill>
              </a:rPr>
              <a:t>sometimes the description of a state</a:t>
            </a:r>
          </a:p>
          <a:p>
            <a:pPr eaLnBrk="1" hangingPunct="1"/>
            <a:r>
              <a:rPr lang="en-US" smtClean="0"/>
              <a:t> Path cost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romania"/>
          <p:cNvPicPr>
            <a:picLocks noGrp="1" noChangeAspect="1" noChangeArrowheads="1"/>
          </p:cNvPicPr>
          <p:nvPr>
            <p:ph idx="1"/>
          </p:nvPr>
        </p:nvPicPr>
        <p:blipFill>
          <a:blip r:embed="rId2" cstate="print"/>
          <a:srcRect/>
          <a:stretch>
            <a:fillRect/>
          </a:stretch>
        </p:blipFill>
        <p:spPr>
          <a:xfrm>
            <a:off x="1" y="148281"/>
            <a:ext cx="9144000" cy="6557319"/>
          </a:xfrm>
          <a:noFill/>
        </p:spPr>
      </p:pic>
    </p:spTree>
    <p:extLst>
      <p:ext uri="{BB962C8B-B14F-4D97-AF65-F5344CB8AC3E}">
        <p14:creationId xmlns:p14="http://schemas.microsoft.com/office/powerpoint/2010/main" val="1921110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Search Problem</a:t>
            </a:r>
          </a:p>
        </p:txBody>
      </p:sp>
      <p:sp>
        <p:nvSpPr>
          <p:cNvPr id="21507"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smtClean="0"/>
              <a:t> State space</a:t>
            </a:r>
          </a:p>
          <a:p>
            <a:pPr eaLnBrk="1" hangingPunct="1">
              <a:lnSpc>
                <a:spcPct val="90000"/>
              </a:lnSpc>
            </a:pPr>
            <a:r>
              <a:rPr lang="en-US" smtClean="0"/>
              <a:t> Initial state</a:t>
            </a:r>
          </a:p>
          <a:p>
            <a:pPr eaLnBrk="1" hangingPunct="1">
              <a:lnSpc>
                <a:spcPct val="90000"/>
              </a:lnSpc>
            </a:pPr>
            <a:r>
              <a:rPr lang="en-US" smtClean="0"/>
              <a:t> Successor function</a:t>
            </a:r>
          </a:p>
          <a:p>
            <a:pPr eaLnBrk="1" hangingPunct="1">
              <a:lnSpc>
                <a:spcPct val="90000"/>
              </a:lnSpc>
            </a:pPr>
            <a:r>
              <a:rPr lang="en-US" smtClean="0"/>
              <a:t> Goal test</a:t>
            </a:r>
          </a:p>
          <a:p>
            <a:pPr eaLnBrk="1" hangingPunct="1">
              <a:lnSpc>
                <a:spcPct val="90000"/>
              </a:lnSpc>
            </a:pPr>
            <a:r>
              <a:rPr lang="en-US" smtClean="0"/>
              <a:t> </a:t>
            </a:r>
            <a:r>
              <a:rPr lang="en-US" smtClean="0">
                <a:solidFill>
                  <a:srgbClr val="CC6600"/>
                </a:solidFill>
              </a:rPr>
              <a:t>Path cost:</a:t>
            </a:r>
          </a:p>
          <a:p>
            <a:pPr lvl="1" eaLnBrk="1" hangingPunct="1">
              <a:lnSpc>
                <a:spcPct val="90000"/>
              </a:lnSpc>
            </a:pPr>
            <a:r>
              <a:rPr lang="en-US" smtClean="0">
                <a:solidFill>
                  <a:srgbClr val="CC6600"/>
                </a:solidFill>
              </a:rPr>
              <a:t>[path </a:t>
            </a:r>
            <a:r>
              <a:rPr lang="en-US" smtClean="0">
                <a:solidFill>
                  <a:srgbClr val="CC6600"/>
                </a:solidFill>
                <a:sym typeface="Wingdings" pitchFamily="2" charset="2"/>
              </a:rPr>
              <a:t> positive number]</a:t>
            </a:r>
          </a:p>
          <a:p>
            <a:pPr lvl="1" eaLnBrk="1" hangingPunct="1">
              <a:lnSpc>
                <a:spcPct val="90000"/>
              </a:lnSpc>
            </a:pPr>
            <a:r>
              <a:rPr lang="en-US" smtClean="0">
                <a:solidFill>
                  <a:srgbClr val="CC6600"/>
                </a:solidFill>
                <a:sym typeface="Wingdings" pitchFamily="2" charset="2"/>
              </a:rPr>
              <a:t>usually, path cost = sum of step costs</a:t>
            </a:r>
          </a:p>
          <a:p>
            <a:pPr lvl="1" eaLnBrk="1" hangingPunct="1">
              <a:lnSpc>
                <a:spcPct val="90000"/>
              </a:lnSpc>
            </a:pPr>
            <a:r>
              <a:rPr lang="en-US" smtClean="0">
                <a:solidFill>
                  <a:srgbClr val="CC6600"/>
                </a:solidFill>
                <a:sym typeface="Wingdings" pitchFamily="2" charset="2"/>
              </a:rPr>
              <a:t>e.g., number of moves of the empty tile</a:t>
            </a:r>
            <a:endParaRPr lang="en-US" smtClean="0">
              <a:solidFill>
                <a:srgbClr val="CC66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Example: 8-puzzle</a:t>
            </a:r>
          </a:p>
        </p:txBody>
      </p:sp>
      <p:grpSp>
        <p:nvGrpSpPr>
          <p:cNvPr id="22531" name="Group 3"/>
          <p:cNvGrpSpPr>
            <a:grpSpLocks/>
          </p:cNvGrpSpPr>
          <p:nvPr/>
        </p:nvGrpSpPr>
        <p:grpSpPr bwMode="auto">
          <a:xfrm>
            <a:off x="1524000" y="2438400"/>
            <a:ext cx="6400800" cy="2565400"/>
            <a:chOff x="960" y="1152"/>
            <a:chExt cx="4032" cy="1616"/>
          </a:xfrm>
        </p:grpSpPr>
        <p:grpSp>
          <p:nvGrpSpPr>
            <p:cNvPr id="22532" name="Group 4"/>
            <p:cNvGrpSpPr>
              <a:grpSpLocks/>
            </p:cNvGrpSpPr>
            <p:nvPr/>
          </p:nvGrpSpPr>
          <p:grpSpPr bwMode="auto">
            <a:xfrm>
              <a:off x="960" y="1152"/>
              <a:ext cx="1152" cy="1152"/>
              <a:chOff x="768" y="1152"/>
              <a:chExt cx="1152" cy="1152"/>
            </a:xfrm>
          </p:grpSpPr>
          <p:sp>
            <p:nvSpPr>
              <p:cNvPr id="22553" name="Rectangle 5"/>
              <p:cNvSpPr>
                <a:spLocks noChangeArrowheads="1"/>
              </p:cNvSpPr>
              <p:nvPr/>
            </p:nvSpPr>
            <p:spPr bwMode="auto">
              <a:xfrm>
                <a:off x="768" y="1152"/>
                <a:ext cx="1152" cy="1152"/>
              </a:xfrm>
              <a:prstGeom prst="rect">
                <a:avLst/>
              </a:prstGeom>
              <a:noFill/>
              <a:ln w="57150">
                <a:solidFill>
                  <a:schemeClr val="tx1"/>
                </a:solidFill>
                <a:miter lim="800000"/>
                <a:headEnd/>
                <a:tailEnd/>
              </a:ln>
            </p:spPr>
            <p:txBody>
              <a:bodyPr wrap="none" anchor="ctr"/>
              <a:lstStyle/>
              <a:p>
                <a:endParaRPr lang="th-TH"/>
              </a:p>
            </p:txBody>
          </p:sp>
          <p:sp>
            <p:nvSpPr>
              <p:cNvPr id="22554" name="Rectangle 6"/>
              <p:cNvSpPr>
                <a:spLocks noChangeArrowheads="1"/>
              </p:cNvSpPr>
              <p:nvPr/>
            </p:nvSpPr>
            <p:spPr bwMode="auto">
              <a:xfrm>
                <a:off x="768" y="115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2555" name="Rectangle 7"/>
              <p:cNvSpPr>
                <a:spLocks noChangeArrowheads="1"/>
              </p:cNvSpPr>
              <p:nvPr/>
            </p:nvSpPr>
            <p:spPr bwMode="auto">
              <a:xfrm>
                <a:off x="768" y="153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2556" name="Rectangle 8"/>
              <p:cNvSpPr>
                <a:spLocks noChangeArrowheads="1"/>
              </p:cNvSpPr>
              <p:nvPr/>
            </p:nvSpPr>
            <p:spPr bwMode="auto">
              <a:xfrm>
                <a:off x="768" y="1920"/>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2557" name="Rectangle 9"/>
              <p:cNvSpPr>
                <a:spLocks noChangeArrowheads="1"/>
              </p:cNvSpPr>
              <p:nvPr/>
            </p:nvSpPr>
            <p:spPr bwMode="auto">
              <a:xfrm>
                <a:off x="1152" y="115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2558" name="Rectangle 10"/>
              <p:cNvSpPr>
                <a:spLocks noChangeArrowheads="1"/>
              </p:cNvSpPr>
              <p:nvPr/>
            </p:nvSpPr>
            <p:spPr bwMode="auto">
              <a:xfrm>
                <a:off x="1152" y="153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2559" name="Rectangle 11"/>
              <p:cNvSpPr>
                <a:spLocks noChangeArrowheads="1"/>
              </p:cNvSpPr>
              <p:nvPr/>
            </p:nvSpPr>
            <p:spPr bwMode="auto">
              <a:xfrm>
                <a:off x="1536" y="153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2560" name="Rectangle 12"/>
              <p:cNvSpPr>
                <a:spLocks noChangeArrowheads="1"/>
              </p:cNvSpPr>
              <p:nvPr/>
            </p:nvSpPr>
            <p:spPr bwMode="auto">
              <a:xfrm>
                <a:off x="1152" y="1920"/>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2561" name="Rectangle 13"/>
              <p:cNvSpPr>
                <a:spLocks noChangeArrowheads="1"/>
              </p:cNvSpPr>
              <p:nvPr/>
            </p:nvSpPr>
            <p:spPr bwMode="auto">
              <a:xfrm>
                <a:off x="1536" y="1920"/>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2562" name="Text Box 14"/>
              <p:cNvSpPr txBox="1">
                <a:spLocks noChangeArrowheads="1"/>
              </p:cNvSpPr>
              <p:nvPr/>
            </p:nvSpPr>
            <p:spPr bwMode="auto">
              <a:xfrm>
                <a:off x="1248" y="1968"/>
                <a:ext cx="221" cy="288"/>
              </a:xfrm>
              <a:prstGeom prst="rect">
                <a:avLst/>
              </a:prstGeom>
              <a:noFill/>
              <a:ln w="9525">
                <a:noFill/>
                <a:miter lim="800000"/>
                <a:headEnd/>
                <a:tailEnd/>
              </a:ln>
            </p:spPr>
            <p:txBody>
              <a:bodyPr wrap="none">
                <a:spAutoFit/>
              </a:bodyPr>
              <a:lstStyle/>
              <a:p>
                <a:r>
                  <a:rPr lang="en-US"/>
                  <a:t>1</a:t>
                </a:r>
              </a:p>
            </p:txBody>
          </p:sp>
          <p:sp>
            <p:nvSpPr>
              <p:cNvPr id="22563" name="Text Box 15"/>
              <p:cNvSpPr txBox="1">
                <a:spLocks noChangeArrowheads="1"/>
              </p:cNvSpPr>
              <p:nvPr/>
            </p:nvSpPr>
            <p:spPr bwMode="auto">
              <a:xfrm>
                <a:off x="1248" y="1200"/>
                <a:ext cx="221" cy="288"/>
              </a:xfrm>
              <a:prstGeom prst="rect">
                <a:avLst/>
              </a:prstGeom>
              <a:noFill/>
              <a:ln w="9525">
                <a:noFill/>
                <a:miter lim="800000"/>
                <a:headEnd/>
                <a:tailEnd/>
              </a:ln>
            </p:spPr>
            <p:txBody>
              <a:bodyPr wrap="none">
                <a:spAutoFit/>
              </a:bodyPr>
              <a:lstStyle/>
              <a:p>
                <a:r>
                  <a:rPr lang="en-US"/>
                  <a:t>2</a:t>
                </a:r>
              </a:p>
            </p:txBody>
          </p:sp>
          <p:sp>
            <p:nvSpPr>
              <p:cNvPr id="22564" name="Text Box 16"/>
              <p:cNvSpPr txBox="1">
                <a:spLocks noChangeArrowheads="1"/>
              </p:cNvSpPr>
              <p:nvPr/>
            </p:nvSpPr>
            <p:spPr bwMode="auto">
              <a:xfrm>
                <a:off x="864" y="1584"/>
                <a:ext cx="221" cy="288"/>
              </a:xfrm>
              <a:prstGeom prst="rect">
                <a:avLst/>
              </a:prstGeom>
              <a:noFill/>
              <a:ln w="9525">
                <a:noFill/>
                <a:miter lim="800000"/>
                <a:headEnd/>
                <a:tailEnd/>
              </a:ln>
            </p:spPr>
            <p:txBody>
              <a:bodyPr wrap="none">
                <a:spAutoFit/>
              </a:bodyPr>
              <a:lstStyle/>
              <a:p>
                <a:r>
                  <a:rPr lang="en-US"/>
                  <a:t>3</a:t>
                </a:r>
              </a:p>
            </p:txBody>
          </p:sp>
          <p:sp>
            <p:nvSpPr>
              <p:cNvPr id="22565" name="Text Box 17"/>
              <p:cNvSpPr txBox="1">
                <a:spLocks noChangeArrowheads="1"/>
              </p:cNvSpPr>
              <p:nvPr/>
            </p:nvSpPr>
            <p:spPr bwMode="auto">
              <a:xfrm>
                <a:off x="1248" y="1584"/>
                <a:ext cx="221" cy="288"/>
              </a:xfrm>
              <a:prstGeom prst="rect">
                <a:avLst/>
              </a:prstGeom>
              <a:noFill/>
              <a:ln w="9525">
                <a:noFill/>
                <a:miter lim="800000"/>
                <a:headEnd/>
                <a:tailEnd/>
              </a:ln>
            </p:spPr>
            <p:txBody>
              <a:bodyPr wrap="none">
                <a:spAutoFit/>
              </a:bodyPr>
              <a:lstStyle/>
              <a:p>
                <a:r>
                  <a:rPr lang="en-US"/>
                  <a:t>4</a:t>
                </a:r>
              </a:p>
            </p:txBody>
          </p:sp>
          <p:sp>
            <p:nvSpPr>
              <p:cNvPr id="22566" name="Text Box 18"/>
              <p:cNvSpPr txBox="1">
                <a:spLocks noChangeArrowheads="1"/>
              </p:cNvSpPr>
              <p:nvPr/>
            </p:nvSpPr>
            <p:spPr bwMode="auto">
              <a:xfrm>
                <a:off x="864" y="1968"/>
                <a:ext cx="221" cy="288"/>
              </a:xfrm>
              <a:prstGeom prst="rect">
                <a:avLst/>
              </a:prstGeom>
              <a:noFill/>
              <a:ln w="9525">
                <a:noFill/>
                <a:miter lim="800000"/>
                <a:headEnd/>
                <a:tailEnd/>
              </a:ln>
            </p:spPr>
            <p:txBody>
              <a:bodyPr wrap="none">
                <a:spAutoFit/>
              </a:bodyPr>
              <a:lstStyle/>
              <a:p>
                <a:r>
                  <a:rPr lang="en-US"/>
                  <a:t>5</a:t>
                </a:r>
              </a:p>
            </p:txBody>
          </p:sp>
          <p:sp>
            <p:nvSpPr>
              <p:cNvPr id="22567" name="Text Box 19"/>
              <p:cNvSpPr txBox="1">
                <a:spLocks noChangeArrowheads="1"/>
              </p:cNvSpPr>
              <p:nvPr/>
            </p:nvSpPr>
            <p:spPr bwMode="auto">
              <a:xfrm>
                <a:off x="1632" y="1968"/>
                <a:ext cx="221" cy="288"/>
              </a:xfrm>
              <a:prstGeom prst="rect">
                <a:avLst/>
              </a:prstGeom>
              <a:noFill/>
              <a:ln w="9525">
                <a:noFill/>
                <a:miter lim="800000"/>
                <a:headEnd/>
                <a:tailEnd/>
              </a:ln>
            </p:spPr>
            <p:txBody>
              <a:bodyPr wrap="none">
                <a:spAutoFit/>
              </a:bodyPr>
              <a:lstStyle/>
              <a:p>
                <a:r>
                  <a:rPr lang="en-US"/>
                  <a:t>6</a:t>
                </a:r>
              </a:p>
            </p:txBody>
          </p:sp>
          <p:sp>
            <p:nvSpPr>
              <p:cNvPr id="22568" name="Text Box 20"/>
              <p:cNvSpPr txBox="1">
                <a:spLocks noChangeArrowheads="1"/>
              </p:cNvSpPr>
              <p:nvPr/>
            </p:nvSpPr>
            <p:spPr bwMode="auto">
              <a:xfrm>
                <a:off x="1632" y="1584"/>
                <a:ext cx="221" cy="288"/>
              </a:xfrm>
              <a:prstGeom prst="rect">
                <a:avLst/>
              </a:prstGeom>
              <a:noFill/>
              <a:ln w="9525">
                <a:noFill/>
                <a:miter lim="800000"/>
                <a:headEnd/>
                <a:tailEnd/>
              </a:ln>
            </p:spPr>
            <p:txBody>
              <a:bodyPr wrap="none">
                <a:spAutoFit/>
              </a:bodyPr>
              <a:lstStyle/>
              <a:p>
                <a:r>
                  <a:rPr lang="en-US"/>
                  <a:t>7</a:t>
                </a:r>
              </a:p>
            </p:txBody>
          </p:sp>
          <p:sp>
            <p:nvSpPr>
              <p:cNvPr id="22569" name="Text Box 21"/>
              <p:cNvSpPr txBox="1">
                <a:spLocks noChangeArrowheads="1"/>
              </p:cNvSpPr>
              <p:nvPr/>
            </p:nvSpPr>
            <p:spPr bwMode="auto">
              <a:xfrm>
                <a:off x="864" y="1200"/>
                <a:ext cx="221" cy="288"/>
              </a:xfrm>
              <a:prstGeom prst="rect">
                <a:avLst/>
              </a:prstGeom>
              <a:noFill/>
              <a:ln w="9525">
                <a:noFill/>
                <a:miter lim="800000"/>
                <a:headEnd/>
                <a:tailEnd/>
              </a:ln>
            </p:spPr>
            <p:txBody>
              <a:bodyPr wrap="none">
                <a:spAutoFit/>
              </a:bodyPr>
              <a:lstStyle/>
              <a:p>
                <a:r>
                  <a:rPr lang="en-US"/>
                  <a:t>8</a:t>
                </a:r>
              </a:p>
            </p:txBody>
          </p:sp>
        </p:grpSp>
        <p:grpSp>
          <p:nvGrpSpPr>
            <p:cNvPr id="22533" name="Group 22"/>
            <p:cNvGrpSpPr>
              <a:grpSpLocks/>
            </p:cNvGrpSpPr>
            <p:nvPr/>
          </p:nvGrpSpPr>
          <p:grpSpPr bwMode="auto">
            <a:xfrm>
              <a:off x="3840" y="1152"/>
              <a:ext cx="1152" cy="1152"/>
              <a:chOff x="3264" y="1152"/>
              <a:chExt cx="1152" cy="1152"/>
            </a:xfrm>
          </p:grpSpPr>
          <p:sp>
            <p:nvSpPr>
              <p:cNvPr id="22536" name="Rectangle 23"/>
              <p:cNvSpPr>
                <a:spLocks noChangeArrowheads="1"/>
              </p:cNvSpPr>
              <p:nvPr/>
            </p:nvSpPr>
            <p:spPr bwMode="auto">
              <a:xfrm>
                <a:off x="3264" y="1152"/>
                <a:ext cx="1152" cy="1152"/>
              </a:xfrm>
              <a:prstGeom prst="rect">
                <a:avLst/>
              </a:prstGeom>
              <a:noFill/>
              <a:ln w="57150">
                <a:solidFill>
                  <a:schemeClr val="tx1"/>
                </a:solidFill>
                <a:miter lim="800000"/>
                <a:headEnd/>
                <a:tailEnd/>
              </a:ln>
            </p:spPr>
            <p:txBody>
              <a:bodyPr wrap="none" anchor="ctr"/>
              <a:lstStyle/>
              <a:p>
                <a:endParaRPr lang="th-TH"/>
              </a:p>
            </p:txBody>
          </p:sp>
          <p:sp>
            <p:nvSpPr>
              <p:cNvPr id="22537" name="Rectangle 24"/>
              <p:cNvSpPr>
                <a:spLocks noChangeArrowheads="1"/>
              </p:cNvSpPr>
              <p:nvPr/>
            </p:nvSpPr>
            <p:spPr bwMode="auto">
              <a:xfrm>
                <a:off x="3264" y="115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2538" name="Rectangle 25"/>
              <p:cNvSpPr>
                <a:spLocks noChangeArrowheads="1"/>
              </p:cNvSpPr>
              <p:nvPr/>
            </p:nvSpPr>
            <p:spPr bwMode="auto">
              <a:xfrm>
                <a:off x="3264" y="153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2539" name="Rectangle 26"/>
              <p:cNvSpPr>
                <a:spLocks noChangeArrowheads="1"/>
              </p:cNvSpPr>
              <p:nvPr/>
            </p:nvSpPr>
            <p:spPr bwMode="auto">
              <a:xfrm>
                <a:off x="3264" y="1920"/>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2540" name="Rectangle 27"/>
              <p:cNvSpPr>
                <a:spLocks noChangeArrowheads="1"/>
              </p:cNvSpPr>
              <p:nvPr/>
            </p:nvSpPr>
            <p:spPr bwMode="auto">
              <a:xfrm>
                <a:off x="3648" y="115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2541" name="Rectangle 28"/>
              <p:cNvSpPr>
                <a:spLocks noChangeArrowheads="1"/>
              </p:cNvSpPr>
              <p:nvPr/>
            </p:nvSpPr>
            <p:spPr bwMode="auto">
              <a:xfrm>
                <a:off x="3648" y="153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2542" name="Rectangle 29"/>
              <p:cNvSpPr>
                <a:spLocks noChangeArrowheads="1"/>
              </p:cNvSpPr>
              <p:nvPr/>
            </p:nvSpPr>
            <p:spPr bwMode="auto">
              <a:xfrm>
                <a:off x="4032" y="153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2543" name="Rectangle 30"/>
              <p:cNvSpPr>
                <a:spLocks noChangeArrowheads="1"/>
              </p:cNvSpPr>
              <p:nvPr/>
            </p:nvSpPr>
            <p:spPr bwMode="auto">
              <a:xfrm>
                <a:off x="3648" y="1920"/>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2544" name="Rectangle 31"/>
              <p:cNvSpPr>
                <a:spLocks noChangeArrowheads="1"/>
              </p:cNvSpPr>
              <p:nvPr/>
            </p:nvSpPr>
            <p:spPr bwMode="auto">
              <a:xfrm>
                <a:off x="4032" y="115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2545" name="Text Box 32"/>
              <p:cNvSpPr txBox="1">
                <a:spLocks noChangeArrowheads="1"/>
              </p:cNvSpPr>
              <p:nvPr/>
            </p:nvSpPr>
            <p:spPr bwMode="auto">
              <a:xfrm>
                <a:off x="3360" y="1200"/>
                <a:ext cx="221" cy="288"/>
              </a:xfrm>
              <a:prstGeom prst="rect">
                <a:avLst/>
              </a:prstGeom>
              <a:noFill/>
              <a:ln w="9525">
                <a:noFill/>
                <a:miter lim="800000"/>
                <a:headEnd/>
                <a:tailEnd/>
              </a:ln>
            </p:spPr>
            <p:txBody>
              <a:bodyPr wrap="none">
                <a:spAutoFit/>
              </a:bodyPr>
              <a:lstStyle/>
              <a:p>
                <a:r>
                  <a:rPr lang="en-US"/>
                  <a:t>1</a:t>
                </a:r>
              </a:p>
            </p:txBody>
          </p:sp>
          <p:sp>
            <p:nvSpPr>
              <p:cNvPr id="22546" name="Text Box 33"/>
              <p:cNvSpPr txBox="1">
                <a:spLocks noChangeArrowheads="1"/>
              </p:cNvSpPr>
              <p:nvPr/>
            </p:nvSpPr>
            <p:spPr bwMode="auto">
              <a:xfrm>
                <a:off x="3744" y="1200"/>
                <a:ext cx="221" cy="288"/>
              </a:xfrm>
              <a:prstGeom prst="rect">
                <a:avLst/>
              </a:prstGeom>
              <a:noFill/>
              <a:ln w="9525">
                <a:noFill/>
                <a:miter lim="800000"/>
                <a:headEnd/>
                <a:tailEnd/>
              </a:ln>
            </p:spPr>
            <p:txBody>
              <a:bodyPr wrap="none">
                <a:spAutoFit/>
              </a:bodyPr>
              <a:lstStyle/>
              <a:p>
                <a:r>
                  <a:rPr lang="en-US"/>
                  <a:t>2</a:t>
                </a:r>
              </a:p>
            </p:txBody>
          </p:sp>
          <p:sp>
            <p:nvSpPr>
              <p:cNvPr id="22547" name="Text Box 34"/>
              <p:cNvSpPr txBox="1">
                <a:spLocks noChangeArrowheads="1"/>
              </p:cNvSpPr>
              <p:nvPr/>
            </p:nvSpPr>
            <p:spPr bwMode="auto">
              <a:xfrm>
                <a:off x="4128" y="1200"/>
                <a:ext cx="221" cy="288"/>
              </a:xfrm>
              <a:prstGeom prst="rect">
                <a:avLst/>
              </a:prstGeom>
              <a:noFill/>
              <a:ln w="9525">
                <a:noFill/>
                <a:miter lim="800000"/>
                <a:headEnd/>
                <a:tailEnd/>
              </a:ln>
            </p:spPr>
            <p:txBody>
              <a:bodyPr wrap="none">
                <a:spAutoFit/>
              </a:bodyPr>
              <a:lstStyle/>
              <a:p>
                <a:r>
                  <a:rPr lang="en-US"/>
                  <a:t>3</a:t>
                </a:r>
              </a:p>
            </p:txBody>
          </p:sp>
          <p:sp>
            <p:nvSpPr>
              <p:cNvPr id="22548" name="Text Box 35"/>
              <p:cNvSpPr txBox="1">
                <a:spLocks noChangeArrowheads="1"/>
              </p:cNvSpPr>
              <p:nvPr/>
            </p:nvSpPr>
            <p:spPr bwMode="auto">
              <a:xfrm>
                <a:off x="3360" y="1584"/>
                <a:ext cx="221" cy="288"/>
              </a:xfrm>
              <a:prstGeom prst="rect">
                <a:avLst/>
              </a:prstGeom>
              <a:noFill/>
              <a:ln w="9525">
                <a:noFill/>
                <a:miter lim="800000"/>
                <a:headEnd/>
                <a:tailEnd/>
              </a:ln>
            </p:spPr>
            <p:txBody>
              <a:bodyPr wrap="none">
                <a:spAutoFit/>
              </a:bodyPr>
              <a:lstStyle/>
              <a:p>
                <a:r>
                  <a:rPr lang="en-US"/>
                  <a:t>4</a:t>
                </a:r>
              </a:p>
            </p:txBody>
          </p:sp>
          <p:sp>
            <p:nvSpPr>
              <p:cNvPr id="22549" name="Text Box 36"/>
              <p:cNvSpPr txBox="1">
                <a:spLocks noChangeArrowheads="1"/>
              </p:cNvSpPr>
              <p:nvPr/>
            </p:nvSpPr>
            <p:spPr bwMode="auto">
              <a:xfrm>
                <a:off x="3744" y="1584"/>
                <a:ext cx="221" cy="288"/>
              </a:xfrm>
              <a:prstGeom prst="rect">
                <a:avLst/>
              </a:prstGeom>
              <a:noFill/>
              <a:ln w="9525">
                <a:noFill/>
                <a:miter lim="800000"/>
                <a:headEnd/>
                <a:tailEnd/>
              </a:ln>
            </p:spPr>
            <p:txBody>
              <a:bodyPr wrap="none">
                <a:spAutoFit/>
              </a:bodyPr>
              <a:lstStyle/>
              <a:p>
                <a:r>
                  <a:rPr lang="en-US"/>
                  <a:t>5</a:t>
                </a:r>
              </a:p>
            </p:txBody>
          </p:sp>
          <p:sp>
            <p:nvSpPr>
              <p:cNvPr id="22550" name="Text Box 37"/>
              <p:cNvSpPr txBox="1">
                <a:spLocks noChangeArrowheads="1"/>
              </p:cNvSpPr>
              <p:nvPr/>
            </p:nvSpPr>
            <p:spPr bwMode="auto">
              <a:xfrm>
                <a:off x="4128" y="1584"/>
                <a:ext cx="221" cy="288"/>
              </a:xfrm>
              <a:prstGeom prst="rect">
                <a:avLst/>
              </a:prstGeom>
              <a:noFill/>
              <a:ln w="9525">
                <a:noFill/>
                <a:miter lim="800000"/>
                <a:headEnd/>
                <a:tailEnd/>
              </a:ln>
            </p:spPr>
            <p:txBody>
              <a:bodyPr wrap="none">
                <a:spAutoFit/>
              </a:bodyPr>
              <a:lstStyle/>
              <a:p>
                <a:r>
                  <a:rPr lang="en-US"/>
                  <a:t>6</a:t>
                </a:r>
              </a:p>
            </p:txBody>
          </p:sp>
          <p:sp>
            <p:nvSpPr>
              <p:cNvPr id="22551" name="Text Box 38"/>
              <p:cNvSpPr txBox="1">
                <a:spLocks noChangeArrowheads="1"/>
              </p:cNvSpPr>
              <p:nvPr/>
            </p:nvSpPr>
            <p:spPr bwMode="auto">
              <a:xfrm>
                <a:off x="3360" y="1968"/>
                <a:ext cx="221" cy="288"/>
              </a:xfrm>
              <a:prstGeom prst="rect">
                <a:avLst/>
              </a:prstGeom>
              <a:noFill/>
              <a:ln w="9525">
                <a:noFill/>
                <a:miter lim="800000"/>
                <a:headEnd/>
                <a:tailEnd/>
              </a:ln>
            </p:spPr>
            <p:txBody>
              <a:bodyPr wrap="none">
                <a:spAutoFit/>
              </a:bodyPr>
              <a:lstStyle/>
              <a:p>
                <a:r>
                  <a:rPr lang="en-US"/>
                  <a:t>7</a:t>
                </a:r>
              </a:p>
            </p:txBody>
          </p:sp>
          <p:sp>
            <p:nvSpPr>
              <p:cNvPr id="22552" name="Text Box 39"/>
              <p:cNvSpPr txBox="1">
                <a:spLocks noChangeArrowheads="1"/>
              </p:cNvSpPr>
              <p:nvPr/>
            </p:nvSpPr>
            <p:spPr bwMode="auto">
              <a:xfrm>
                <a:off x="3744" y="1968"/>
                <a:ext cx="221" cy="288"/>
              </a:xfrm>
              <a:prstGeom prst="rect">
                <a:avLst/>
              </a:prstGeom>
              <a:noFill/>
              <a:ln w="9525">
                <a:noFill/>
                <a:miter lim="800000"/>
                <a:headEnd/>
                <a:tailEnd/>
              </a:ln>
            </p:spPr>
            <p:txBody>
              <a:bodyPr wrap="none">
                <a:spAutoFit/>
              </a:bodyPr>
              <a:lstStyle/>
              <a:p>
                <a:r>
                  <a:rPr lang="en-US"/>
                  <a:t>8</a:t>
                </a:r>
              </a:p>
            </p:txBody>
          </p:sp>
        </p:grpSp>
        <p:sp>
          <p:nvSpPr>
            <p:cNvPr id="22534" name="Text Box 40"/>
            <p:cNvSpPr txBox="1">
              <a:spLocks noChangeArrowheads="1"/>
            </p:cNvSpPr>
            <p:nvPr/>
          </p:nvSpPr>
          <p:spPr bwMode="auto">
            <a:xfrm>
              <a:off x="1094" y="2469"/>
              <a:ext cx="1068" cy="288"/>
            </a:xfrm>
            <a:prstGeom prst="rect">
              <a:avLst/>
            </a:prstGeom>
            <a:noFill/>
            <a:ln w="9525">
              <a:noFill/>
              <a:miter lim="800000"/>
              <a:headEnd/>
              <a:tailEnd/>
            </a:ln>
          </p:spPr>
          <p:txBody>
            <a:bodyPr wrap="none">
              <a:spAutoFit/>
            </a:bodyPr>
            <a:lstStyle/>
            <a:p>
              <a:r>
                <a:rPr lang="en-US"/>
                <a:t>Initial state</a:t>
              </a:r>
            </a:p>
          </p:txBody>
        </p:sp>
        <p:sp>
          <p:nvSpPr>
            <p:cNvPr id="22535" name="Text Box 41"/>
            <p:cNvSpPr txBox="1">
              <a:spLocks noChangeArrowheads="1"/>
            </p:cNvSpPr>
            <p:nvPr/>
          </p:nvSpPr>
          <p:spPr bwMode="auto">
            <a:xfrm>
              <a:off x="3967" y="2480"/>
              <a:ext cx="969" cy="288"/>
            </a:xfrm>
            <a:prstGeom prst="rect">
              <a:avLst/>
            </a:prstGeom>
            <a:noFill/>
            <a:ln w="9525">
              <a:noFill/>
              <a:miter lim="800000"/>
              <a:headEnd/>
              <a:tailEnd/>
            </a:ln>
          </p:spPr>
          <p:txBody>
            <a:bodyPr wrap="none">
              <a:spAutoFit/>
            </a:bodyPr>
            <a:lstStyle/>
            <a:p>
              <a:r>
                <a:rPr lang="en-US"/>
                <a:t>Goal state</a:t>
              </a: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Example: 8-puzzle</a:t>
            </a:r>
          </a:p>
        </p:txBody>
      </p:sp>
      <p:grpSp>
        <p:nvGrpSpPr>
          <p:cNvPr id="23555" name="Group 3"/>
          <p:cNvGrpSpPr>
            <a:grpSpLocks/>
          </p:cNvGrpSpPr>
          <p:nvPr/>
        </p:nvGrpSpPr>
        <p:grpSpPr bwMode="auto">
          <a:xfrm>
            <a:off x="685800" y="1828800"/>
            <a:ext cx="8153400" cy="4622800"/>
            <a:chOff x="432" y="1152"/>
            <a:chExt cx="5136" cy="2912"/>
          </a:xfrm>
        </p:grpSpPr>
        <p:grpSp>
          <p:nvGrpSpPr>
            <p:cNvPr id="23557" name="Group 4"/>
            <p:cNvGrpSpPr>
              <a:grpSpLocks/>
            </p:cNvGrpSpPr>
            <p:nvPr/>
          </p:nvGrpSpPr>
          <p:grpSpPr bwMode="auto">
            <a:xfrm>
              <a:off x="432" y="1152"/>
              <a:ext cx="4928" cy="2912"/>
              <a:chOff x="448" y="1104"/>
              <a:chExt cx="4928" cy="2912"/>
            </a:xfrm>
          </p:grpSpPr>
          <p:grpSp>
            <p:nvGrpSpPr>
              <p:cNvPr id="23563" name="Group 5"/>
              <p:cNvGrpSpPr>
                <a:grpSpLocks/>
              </p:cNvGrpSpPr>
              <p:nvPr/>
            </p:nvGrpSpPr>
            <p:grpSpPr bwMode="auto">
              <a:xfrm>
                <a:off x="768" y="1872"/>
                <a:ext cx="1152" cy="1152"/>
                <a:chOff x="768" y="1152"/>
                <a:chExt cx="1152" cy="1152"/>
              </a:xfrm>
            </p:grpSpPr>
            <p:sp>
              <p:nvSpPr>
                <p:cNvPr id="23622" name="Rectangle 6"/>
                <p:cNvSpPr>
                  <a:spLocks noChangeArrowheads="1"/>
                </p:cNvSpPr>
                <p:nvPr/>
              </p:nvSpPr>
              <p:spPr bwMode="auto">
                <a:xfrm>
                  <a:off x="768" y="1152"/>
                  <a:ext cx="1152" cy="1152"/>
                </a:xfrm>
                <a:prstGeom prst="rect">
                  <a:avLst/>
                </a:prstGeom>
                <a:noFill/>
                <a:ln w="57150">
                  <a:solidFill>
                    <a:schemeClr val="tx1"/>
                  </a:solidFill>
                  <a:miter lim="800000"/>
                  <a:headEnd/>
                  <a:tailEnd/>
                </a:ln>
              </p:spPr>
              <p:txBody>
                <a:bodyPr wrap="none" anchor="ctr"/>
                <a:lstStyle/>
                <a:p>
                  <a:endParaRPr lang="th-TH"/>
                </a:p>
              </p:txBody>
            </p:sp>
            <p:sp>
              <p:nvSpPr>
                <p:cNvPr id="23623" name="Rectangle 7"/>
                <p:cNvSpPr>
                  <a:spLocks noChangeArrowheads="1"/>
                </p:cNvSpPr>
                <p:nvPr/>
              </p:nvSpPr>
              <p:spPr bwMode="auto">
                <a:xfrm>
                  <a:off x="768" y="115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624" name="Rectangle 8"/>
                <p:cNvSpPr>
                  <a:spLocks noChangeArrowheads="1"/>
                </p:cNvSpPr>
                <p:nvPr/>
              </p:nvSpPr>
              <p:spPr bwMode="auto">
                <a:xfrm>
                  <a:off x="768" y="153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625" name="Rectangle 9"/>
                <p:cNvSpPr>
                  <a:spLocks noChangeArrowheads="1"/>
                </p:cNvSpPr>
                <p:nvPr/>
              </p:nvSpPr>
              <p:spPr bwMode="auto">
                <a:xfrm>
                  <a:off x="768" y="1920"/>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626" name="Rectangle 10"/>
                <p:cNvSpPr>
                  <a:spLocks noChangeArrowheads="1"/>
                </p:cNvSpPr>
                <p:nvPr/>
              </p:nvSpPr>
              <p:spPr bwMode="auto">
                <a:xfrm>
                  <a:off x="1152" y="115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627" name="Rectangle 11"/>
                <p:cNvSpPr>
                  <a:spLocks noChangeArrowheads="1"/>
                </p:cNvSpPr>
                <p:nvPr/>
              </p:nvSpPr>
              <p:spPr bwMode="auto">
                <a:xfrm>
                  <a:off x="1152" y="153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628" name="Rectangle 12"/>
                <p:cNvSpPr>
                  <a:spLocks noChangeArrowheads="1"/>
                </p:cNvSpPr>
                <p:nvPr/>
              </p:nvSpPr>
              <p:spPr bwMode="auto">
                <a:xfrm>
                  <a:off x="1536" y="153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629" name="Rectangle 13"/>
                <p:cNvSpPr>
                  <a:spLocks noChangeArrowheads="1"/>
                </p:cNvSpPr>
                <p:nvPr/>
              </p:nvSpPr>
              <p:spPr bwMode="auto">
                <a:xfrm>
                  <a:off x="1152" y="1920"/>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630" name="Rectangle 14"/>
                <p:cNvSpPr>
                  <a:spLocks noChangeArrowheads="1"/>
                </p:cNvSpPr>
                <p:nvPr/>
              </p:nvSpPr>
              <p:spPr bwMode="auto">
                <a:xfrm>
                  <a:off x="1536" y="1920"/>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631" name="Text Box 15"/>
                <p:cNvSpPr txBox="1">
                  <a:spLocks noChangeArrowheads="1"/>
                </p:cNvSpPr>
                <p:nvPr/>
              </p:nvSpPr>
              <p:spPr bwMode="auto">
                <a:xfrm>
                  <a:off x="1248" y="1968"/>
                  <a:ext cx="221" cy="288"/>
                </a:xfrm>
                <a:prstGeom prst="rect">
                  <a:avLst/>
                </a:prstGeom>
                <a:noFill/>
                <a:ln w="9525">
                  <a:noFill/>
                  <a:miter lim="800000"/>
                  <a:headEnd/>
                  <a:tailEnd/>
                </a:ln>
              </p:spPr>
              <p:txBody>
                <a:bodyPr wrap="none">
                  <a:spAutoFit/>
                </a:bodyPr>
                <a:lstStyle/>
                <a:p>
                  <a:r>
                    <a:rPr lang="en-US"/>
                    <a:t>1</a:t>
                  </a:r>
                </a:p>
              </p:txBody>
            </p:sp>
            <p:sp>
              <p:nvSpPr>
                <p:cNvPr id="23632" name="Text Box 16"/>
                <p:cNvSpPr txBox="1">
                  <a:spLocks noChangeArrowheads="1"/>
                </p:cNvSpPr>
                <p:nvPr/>
              </p:nvSpPr>
              <p:spPr bwMode="auto">
                <a:xfrm>
                  <a:off x="1248" y="1200"/>
                  <a:ext cx="221" cy="288"/>
                </a:xfrm>
                <a:prstGeom prst="rect">
                  <a:avLst/>
                </a:prstGeom>
                <a:noFill/>
                <a:ln w="9525">
                  <a:noFill/>
                  <a:miter lim="800000"/>
                  <a:headEnd/>
                  <a:tailEnd/>
                </a:ln>
              </p:spPr>
              <p:txBody>
                <a:bodyPr wrap="none">
                  <a:spAutoFit/>
                </a:bodyPr>
                <a:lstStyle/>
                <a:p>
                  <a:r>
                    <a:rPr lang="en-US"/>
                    <a:t>2</a:t>
                  </a:r>
                </a:p>
              </p:txBody>
            </p:sp>
            <p:sp>
              <p:nvSpPr>
                <p:cNvPr id="23633" name="Text Box 17"/>
                <p:cNvSpPr txBox="1">
                  <a:spLocks noChangeArrowheads="1"/>
                </p:cNvSpPr>
                <p:nvPr/>
              </p:nvSpPr>
              <p:spPr bwMode="auto">
                <a:xfrm>
                  <a:off x="864" y="1584"/>
                  <a:ext cx="221" cy="288"/>
                </a:xfrm>
                <a:prstGeom prst="rect">
                  <a:avLst/>
                </a:prstGeom>
                <a:noFill/>
                <a:ln w="9525">
                  <a:noFill/>
                  <a:miter lim="800000"/>
                  <a:headEnd/>
                  <a:tailEnd/>
                </a:ln>
              </p:spPr>
              <p:txBody>
                <a:bodyPr wrap="none">
                  <a:spAutoFit/>
                </a:bodyPr>
                <a:lstStyle/>
                <a:p>
                  <a:r>
                    <a:rPr lang="en-US"/>
                    <a:t>3</a:t>
                  </a:r>
                </a:p>
              </p:txBody>
            </p:sp>
            <p:sp>
              <p:nvSpPr>
                <p:cNvPr id="23634" name="Text Box 18"/>
                <p:cNvSpPr txBox="1">
                  <a:spLocks noChangeArrowheads="1"/>
                </p:cNvSpPr>
                <p:nvPr/>
              </p:nvSpPr>
              <p:spPr bwMode="auto">
                <a:xfrm>
                  <a:off x="1248" y="1584"/>
                  <a:ext cx="221" cy="288"/>
                </a:xfrm>
                <a:prstGeom prst="rect">
                  <a:avLst/>
                </a:prstGeom>
                <a:noFill/>
                <a:ln w="9525">
                  <a:noFill/>
                  <a:miter lim="800000"/>
                  <a:headEnd/>
                  <a:tailEnd/>
                </a:ln>
              </p:spPr>
              <p:txBody>
                <a:bodyPr wrap="none">
                  <a:spAutoFit/>
                </a:bodyPr>
                <a:lstStyle/>
                <a:p>
                  <a:r>
                    <a:rPr lang="en-US"/>
                    <a:t>4</a:t>
                  </a:r>
                </a:p>
              </p:txBody>
            </p:sp>
            <p:sp>
              <p:nvSpPr>
                <p:cNvPr id="23635" name="Text Box 19"/>
                <p:cNvSpPr txBox="1">
                  <a:spLocks noChangeArrowheads="1"/>
                </p:cNvSpPr>
                <p:nvPr/>
              </p:nvSpPr>
              <p:spPr bwMode="auto">
                <a:xfrm>
                  <a:off x="864" y="1968"/>
                  <a:ext cx="221" cy="288"/>
                </a:xfrm>
                <a:prstGeom prst="rect">
                  <a:avLst/>
                </a:prstGeom>
                <a:noFill/>
                <a:ln w="9525">
                  <a:noFill/>
                  <a:miter lim="800000"/>
                  <a:headEnd/>
                  <a:tailEnd/>
                </a:ln>
              </p:spPr>
              <p:txBody>
                <a:bodyPr wrap="none">
                  <a:spAutoFit/>
                </a:bodyPr>
                <a:lstStyle/>
                <a:p>
                  <a:r>
                    <a:rPr lang="en-US"/>
                    <a:t>5</a:t>
                  </a:r>
                </a:p>
              </p:txBody>
            </p:sp>
            <p:sp>
              <p:nvSpPr>
                <p:cNvPr id="23636" name="Text Box 20"/>
                <p:cNvSpPr txBox="1">
                  <a:spLocks noChangeArrowheads="1"/>
                </p:cNvSpPr>
                <p:nvPr/>
              </p:nvSpPr>
              <p:spPr bwMode="auto">
                <a:xfrm>
                  <a:off x="1632" y="1968"/>
                  <a:ext cx="221" cy="288"/>
                </a:xfrm>
                <a:prstGeom prst="rect">
                  <a:avLst/>
                </a:prstGeom>
                <a:noFill/>
                <a:ln w="9525">
                  <a:noFill/>
                  <a:miter lim="800000"/>
                  <a:headEnd/>
                  <a:tailEnd/>
                </a:ln>
              </p:spPr>
              <p:txBody>
                <a:bodyPr wrap="none">
                  <a:spAutoFit/>
                </a:bodyPr>
                <a:lstStyle/>
                <a:p>
                  <a:r>
                    <a:rPr lang="en-US"/>
                    <a:t>6</a:t>
                  </a:r>
                </a:p>
              </p:txBody>
            </p:sp>
            <p:sp>
              <p:nvSpPr>
                <p:cNvPr id="23637" name="Text Box 21"/>
                <p:cNvSpPr txBox="1">
                  <a:spLocks noChangeArrowheads="1"/>
                </p:cNvSpPr>
                <p:nvPr/>
              </p:nvSpPr>
              <p:spPr bwMode="auto">
                <a:xfrm>
                  <a:off x="1632" y="1584"/>
                  <a:ext cx="221" cy="288"/>
                </a:xfrm>
                <a:prstGeom prst="rect">
                  <a:avLst/>
                </a:prstGeom>
                <a:noFill/>
                <a:ln w="9525">
                  <a:noFill/>
                  <a:miter lim="800000"/>
                  <a:headEnd/>
                  <a:tailEnd/>
                </a:ln>
              </p:spPr>
              <p:txBody>
                <a:bodyPr wrap="none">
                  <a:spAutoFit/>
                </a:bodyPr>
                <a:lstStyle/>
                <a:p>
                  <a:r>
                    <a:rPr lang="en-US"/>
                    <a:t>7</a:t>
                  </a:r>
                </a:p>
              </p:txBody>
            </p:sp>
            <p:sp>
              <p:nvSpPr>
                <p:cNvPr id="23638" name="Text Box 22"/>
                <p:cNvSpPr txBox="1">
                  <a:spLocks noChangeArrowheads="1"/>
                </p:cNvSpPr>
                <p:nvPr/>
              </p:nvSpPr>
              <p:spPr bwMode="auto">
                <a:xfrm>
                  <a:off x="864" y="1200"/>
                  <a:ext cx="221" cy="288"/>
                </a:xfrm>
                <a:prstGeom prst="rect">
                  <a:avLst/>
                </a:prstGeom>
                <a:noFill/>
                <a:ln w="9525">
                  <a:noFill/>
                  <a:miter lim="800000"/>
                  <a:headEnd/>
                  <a:tailEnd/>
                </a:ln>
              </p:spPr>
              <p:txBody>
                <a:bodyPr wrap="none">
                  <a:spAutoFit/>
                </a:bodyPr>
                <a:lstStyle/>
                <a:p>
                  <a:r>
                    <a:rPr lang="en-US"/>
                    <a:t>8</a:t>
                  </a:r>
                </a:p>
              </p:txBody>
            </p:sp>
          </p:grpSp>
          <p:grpSp>
            <p:nvGrpSpPr>
              <p:cNvPr id="23564" name="Group 23"/>
              <p:cNvGrpSpPr>
                <a:grpSpLocks/>
              </p:cNvGrpSpPr>
              <p:nvPr/>
            </p:nvGrpSpPr>
            <p:grpSpPr bwMode="auto">
              <a:xfrm>
                <a:off x="2496" y="2640"/>
                <a:ext cx="1152" cy="1152"/>
                <a:chOff x="2112" y="2688"/>
                <a:chExt cx="1152" cy="1152"/>
              </a:xfrm>
            </p:grpSpPr>
            <p:sp>
              <p:nvSpPr>
                <p:cNvPr id="23605" name="Rectangle 24"/>
                <p:cNvSpPr>
                  <a:spLocks noChangeArrowheads="1"/>
                </p:cNvSpPr>
                <p:nvPr/>
              </p:nvSpPr>
              <p:spPr bwMode="auto">
                <a:xfrm>
                  <a:off x="2112" y="2688"/>
                  <a:ext cx="1152" cy="1152"/>
                </a:xfrm>
                <a:prstGeom prst="rect">
                  <a:avLst/>
                </a:prstGeom>
                <a:noFill/>
                <a:ln w="57150">
                  <a:solidFill>
                    <a:schemeClr val="tx1"/>
                  </a:solidFill>
                  <a:miter lim="800000"/>
                  <a:headEnd/>
                  <a:tailEnd/>
                </a:ln>
              </p:spPr>
              <p:txBody>
                <a:bodyPr wrap="none" anchor="ctr"/>
                <a:lstStyle/>
                <a:p>
                  <a:endParaRPr lang="th-TH"/>
                </a:p>
              </p:txBody>
            </p:sp>
            <p:sp>
              <p:nvSpPr>
                <p:cNvPr id="23606" name="Rectangle 25"/>
                <p:cNvSpPr>
                  <a:spLocks noChangeArrowheads="1"/>
                </p:cNvSpPr>
                <p:nvPr/>
              </p:nvSpPr>
              <p:spPr bwMode="auto">
                <a:xfrm>
                  <a:off x="2112" y="2688"/>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607" name="Rectangle 26"/>
                <p:cNvSpPr>
                  <a:spLocks noChangeArrowheads="1"/>
                </p:cNvSpPr>
                <p:nvPr/>
              </p:nvSpPr>
              <p:spPr bwMode="auto">
                <a:xfrm>
                  <a:off x="2112" y="307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608" name="Rectangle 27"/>
                <p:cNvSpPr>
                  <a:spLocks noChangeArrowheads="1"/>
                </p:cNvSpPr>
                <p:nvPr/>
              </p:nvSpPr>
              <p:spPr bwMode="auto">
                <a:xfrm>
                  <a:off x="2112" y="345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609" name="Rectangle 28"/>
                <p:cNvSpPr>
                  <a:spLocks noChangeArrowheads="1"/>
                </p:cNvSpPr>
                <p:nvPr/>
              </p:nvSpPr>
              <p:spPr bwMode="auto">
                <a:xfrm>
                  <a:off x="2880" y="2688"/>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610" name="Rectangle 29"/>
                <p:cNvSpPr>
                  <a:spLocks noChangeArrowheads="1"/>
                </p:cNvSpPr>
                <p:nvPr/>
              </p:nvSpPr>
              <p:spPr bwMode="auto">
                <a:xfrm>
                  <a:off x="2496" y="307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611" name="Rectangle 30"/>
                <p:cNvSpPr>
                  <a:spLocks noChangeArrowheads="1"/>
                </p:cNvSpPr>
                <p:nvPr/>
              </p:nvSpPr>
              <p:spPr bwMode="auto">
                <a:xfrm>
                  <a:off x="2880" y="307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612" name="Rectangle 31"/>
                <p:cNvSpPr>
                  <a:spLocks noChangeArrowheads="1"/>
                </p:cNvSpPr>
                <p:nvPr/>
              </p:nvSpPr>
              <p:spPr bwMode="auto">
                <a:xfrm>
                  <a:off x="2496" y="345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613" name="Rectangle 32"/>
                <p:cNvSpPr>
                  <a:spLocks noChangeArrowheads="1"/>
                </p:cNvSpPr>
                <p:nvPr/>
              </p:nvSpPr>
              <p:spPr bwMode="auto">
                <a:xfrm>
                  <a:off x="2880" y="345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614" name="Text Box 33"/>
                <p:cNvSpPr txBox="1">
                  <a:spLocks noChangeArrowheads="1"/>
                </p:cNvSpPr>
                <p:nvPr/>
              </p:nvSpPr>
              <p:spPr bwMode="auto">
                <a:xfrm>
                  <a:off x="2592" y="3504"/>
                  <a:ext cx="221" cy="288"/>
                </a:xfrm>
                <a:prstGeom prst="rect">
                  <a:avLst/>
                </a:prstGeom>
                <a:noFill/>
                <a:ln w="9525">
                  <a:noFill/>
                  <a:miter lim="800000"/>
                  <a:headEnd/>
                  <a:tailEnd/>
                </a:ln>
              </p:spPr>
              <p:txBody>
                <a:bodyPr wrap="none">
                  <a:spAutoFit/>
                </a:bodyPr>
                <a:lstStyle/>
                <a:p>
                  <a:r>
                    <a:rPr lang="en-US"/>
                    <a:t>1</a:t>
                  </a:r>
                </a:p>
              </p:txBody>
            </p:sp>
            <p:sp>
              <p:nvSpPr>
                <p:cNvPr id="23615" name="Text Box 34"/>
                <p:cNvSpPr txBox="1">
                  <a:spLocks noChangeArrowheads="1"/>
                </p:cNvSpPr>
                <p:nvPr/>
              </p:nvSpPr>
              <p:spPr bwMode="auto">
                <a:xfrm>
                  <a:off x="2976" y="2736"/>
                  <a:ext cx="221" cy="288"/>
                </a:xfrm>
                <a:prstGeom prst="rect">
                  <a:avLst/>
                </a:prstGeom>
                <a:noFill/>
                <a:ln w="9525">
                  <a:noFill/>
                  <a:miter lim="800000"/>
                  <a:headEnd/>
                  <a:tailEnd/>
                </a:ln>
              </p:spPr>
              <p:txBody>
                <a:bodyPr wrap="none">
                  <a:spAutoFit/>
                </a:bodyPr>
                <a:lstStyle/>
                <a:p>
                  <a:r>
                    <a:rPr lang="en-US"/>
                    <a:t>2</a:t>
                  </a:r>
                </a:p>
              </p:txBody>
            </p:sp>
            <p:sp>
              <p:nvSpPr>
                <p:cNvPr id="23616" name="Text Box 35"/>
                <p:cNvSpPr txBox="1">
                  <a:spLocks noChangeArrowheads="1"/>
                </p:cNvSpPr>
                <p:nvPr/>
              </p:nvSpPr>
              <p:spPr bwMode="auto">
                <a:xfrm>
                  <a:off x="2208" y="3120"/>
                  <a:ext cx="221" cy="288"/>
                </a:xfrm>
                <a:prstGeom prst="rect">
                  <a:avLst/>
                </a:prstGeom>
                <a:noFill/>
                <a:ln w="9525">
                  <a:noFill/>
                  <a:miter lim="800000"/>
                  <a:headEnd/>
                  <a:tailEnd/>
                </a:ln>
              </p:spPr>
              <p:txBody>
                <a:bodyPr wrap="none">
                  <a:spAutoFit/>
                </a:bodyPr>
                <a:lstStyle/>
                <a:p>
                  <a:r>
                    <a:rPr lang="en-US"/>
                    <a:t>3</a:t>
                  </a:r>
                </a:p>
              </p:txBody>
            </p:sp>
            <p:sp>
              <p:nvSpPr>
                <p:cNvPr id="23617" name="Text Box 36"/>
                <p:cNvSpPr txBox="1">
                  <a:spLocks noChangeArrowheads="1"/>
                </p:cNvSpPr>
                <p:nvPr/>
              </p:nvSpPr>
              <p:spPr bwMode="auto">
                <a:xfrm>
                  <a:off x="2592" y="3120"/>
                  <a:ext cx="221" cy="288"/>
                </a:xfrm>
                <a:prstGeom prst="rect">
                  <a:avLst/>
                </a:prstGeom>
                <a:noFill/>
                <a:ln w="9525">
                  <a:noFill/>
                  <a:miter lim="800000"/>
                  <a:headEnd/>
                  <a:tailEnd/>
                </a:ln>
              </p:spPr>
              <p:txBody>
                <a:bodyPr wrap="none">
                  <a:spAutoFit/>
                </a:bodyPr>
                <a:lstStyle/>
                <a:p>
                  <a:r>
                    <a:rPr lang="en-US"/>
                    <a:t>4</a:t>
                  </a:r>
                </a:p>
              </p:txBody>
            </p:sp>
            <p:sp>
              <p:nvSpPr>
                <p:cNvPr id="23618" name="Text Box 37"/>
                <p:cNvSpPr txBox="1">
                  <a:spLocks noChangeArrowheads="1"/>
                </p:cNvSpPr>
                <p:nvPr/>
              </p:nvSpPr>
              <p:spPr bwMode="auto">
                <a:xfrm>
                  <a:off x="2208" y="3504"/>
                  <a:ext cx="221" cy="288"/>
                </a:xfrm>
                <a:prstGeom prst="rect">
                  <a:avLst/>
                </a:prstGeom>
                <a:noFill/>
                <a:ln w="9525">
                  <a:noFill/>
                  <a:miter lim="800000"/>
                  <a:headEnd/>
                  <a:tailEnd/>
                </a:ln>
              </p:spPr>
              <p:txBody>
                <a:bodyPr wrap="none">
                  <a:spAutoFit/>
                </a:bodyPr>
                <a:lstStyle/>
                <a:p>
                  <a:r>
                    <a:rPr lang="en-US"/>
                    <a:t>5</a:t>
                  </a:r>
                </a:p>
              </p:txBody>
            </p:sp>
            <p:sp>
              <p:nvSpPr>
                <p:cNvPr id="23619" name="Text Box 38"/>
                <p:cNvSpPr txBox="1">
                  <a:spLocks noChangeArrowheads="1"/>
                </p:cNvSpPr>
                <p:nvPr/>
              </p:nvSpPr>
              <p:spPr bwMode="auto">
                <a:xfrm>
                  <a:off x="2976" y="3504"/>
                  <a:ext cx="221" cy="288"/>
                </a:xfrm>
                <a:prstGeom prst="rect">
                  <a:avLst/>
                </a:prstGeom>
                <a:noFill/>
                <a:ln w="9525">
                  <a:noFill/>
                  <a:miter lim="800000"/>
                  <a:headEnd/>
                  <a:tailEnd/>
                </a:ln>
              </p:spPr>
              <p:txBody>
                <a:bodyPr wrap="none">
                  <a:spAutoFit/>
                </a:bodyPr>
                <a:lstStyle/>
                <a:p>
                  <a:r>
                    <a:rPr lang="en-US"/>
                    <a:t>6</a:t>
                  </a:r>
                </a:p>
              </p:txBody>
            </p:sp>
            <p:sp>
              <p:nvSpPr>
                <p:cNvPr id="23620" name="Text Box 39"/>
                <p:cNvSpPr txBox="1">
                  <a:spLocks noChangeArrowheads="1"/>
                </p:cNvSpPr>
                <p:nvPr/>
              </p:nvSpPr>
              <p:spPr bwMode="auto">
                <a:xfrm>
                  <a:off x="2976" y="3120"/>
                  <a:ext cx="221" cy="288"/>
                </a:xfrm>
                <a:prstGeom prst="rect">
                  <a:avLst/>
                </a:prstGeom>
                <a:noFill/>
                <a:ln w="9525">
                  <a:noFill/>
                  <a:miter lim="800000"/>
                  <a:headEnd/>
                  <a:tailEnd/>
                </a:ln>
              </p:spPr>
              <p:txBody>
                <a:bodyPr wrap="none">
                  <a:spAutoFit/>
                </a:bodyPr>
                <a:lstStyle/>
                <a:p>
                  <a:r>
                    <a:rPr lang="en-US"/>
                    <a:t>7</a:t>
                  </a:r>
                </a:p>
              </p:txBody>
            </p:sp>
            <p:sp>
              <p:nvSpPr>
                <p:cNvPr id="23621" name="Text Box 40"/>
                <p:cNvSpPr txBox="1">
                  <a:spLocks noChangeArrowheads="1"/>
                </p:cNvSpPr>
                <p:nvPr/>
              </p:nvSpPr>
              <p:spPr bwMode="auto">
                <a:xfrm>
                  <a:off x="2208" y="2736"/>
                  <a:ext cx="221" cy="288"/>
                </a:xfrm>
                <a:prstGeom prst="rect">
                  <a:avLst/>
                </a:prstGeom>
                <a:noFill/>
                <a:ln w="9525">
                  <a:noFill/>
                  <a:miter lim="800000"/>
                  <a:headEnd/>
                  <a:tailEnd/>
                </a:ln>
              </p:spPr>
              <p:txBody>
                <a:bodyPr wrap="none">
                  <a:spAutoFit/>
                </a:bodyPr>
                <a:lstStyle/>
                <a:p>
                  <a:r>
                    <a:rPr lang="en-US"/>
                    <a:t>8</a:t>
                  </a:r>
                </a:p>
              </p:txBody>
            </p:sp>
          </p:grpSp>
          <p:grpSp>
            <p:nvGrpSpPr>
              <p:cNvPr id="23565" name="Group 41"/>
              <p:cNvGrpSpPr>
                <a:grpSpLocks/>
              </p:cNvGrpSpPr>
              <p:nvPr/>
            </p:nvGrpSpPr>
            <p:grpSpPr bwMode="auto">
              <a:xfrm>
                <a:off x="2496" y="1104"/>
                <a:ext cx="1152" cy="1152"/>
                <a:chOff x="2112" y="1152"/>
                <a:chExt cx="1152" cy="1152"/>
              </a:xfrm>
            </p:grpSpPr>
            <p:sp>
              <p:nvSpPr>
                <p:cNvPr id="23588" name="Rectangle 42"/>
                <p:cNvSpPr>
                  <a:spLocks noChangeArrowheads="1"/>
                </p:cNvSpPr>
                <p:nvPr/>
              </p:nvSpPr>
              <p:spPr bwMode="auto">
                <a:xfrm>
                  <a:off x="2112" y="1152"/>
                  <a:ext cx="1152" cy="1152"/>
                </a:xfrm>
                <a:prstGeom prst="rect">
                  <a:avLst/>
                </a:prstGeom>
                <a:noFill/>
                <a:ln w="57150">
                  <a:solidFill>
                    <a:schemeClr val="tx1"/>
                  </a:solidFill>
                  <a:miter lim="800000"/>
                  <a:headEnd/>
                  <a:tailEnd/>
                </a:ln>
              </p:spPr>
              <p:txBody>
                <a:bodyPr wrap="none" anchor="ctr"/>
                <a:lstStyle/>
                <a:p>
                  <a:endParaRPr lang="th-TH"/>
                </a:p>
              </p:txBody>
            </p:sp>
            <p:sp>
              <p:nvSpPr>
                <p:cNvPr id="23589" name="Rectangle 43"/>
                <p:cNvSpPr>
                  <a:spLocks noChangeArrowheads="1"/>
                </p:cNvSpPr>
                <p:nvPr/>
              </p:nvSpPr>
              <p:spPr bwMode="auto">
                <a:xfrm>
                  <a:off x="2112" y="115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590" name="Rectangle 44"/>
                <p:cNvSpPr>
                  <a:spLocks noChangeArrowheads="1"/>
                </p:cNvSpPr>
                <p:nvPr/>
              </p:nvSpPr>
              <p:spPr bwMode="auto">
                <a:xfrm>
                  <a:off x="2112" y="153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591" name="Rectangle 45"/>
                <p:cNvSpPr>
                  <a:spLocks noChangeArrowheads="1"/>
                </p:cNvSpPr>
                <p:nvPr/>
              </p:nvSpPr>
              <p:spPr bwMode="auto">
                <a:xfrm>
                  <a:off x="2112" y="1920"/>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592" name="Rectangle 46"/>
                <p:cNvSpPr>
                  <a:spLocks noChangeArrowheads="1"/>
                </p:cNvSpPr>
                <p:nvPr/>
              </p:nvSpPr>
              <p:spPr bwMode="auto">
                <a:xfrm>
                  <a:off x="2496" y="115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593" name="Rectangle 47"/>
                <p:cNvSpPr>
                  <a:spLocks noChangeArrowheads="1"/>
                </p:cNvSpPr>
                <p:nvPr/>
              </p:nvSpPr>
              <p:spPr bwMode="auto">
                <a:xfrm>
                  <a:off x="2496" y="153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594" name="Rectangle 48"/>
                <p:cNvSpPr>
                  <a:spLocks noChangeArrowheads="1"/>
                </p:cNvSpPr>
                <p:nvPr/>
              </p:nvSpPr>
              <p:spPr bwMode="auto">
                <a:xfrm>
                  <a:off x="2880" y="115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595" name="Rectangle 49"/>
                <p:cNvSpPr>
                  <a:spLocks noChangeArrowheads="1"/>
                </p:cNvSpPr>
                <p:nvPr/>
              </p:nvSpPr>
              <p:spPr bwMode="auto">
                <a:xfrm>
                  <a:off x="2496" y="1920"/>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596" name="Rectangle 50"/>
                <p:cNvSpPr>
                  <a:spLocks noChangeArrowheads="1"/>
                </p:cNvSpPr>
                <p:nvPr/>
              </p:nvSpPr>
              <p:spPr bwMode="auto">
                <a:xfrm>
                  <a:off x="2880" y="1920"/>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597" name="Text Box 51"/>
                <p:cNvSpPr txBox="1">
                  <a:spLocks noChangeArrowheads="1"/>
                </p:cNvSpPr>
                <p:nvPr/>
              </p:nvSpPr>
              <p:spPr bwMode="auto">
                <a:xfrm>
                  <a:off x="2592" y="1968"/>
                  <a:ext cx="221" cy="288"/>
                </a:xfrm>
                <a:prstGeom prst="rect">
                  <a:avLst/>
                </a:prstGeom>
                <a:noFill/>
                <a:ln w="9525">
                  <a:noFill/>
                  <a:miter lim="800000"/>
                  <a:headEnd/>
                  <a:tailEnd/>
                </a:ln>
              </p:spPr>
              <p:txBody>
                <a:bodyPr wrap="none">
                  <a:spAutoFit/>
                </a:bodyPr>
                <a:lstStyle/>
                <a:p>
                  <a:r>
                    <a:rPr lang="en-US"/>
                    <a:t>1</a:t>
                  </a:r>
                </a:p>
              </p:txBody>
            </p:sp>
            <p:sp>
              <p:nvSpPr>
                <p:cNvPr id="23598" name="Text Box 52"/>
                <p:cNvSpPr txBox="1">
                  <a:spLocks noChangeArrowheads="1"/>
                </p:cNvSpPr>
                <p:nvPr/>
              </p:nvSpPr>
              <p:spPr bwMode="auto">
                <a:xfrm>
                  <a:off x="2592" y="1200"/>
                  <a:ext cx="221" cy="288"/>
                </a:xfrm>
                <a:prstGeom prst="rect">
                  <a:avLst/>
                </a:prstGeom>
                <a:noFill/>
                <a:ln w="9525">
                  <a:noFill/>
                  <a:miter lim="800000"/>
                  <a:headEnd/>
                  <a:tailEnd/>
                </a:ln>
              </p:spPr>
              <p:txBody>
                <a:bodyPr wrap="none">
                  <a:spAutoFit/>
                </a:bodyPr>
                <a:lstStyle/>
                <a:p>
                  <a:r>
                    <a:rPr lang="en-US"/>
                    <a:t>2</a:t>
                  </a:r>
                </a:p>
              </p:txBody>
            </p:sp>
            <p:sp>
              <p:nvSpPr>
                <p:cNvPr id="23599" name="Text Box 53"/>
                <p:cNvSpPr txBox="1">
                  <a:spLocks noChangeArrowheads="1"/>
                </p:cNvSpPr>
                <p:nvPr/>
              </p:nvSpPr>
              <p:spPr bwMode="auto">
                <a:xfrm>
                  <a:off x="2208" y="1584"/>
                  <a:ext cx="221" cy="288"/>
                </a:xfrm>
                <a:prstGeom prst="rect">
                  <a:avLst/>
                </a:prstGeom>
                <a:noFill/>
                <a:ln w="9525">
                  <a:noFill/>
                  <a:miter lim="800000"/>
                  <a:headEnd/>
                  <a:tailEnd/>
                </a:ln>
              </p:spPr>
              <p:txBody>
                <a:bodyPr wrap="none">
                  <a:spAutoFit/>
                </a:bodyPr>
                <a:lstStyle/>
                <a:p>
                  <a:r>
                    <a:rPr lang="en-US"/>
                    <a:t>3</a:t>
                  </a:r>
                </a:p>
              </p:txBody>
            </p:sp>
            <p:sp>
              <p:nvSpPr>
                <p:cNvPr id="23600" name="Text Box 54"/>
                <p:cNvSpPr txBox="1">
                  <a:spLocks noChangeArrowheads="1"/>
                </p:cNvSpPr>
                <p:nvPr/>
              </p:nvSpPr>
              <p:spPr bwMode="auto">
                <a:xfrm>
                  <a:off x="2592" y="1584"/>
                  <a:ext cx="221" cy="288"/>
                </a:xfrm>
                <a:prstGeom prst="rect">
                  <a:avLst/>
                </a:prstGeom>
                <a:noFill/>
                <a:ln w="9525">
                  <a:noFill/>
                  <a:miter lim="800000"/>
                  <a:headEnd/>
                  <a:tailEnd/>
                </a:ln>
              </p:spPr>
              <p:txBody>
                <a:bodyPr wrap="none">
                  <a:spAutoFit/>
                </a:bodyPr>
                <a:lstStyle/>
                <a:p>
                  <a:r>
                    <a:rPr lang="en-US"/>
                    <a:t>4</a:t>
                  </a:r>
                </a:p>
              </p:txBody>
            </p:sp>
            <p:sp>
              <p:nvSpPr>
                <p:cNvPr id="23601" name="Text Box 55"/>
                <p:cNvSpPr txBox="1">
                  <a:spLocks noChangeArrowheads="1"/>
                </p:cNvSpPr>
                <p:nvPr/>
              </p:nvSpPr>
              <p:spPr bwMode="auto">
                <a:xfrm>
                  <a:off x="2208" y="1968"/>
                  <a:ext cx="221" cy="288"/>
                </a:xfrm>
                <a:prstGeom prst="rect">
                  <a:avLst/>
                </a:prstGeom>
                <a:noFill/>
                <a:ln w="9525">
                  <a:noFill/>
                  <a:miter lim="800000"/>
                  <a:headEnd/>
                  <a:tailEnd/>
                </a:ln>
              </p:spPr>
              <p:txBody>
                <a:bodyPr wrap="none">
                  <a:spAutoFit/>
                </a:bodyPr>
                <a:lstStyle/>
                <a:p>
                  <a:r>
                    <a:rPr lang="en-US"/>
                    <a:t>5</a:t>
                  </a:r>
                </a:p>
              </p:txBody>
            </p:sp>
            <p:sp>
              <p:nvSpPr>
                <p:cNvPr id="23602" name="Text Box 56"/>
                <p:cNvSpPr txBox="1">
                  <a:spLocks noChangeArrowheads="1"/>
                </p:cNvSpPr>
                <p:nvPr/>
              </p:nvSpPr>
              <p:spPr bwMode="auto">
                <a:xfrm>
                  <a:off x="2976" y="1968"/>
                  <a:ext cx="221" cy="288"/>
                </a:xfrm>
                <a:prstGeom prst="rect">
                  <a:avLst/>
                </a:prstGeom>
                <a:noFill/>
                <a:ln w="9525">
                  <a:noFill/>
                  <a:miter lim="800000"/>
                  <a:headEnd/>
                  <a:tailEnd/>
                </a:ln>
              </p:spPr>
              <p:txBody>
                <a:bodyPr wrap="none">
                  <a:spAutoFit/>
                </a:bodyPr>
                <a:lstStyle/>
                <a:p>
                  <a:r>
                    <a:rPr lang="en-US"/>
                    <a:t>6</a:t>
                  </a:r>
                </a:p>
              </p:txBody>
            </p:sp>
            <p:sp>
              <p:nvSpPr>
                <p:cNvPr id="23603" name="Text Box 57"/>
                <p:cNvSpPr txBox="1">
                  <a:spLocks noChangeArrowheads="1"/>
                </p:cNvSpPr>
                <p:nvPr/>
              </p:nvSpPr>
              <p:spPr bwMode="auto">
                <a:xfrm>
                  <a:off x="2976" y="1200"/>
                  <a:ext cx="221" cy="288"/>
                </a:xfrm>
                <a:prstGeom prst="rect">
                  <a:avLst/>
                </a:prstGeom>
                <a:noFill/>
                <a:ln w="9525">
                  <a:noFill/>
                  <a:miter lim="800000"/>
                  <a:headEnd/>
                  <a:tailEnd/>
                </a:ln>
              </p:spPr>
              <p:txBody>
                <a:bodyPr wrap="none">
                  <a:spAutoFit/>
                </a:bodyPr>
                <a:lstStyle/>
                <a:p>
                  <a:r>
                    <a:rPr lang="en-US"/>
                    <a:t>7</a:t>
                  </a:r>
                </a:p>
              </p:txBody>
            </p:sp>
            <p:sp>
              <p:nvSpPr>
                <p:cNvPr id="23604" name="Text Box 58"/>
                <p:cNvSpPr txBox="1">
                  <a:spLocks noChangeArrowheads="1"/>
                </p:cNvSpPr>
                <p:nvPr/>
              </p:nvSpPr>
              <p:spPr bwMode="auto">
                <a:xfrm>
                  <a:off x="2208" y="1200"/>
                  <a:ext cx="221" cy="288"/>
                </a:xfrm>
                <a:prstGeom prst="rect">
                  <a:avLst/>
                </a:prstGeom>
                <a:noFill/>
                <a:ln w="9525">
                  <a:noFill/>
                  <a:miter lim="800000"/>
                  <a:headEnd/>
                  <a:tailEnd/>
                </a:ln>
              </p:spPr>
              <p:txBody>
                <a:bodyPr wrap="none">
                  <a:spAutoFit/>
                </a:bodyPr>
                <a:lstStyle/>
                <a:p>
                  <a:r>
                    <a:rPr lang="en-US"/>
                    <a:t>8</a:t>
                  </a:r>
                </a:p>
              </p:txBody>
            </p:sp>
          </p:grpSp>
          <p:grpSp>
            <p:nvGrpSpPr>
              <p:cNvPr id="23566" name="Group 59"/>
              <p:cNvGrpSpPr>
                <a:grpSpLocks/>
              </p:cNvGrpSpPr>
              <p:nvPr/>
            </p:nvGrpSpPr>
            <p:grpSpPr bwMode="auto">
              <a:xfrm>
                <a:off x="4224" y="2640"/>
                <a:ext cx="1152" cy="1152"/>
                <a:chOff x="4032" y="2688"/>
                <a:chExt cx="1152" cy="1152"/>
              </a:xfrm>
            </p:grpSpPr>
            <p:sp>
              <p:nvSpPr>
                <p:cNvPr id="23571" name="Rectangle 60"/>
                <p:cNvSpPr>
                  <a:spLocks noChangeArrowheads="1"/>
                </p:cNvSpPr>
                <p:nvPr/>
              </p:nvSpPr>
              <p:spPr bwMode="auto">
                <a:xfrm>
                  <a:off x="4032" y="2688"/>
                  <a:ext cx="1152" cy="1152"/>
                </a:xfrm>
                <a:prstGeom prst="rect">
                  <a:avLst/>
                </a:prstGeom>
                <a:noFill/>
                <a:ln w="57150">
                  <a:solidFill>
                    <a:schemeClr val="tx1"/>
                  </a:solidFill>
                  <a:miter lim="800000"/>
                  <a:headEnd/>
                  <a:tailEnd/>
                </a:ln>
              </p:spPr>
              <p:txBody>
                <a:bodyPr wrap="none" anchor="ctr"/>
                <a:lstStyle/>
                <a:p>
                  <a:endParaRPr lang="th-TH"/>
                </a:p>
              </p:txBody>
            </p:sp>
            <p:sp>
              <p:nvSpPr>
                <p:cNvPr id="23572" name="Rectangle 61"/>
                <p:cNvSpPr>
                  <a:spLocks noChangeArrowheads="1"/>
                </p:cNvSpPr>
                <p:nvPr/>
              </p:nvSpPr>
              <p:spPr bwMode="auto">
                <a:xfrm>
                  <a:off x="4416" y="2688"/>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573" name="Rectangle 62"/>
                <p:cNvSpPr>
                  <a:spLocks noChangeArrowheads="1"/>
                </p:cNvSpPr>
                <p:nvPr/>
              </p:nvSpPr>
              <p:spPr bwMode="auto">
                <a:xfrm>
                  <a:off x="4032" y="307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574" name="Rectangle 63"/>
                <p:cNvSpPr>
                  <a:spLocks noChangeArrowheads="1"/>
                </p:cNvSpPr>
                <p:nvPr/>
              </p:nvSpPr>
              <p:spPr bwMode="auto">
                <a:xfrm>
                  <a:off x="4032" y="345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575" name="Rectangle 64"/>
                <p:cNvSpPr>
                  <a:spLocks noChangeArrowheads="1"/>
                </p:cNvSpPr>
                <p:nvPr/>
              </p:nvSpPr>
              <p:spPr bwMode="auto">
                <a:xfrm>
                  <a:off x="4800" y="2688"/>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576" name="Rectangle 65"/>
                <p:cNvSpPr>
                  <a:spLocks noChangeArrowheads="1"/>
                </p:cNvSpPr>
                <p:nvPr/>
              </p:nvSpPr>
              <p:spPr bwMode="auto">
                <a:xfrm>
                  <a:off x="4416" y="307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577" name="Rectangle 66"/>
                <p:cNvSpPr>
                  <a:spLocks noChangeArrowheads="1"/>
                </p:cNvSpPr>
                <p:nvPr/>
              </p:nvSpPr>
              <p:spPr bwMode="auto">
                <a:xfrm>
                  <a:off x="4800" y="307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578" name="Rectangle 67"/>
                <p:cNvSpPr>
                  <a:spLocks noChangeArrowheads="1"/>
                </p:cNvSpPr>
                <p:nvPr/>
              </p:nvSpPr>
              <p:spPr bwMode="auto">
                <a:xfrm>
                  <a:off x="4416" y="345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579" name="Rectangle 68"/>
                <p:cNvSpPr>
                  <a:spLocks noChangeArrowheads="1"/>
                </p:cNvSpPr>
                <p:nvPr/>
              </p:nvSpPr>
              <p:spPr bwMode="auto">
                <a:xfrm>
                  <a:off x="4800" y="345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23580" name="Text Box 69"/>
                <p:cNvSpPr txBox="1">
                  <a:spLocks noChangeArrowheads="1"/>
                </p:cNvSpPr>
                <p:nvPr/>
              </p:nvSpPr>
              <p:spPr bwMode="auto">
                <a:xfrm>
                  <a:off x="4512" y="3504"/>
                  <a:ext cx="221" cy="288"/>
                </a:xfrm>
                <a:prstGeom prst="rect">
                  <a:avLst/>
                </a:prstGeom>
                <a:noFill/>
                <a:ln w="9525">
                  <a:noFill/>
                  <a:miter lim="800000"/>
                  <a:headEnd/>
                  <a:tailEnd/>
                </a:ln>
              </p:spPr>
              <p:txBody>
                <a:bodyPr wrap="none">
                  <a:spAutoFit/>
                </a:bodyPr>
                <a:lstStyle/>
                <a:p>
                  <a:r>
                    <a:rPr lang="en-US"/>
                    <a:t>1</a:t>
                  </a:r>
                </a:p>
              </p:txBody>
            </p:sp>
            <p:sp>
              <p:nvSpPr>
                <p:cNvPr id="23581" name="Text Box 70"/>
                <p:cNvSpPr txBox="1">
                  <a:spLocks noChangeArrowheads="1"/>
                </p:cNvSpPr>
                <p:nvPr/>
              </p:nvSpPr>
              <p:spPr bwMode="auto">
                <a:xfrm>
                  <a:off x="4896" y="2736"/>
                  <a:ext cx="221" cy="288"/>
                </a:xfrm>
                <a:prstGeom prst="rect">
                  <a:avLst/>
                </a:prstGeom>
                <a:noFill/>
                <a:ln w="9525">
                  <a:noFill/>
                  <a:miter lim="800000"/>
                  <a:headEnd/>
                  <a:tailEnd/>
                </a:ln>
              </p:spPr>
              <p:txBody>
                <a:bodyPr wrap="none">
                  <a:spAutoFit/>
                </a:bodyPr>
                <a:lstStyle/>
                <a:p>
                  <a:r>
                    <a:rPr lang="en-US"/>
                    <a:t>2</a:t>
                  </a:r>
                </a:p>
              </p:txBody>
            </p:sp>
            <p:sp>
              <p:nvSpPr>
                <p:cNvPr id="23582" name="Text Box 71"/>
                <p:cNvSpPr txBox="1">
                  <a:spLocks noChangeArrowheads="1"/>
                </p:cNvSpPr>
                <p:nvPr/>
              </p:nvSpPr>
              <p:spPr bwMode="auto">
                <a:xfrm>
                  <a:off x="4128" y="3120"/>
                  <a:ext cx="221" cy="288"/>
                </a:xfrm>
                <a:prstGeom prst="rect">
                  <a:avLst/>
                </a:prstGeom>
                <a:noFill/>
                <a:ln w="9525">
                  <a:noFill/>
                  <a:miter lim="800000"/>
                  <a:headEnd/>
                  <a:tailEnd/>
                </a:ln>
              </p:spPr>
              <p:txBody>
                <a:bodyPr wrap="none">
                  <a:spAutoFit/>
                </a:bodyPr>
                <a:lstStyle/>
                <a:p>
                  <a:r>
                    <a:rPr lang="en-US"/>
                    <a:t>3</a:t>
                  </a:r>
                </a:p>
              </p:txBody>
            </p:sp>
            <p:sp>
              <p:nvSpPr>
                <p:cNvPr id="23583" name="Text Box 72"/>
                <p:cNvSpPr txBox="1">
                  <a:spLocks noChangeArrowheads="1"/>
                </p:cNvSpPr>
                <p:nvPr/>
              </p:nvSpPr>
              <p:spPr bwMode="auto">
                <a:xfrm>
                  <a:off x="4512" y="3120"/>
                  <a:ext cx="221" cy="288"/>
                </a:xfrm>
                <a:prstGeom prst="rect">
                  <a:avLst/>
                </a:prstGeom>
                <a:noFill/>
                <a:ln w="9525">
                  <a:noFill/>
                  <a:miter lim="800000"/>
                  <a:headEnd/>
                  <a:tailEnd/>
                </a:ln>
              </p:spPr>
              <p:txBody>
                <a:bodyPr wrap="none">
                  <a:spAutoFit/>
                </a:bodyPr>
                <a:lstStyle/>
                <a:p>
                  <a:r>
                    <a:rPr lang="en-US"/>
                    <a:t>4</a:t>
                  </a:r>
                </a:p>
              </p:txBody>
            </p:sp>
            <p:sp>
              <p:nvSpPr>
                <p:cNvPr id="23584" name="Text Box 73"/>
                <p:cNvSpPr txBox="1">
                  <a:spLocks noChangeArrowheads="1"/>
                </p:cNvSpPr>
                <p:nvPr/>
              </p:nvSpPr>
              <p:spPr bwMode="auto">
                <a:xfrm>
                  <a:off x="4128" y="3504"/>
                  <a:ext cx="221" cy="288"/>
                </a:xfrm>
                <a:prstGeom prst="rect">
                  <a:avLst/>
                </a:prstGeom>
                <a:noFill/>
                <a:ln w="9525">
                  <a:noFill/>
                  <a:miter lim="800000"/>
                  <a:headEnd/>
                  <a:tailEnd/>
                </a:ln>
              </p:spPr>
              <p:txBody>
                <a:bodyPr wrap="none">
                  <a:spAutoFit/>
                </a:bodyPr>
                <a:lstStyle/>
                <a:p>
                  <a:r>
                    <a:rPr lang="en-US"/>
                    <a:t>5</a:t>
                  </a:r>
                </a:p>
              </p:txBody>
            </p:sp>
            <p:sp>
              <p:nvSpPr>
                <p:cNvPr id="23585" name="Text Box 74"/>
                <p:cNvSpPr txBox="1">
                  <a:spLocks noChangeArrowheads="1"/>
                </p:cNvSpPr>
                <p:nvPr/>
              </p:nvSpPr>
              <p:spPr bwMode="auto">
                <a:xfrm>
                  <a:off x="4896" y="3504"/>
                  <a:ext cx="221" cy="288"/>
                </a:xfrm>
                <a:prstGeom prst="rect">
                  <a:avLst/>
                </a:prstGeom>
                <a:noFill/>
                <a:ln w="9525">
                  <a:noFill/>
                  <a:miter lim="800000"/>
                  <a:headEnd/>
                  <a:tailEnd/>
                </a:ln>
              </p:spPr>
              <p:txBody>
                <a:bodyPr wrap="none">
                  <a:spAutoFit/>
                </a:bodyPr>
                <a:lstStyle/>
                <a:p>
                  <a:r>
                    <a:rPr lang="en-US"/>
                    <a:t>6</a:t>
                  </a:r>
                </a:p>
              </p:txBody>
            </p:sp>
            <p:sp>
              <p:nvSpPr>
                <p:cNvPr id="23586" name="Text Box 75"/>
                <p:cNvSpPr txBox="1">
                  <a:spLocks noChangeArrowheads="1"/>
                </p:cNvSpPr>
                <p:nvPr/>
              </p:nvSpPr>
              <p:spPr bwMode="auto">
                <a:xfrm>
                  <a:off x="4896" y="3120"/>
                  <a:ext cx="221" cy="288"/>
                </a:xfrm>
                <a:prstGeom prst="rect">
                  <a:avLst/>
                </a:prstGeom>
                <a:noFill/>
                <a:ln w="9525">
                  <a:noFill/>
                  <a:miter lim="800000"/>
                  <a:headEnd/>
                  <a:tailEnd/>
                </a:ln>
              </p:spPr>
              <p:txBody>
                <a:bodyPr wrap="none">
                  <a:spAutoFit/>
                </a:bodyPr>
                <a:lstStyle/>
                <a:p>
                  <a:r>
                    <a:rPr lang="en-US"/>
                    <a:t>7</a:t>
                  </a:r>
                </a:p>
              </p:txBody>
            </p:sp>
            <p:sp>
              <p:nvSpPr>
                <p:cNvPr id="23587" name="Text Box 76"/>
                <p:cNvSpPr txBox="1">
                  <a:spLocks noChangeArrowheads="1"/>
                </p:cNvSpPr>
                <p:nvPr/>
              </p:nvSpPr>
              <p:spPr bwMode="auto">
                <a:xfrm>
                  <a:off x="4512" y="2736"/>
                  <a:ext cx="221" cy="288"/>
                </a:xfrm>
                <a:prstGeom prst="rect">
                  <a:avLst/>
                </a:prstGeom>
                <a:noFill/>
                <a:ln w="9525">
                  <a:noFill/>
                  <a:miter lim="800000"/>
                  <a:headEnd/>
                  <a:tailEnd/>
                </a:ln>
              </p:spPr>
              <p:txBody>
                <a:bodyPr wrap="none">
                  <a:spAutoFit/>
                </a:bodyPr>
                <a:lstStyle/>
                <a:p>
                  <a:r>
                    <a:rPr lang="en-US"/>
                    <a:t>8</a:t>
                  </a:r>
                </a:p>
              </p:txBody>
            </p:sp>
          </p:grpSp>
          <p:sp>
            <p:nvSpPr>
              <p:cNvPr id="23567" name="Line 77"/>
              <p:cNvSpPr>
                <a:spLocks noChangeShapeType="1"/>
              </p:cNvSpPr>
              <p:nvPr/>
            </p:nvSpPr>
            <p:spPr bwMode="auto">
              <a:xfrm flipV="1">
                <a:off x="1920" y="1680"/>
                <a:ext cx="576" cy="768"/>
              </a:xfrm>
              <a:prstGeom prst="line">
                <a:avLst/>
              </a:prstGeom>
              <a:noFill/>
              <a:ln w="38100">
                <a:solidFill>
                  <a:srgbClr val="CC6600"/>
                </a:solidFill>
                <a:round/>
                <a:headEnd/>
                <a:tailEnd type="triangle" w="med" len="med"/>
              </a:ln>
            </p:spPr>
            <p:txBody>
              <a:bodyPr wrap="none"/>
              <a:lstStyle/>
              <a:p>
                <a:endParaRPr lang="th-TH"/>
              </a:p>
            </p:txBody>
          </p:sp>
          <p:sp>
            <p:nvSpPr>
              <p:cNvPr id="23568" name="Line 78"/>
              <p:cNvSpPr>
                <a:spLocks noChangeShapeType="1"/>
              </p:cNvSpPr>
              <p:nvPr/>
            </p:nvSpPr>
            <p:spPr bwMode="auto">
              <a:xfrm>
                <a:off x="1920" y="2448"/>
                <a:ext cx="576" cy="768"/>
              </a:xfrm>
              <a:prstGeom prst="line">
                <a:avLst/>
              </a:prstGeom>
              <a:noFill/>
              <a:ln w="38100">
                <a:solidFill>
                  <a:srgbClr val="CC6600"/>
                </a:solidFill>
                <a:round/>
                <a:headEnd/>
                <a:tailEnd type="triangle" w="med" len="med"/>
              </a:ln>
            </p:spPr>
            <p:txBody>
              <a:bodyPr wrap="none"/>
              <a:lstStyle/>
              <a:p>
                <a:endParaRPr lang="th-TH"/>
              </a:p>
            </p:txBody>
          </p:sp>
          <p:sp>
            <p:nvSpPr>
              <p:cNvPr id="23569" name="Line 79"/>
              <p:cNvSpPr>
                <a:spLocks noChangeShapeType="1"/>
              </p:cNvSpPr>
              <p:nvPr/>
            </p:nvSpPr>
            <p:spPr bwMode="auto">
              <a:xfrm>
                <a:off x="3648" y="3216"/>
                <a:ext cx="576" cy="0"/>
              </a:xfrm>
              <a:prstGeom prst="line">
                <a:avLst/>
              </a:prstGeom>
              <a:noFill/>
              <a:ln w="38100">
                <a:solidFill>
                  <a:srgbClr val="CC6600"/>
                </a:solidFill>
                <a:round/>
                <a:headEnd/>
                <a:tailEnd type="triangle" w="med" len="med"/>
              </a:ln>
            </p:spPr>
            <p:txBody>
              <a:bodyPr wrap="none"/>
              <a:lstStyle/>
              <a:p>
                <a:endParaRPr lang="th-TH"/>
              </a:p>
            </p:txBody>
          </p:sp>
          <p:sp>
            <p:nvSpPr>
              <p:cNvPr id="23570" name="Freeform 80"/>
              <p:cNvSpPr>
                <a:spLocks/>
              </p:cNvSpPr>
              <p:nvPr/>
            </p:nvSpPr>
            <p:spPr bwMode="auto">
              <a:xfrm>
                <a:off x="448" y="2448"/>
                <a:ext cx="3648" cy="1568"/>
              </a:xfrm>
              <a:custGeom>
                <a:avLst/>
                <a:gdLst>
                  <a:gd name="T0" fmla="*/ 3200 w 3648"/>
                  <a:gd name="T1" fmla="*/ 768 h 1568"/>
                  <a:gd name="T2" fmla="*/ 3392 w 3648"/>
                  <a:gd name="T3" fmla="*/ 1344 h 1568"/>
                  <a:gd name="T4" fmla="*/ 1664 w 3648"/>
                  <a:gd name="T5" fmla="*/ 1536 h 1568"/>
                  <a:gd name="T6" fmla="*/ 512 w 3648"/>
                  <a:gd name="T7" fmla="*/ 1152 h 1568"/>
                  <a:gd name="T8" fmla="*/ 32 w 3648"/>
                  <a:gd name="T9" fmla="*/ 576 h 1568"/>
                  <a:gd name="T10" fmla="*/ 320 w 3648"/>
                  <a:gd name="T11" fmla="*/ 0 h 1568"/>
                  <a:gd name="T12" fmla="*/ 0 60000 65536"/>
                  <a:gd name="T13" fmla="*/ 0 60000 65536"/>
                  <a:gd name="T14" fmla="*/ 0 60000 65536"/>
                  <a:gd name="T15" fmla="*/ 0 60000 65536"/>
                  <a:gd name="T16" fmla="*/ 0 60000 65536"/>
                  <a:gd name="T17" fmla="*/ 0 60000 65536"/>
                  <a:gd name="T18" fmla="*/ 0 w 3648"/>
                  <a:gd name="T19" fmla="*/ 0 h 1568"/>
                  <a:gd name="T20" fmla="*/ 3648 w 3648"/>
                  <a:gd name="T21" fmla="*/ 1568 h 1568"/>
                </a:gdLst>
                <a:ahLst/>
                <a:cxnLst>
                  <a:cxn ang="T12">
                    <a:pos x="T0" y="T1"/>
                  </a:cxn>
                  <a:cxn ang="T13">
                    <a:pos x="T2" y="T3"/>
                  </a:cxn>
                  <a:cxn ang="T14">
                    <a:pos x="T4" y="T5"/>
                  </a:cxn>
                  <a:cxn ang="T15">
                    <a:pos x="T6" y="T7"/>
                  </a:cxn>
                  <a:cxn ang="T16">
                    <a:pos x="T8" y="T9"/>
                  </a:cxn>
                  <a:cxn ang="T17">
                    <a:pos x="T10" y="T11"/>
                  </a:cxn>
                </a:cxnLst>
                <a:rect l="T18" t="T19" r="T20" b="T21"/>
                <a:pathLst>
                  <a:path w="3648" h="1568">
                    <a:moveTo>
                      <a:pt x="3200" y="768"/>
                    </a:moveTo>
                    <a:cubicBezTo>
                      <a:pt x="3424" y="992"/>
                      <a:pt x="3648" y="1216"/>
                      <a:pt x="3392" y="1344"/>
                    </a:cubicBezTo>
                    <a:cubicBezTo>
                      <a:pt x="3136" y="1472"/>
                      <a:pt x="2144" y="1568"/>
                      <a:pt x="1664" y="1536"/>
                    </a:cubicBezTo>
                    <a:cubicBezTo>
                      <a:pt x="1184" y="1504"/>
                      <a:pt x="784" y="1312"/>
                      <a:pt x="512" y="1152"/>
                    </a:cubicBezTo>
                    <a:cubicBezTo>
                      <a:pt x="240" y="992"/>
                      <a:pt x="64" y="768"/>
                      <a:pt x="32" y="576"/>
                    </a:cubicBezTo>
                    <a:cubicBezTo>
                      <a:pt x="0" y="384"/>
                      <a:pt x="160" y="192"/>
                      <a:pt x="320" y="0"/>
                    </a:cubicBezTo>
                  </a:path>
                </a:pathLst>
              </a:custGeom>
              <a:noFill/>
              <a:ln w="38100">
                <a:solidFill>
                  <a:srgbClr val="CC6600"/>
                </a:solidFill>
                <a:round/>
                <a:headEnd/>
                <a:tailEnd type="triangle" w="med" len="med"/>
              </a:ln>
            </p:spPr>
            <p:txBody>
              <a:bodyPr wrap="none"/>
              <a:lstStyle/>
              <a:p>
                <a:endParaRPr lang="th-TH"/>
              </a:p>
            </p:txBody>
          </p:sp>
        </p:grpSp>
        <p:sp>
          <p:nvSpPr>
            <p:cNvPr id="23558" name="Line 81"/>
            <p:cNvSpPr>
              <a:spLocks noChangeShapeType="1"/>
            </p:cNvSpPr>
            <p:nvPr/>
          </p:nvSpPr>
          <p:spPr bwMode="auto">
            <a:xfrm flipV="1">
              <a:off x="3648" y="1728"/>
              <a:ext cx="384" cy="0"/>
            </a:xfrm>
            <a:prstGeom prst="line">
              <a:avLst/>
            </a:prstGeom>
            <a:noFill/>
            <a:ln w="9525">
              <a:solidFill>
                <a:srgbClr val="CC6600"/>
              </a:solidFill>
              <a:round/>
              <a:headEnd/>
              <a:tailEnd type="triangle" w="med" len="med"/>
            </a:ln>
          </p:spPr>
          <p:txBody>
            <a:bodyPr wrap="none"/>
            <a:lstStyle/>
            <a:p>
              <a:endParaRPr lang="th-TH"/>
            </a:p>
          </p:txBody>
        </p:sp>
        <p:sp>
          <p:nvSpPr>
            <p:cNvPr id="23559" name="Line 82"/>
            <p:cNvSpPr>
              <a:spLocks noChangeShapeType="1"/>
            </p:cNvSpPr>
            <p:nvPr/>
          </p:nvSpPr>
          <p:spPr bwMode="auto">
            <a:xfrm>
              <a:off x="3648" y="1728"/>
              <a:ext cx="384" cy="384"/>
            </a:xfrm>
            <a:prstGeom prst="line">
              <a:avLst/>
            </a:prstGeom>
            <a:noFill/>
            <a:ln w="9525">
              <a:solidFill>
                <a:srgbClr val="CC6600"/>
              </a:solidFill>
              <a:round/>
              <a:headEnd/>
              <a:tailEnd type="triangle" w="med" len="med"/>
            </a:ln>
          </p:spPr>
          <p:txBody>
            <a:bodyPr wrap="none"/>
            <a:lstStyle/>
            <a:p>
              <a:endParaRPr lang="th-TH"/>
            </a:p>
          </p:txBody>
        </p:sp>
        <p:sp>
          <p:nvSpPr>
            <p:cNvPr id="23560" name="Line 83"/>
            <p:cNvSpPr>
              <a:spLocks noChangeShapeType="1"/>
            </p:cNvSpPr>
            <p:nvPr/>
          </p:nvSpPr>
          <p:spPr bwMode="auto">
            <a:xfrm flipV="1">
              <a:off x="5376" y="3072"/>
              <a:ext cx="192" cy="192"/>
            </a:xfrm>
            <a:prstGeom prst="line">
              <a:avLst/>
            </a:prstGeom>
            <a:noFill/>
            <a:ln w="9525">
              <a:solidFill>
                <a:srgbClr val="CC6600"/>
              </a:solidFill>
              <a:round/>
              <a:headEnd/>
              <a:tailEnd type="triangle" w="med" len="med"/>
            </a:ln>
          </p:spPr>
          <p:txBody>
            <a:bodyPr wrap="none"/>
            <a:lstStyle/>
            <a:p>
              <a:endParaRPr lang="th-TH"/>
            </a:p>
          </p:txBody>
        </p:sp>
        <p:sp>
          <p:nvSpPr>
            <p:cNvPr id="23561" name="Line 84"/>
            <p:cNvSpPr>
              <a:spLocks noChangeShapeType="1"/>
            </p:cNvSpPr>
            <p:nvPr/>
          </p:nvSpPr>
          <p:spPr bwMode="auto">
            <a:xfrm>
              <a:off x="5376" y="3264"/>
              <a:ext cx="192" cy="192"/>
            </a:xfrm>
            <a:prstGeom prst="line">
              <a:avLst/>
            </a:prstGeom>
            <a:noFill/>
            <a:ln w="9525">
              <a:solidFill>
                <a:srgbClr val="CC6600"/>
              </a:solidFill>
              <a:round/>
              <a:headEnd/>
              <a:tailEnd type="triangle" w="med" len="med"/>
            </a:ln>
          </p:spPr>
          <p:txBody>
            <a:bodyPr wrap="none"/>
            <a:lstStyle/>
            <a:p>
              <a:endParaRPr lang="th-TH"/>
            </a:p>
          </p:txBody>
        </p:sp>
        <p:sp>
          <p:nvSpPr>
            <p:cNvPr id="23562" name="Line 85"/>
            <p:cNvSpPr>
              <a:spLocks noChangeShapeType="1"/>
            </p:cNvSpPr>
            <p:nvPr/>
          </p:nvSpPr>
          <p:spPr bwMode="auto">
            <a:xfrm flipV="1">
              <a:off x="3648" y="3024"/>
              <a:ext cx="192" cy="240"/>
            </a:xfrm>
            <a:prstGeom prst="line">
              <a:avLst/>
            </a:prstGeom>
            <a:noFill/>
            <a:ln w="9525">
              <a:solidFill>
                <a:srgbClr val="CC6600"/>
              </a:solidFill>
              <a:round/>
              <a:headEnd/>
              <a:tailEnd type="triangle" w="med" len="med"/>
            </a:ln>
          </p:spPr>
          <p:txBody>
            <a:bodyPr wrap="none"/>
            <a:lstStyle/>
            <a:p>
              <a:endParaRPr lang="th-TH"/>
            </a:p>
          </p:txBody>
        </p:sp>
      </p:grpSp>
      <p:sp>
        <p:nvSpPr>
          <p:cNvPr id="23556" name="Freeform 86"/>
          <p:cNvSpPr>
            <a:spLocks/>
          </p:cNvSpPr>
          <p:nvPr/>
        </p:nvSpPr>
        <p:spPr bwMode="auto">
          <a:xfrm>
            <a:off x="76200" y="1473200"/>
            <a:ext cx="6261100" cy="2489200"/>
          </a:xfrm>
          <a:custGeom>
            <a:avLst/>
            <a:gdLst>
              <a:gd name="T0" fmla="*/ 2147483647 w 3944"/>
              <a:gd name="T1" fmla="*/ 2147483647 h 1568"/>
              <a:gd name="T2" fmla="*/ 2147483647 w 3944"/>
              <a:gd name="T3" fmla="*/ 2147483647 h 1568"/>
              <a:gd name="T4" fmla="*/ 2147483647 w 3944"/>
              <a:gd name="T5" fmla="*/ 2147483647 h 1568"/>
              <a:gd name="T6" fmla="*/ 2147483647 w 3944"/>
              <a:gd name="T7" fmla="*/ 2147483647 h 1568"/>
              <a:gd name="T8" fmla="*/ 2147483647 w 3944"/>
              <a:gd name="T9" fmla="*/ 2147483647 h 1568"/>
              <a:gd name="T10" fmla="*/ 2147483647 w 3944"/>
              <a:gd name="T11" fmla="*/ 2147483647 h 1568"/>
              <a:gd name="T12" fmla="*/ 0 60000 65536"/>
              <a:gd name="T13" fmla="*/ 0 60000 65536"/>
              <a:gd name="T14" fmla="*/ 0 60000 65536"/>
              <a:gd name="T15" fmla="*/ 0 60000 65536"/>
              <a:gd name="T16" fmla="*/ 0 60000 65536"/>
              <a:gd name="T17" fmla="*/ 0 60000 65536"/>
              <a:gd name="T18" fmla="*/ 0 w 3944"/>
              <a:gd name="T19" fmla="*/ 0 h 1568"/>
              <a:gd name="T20" fmla="*/ 3944 w 3944"/>
              <a:gd name="T21" fmla="*/ 1568 h 1568"/>
            </a:gdLst>
            <a:ahLst/>
            <a:cxnLst>
              <a:cxn ang="T12">
                <a:pos x="T0" y="T1"/>
              </a:cxn>
              <a:cxn ang="T13">
                <a:pos x="T2" y="T3"/>
              </a:cxn>
              <a:cxn ang="T14">
                <a:pos x="T4" y="T5"/>
              </a:cxn>
              <a:cxn ang="T15">
                <a:pos x="T6" y="T7"/>
              </a:cxn>
              <a:cxn ang="T16">
                <a:pos x="T8" y="T9"/>
              </a:cxn>
              <a:cxn ang="T17">
                <a:pos x="T10" y="T11"/>
              </a:cxn>
            </a:cxnLst>
            <a:rect l="T18" t="T19" r="T20" b="T21"/>
            <a:pathLst>
              <a:path w="3944" h="1568">
                <a:moveTo>
                  <a:pt x="3600" y="800"/>
                </a:moveTo>
                <a:cubicBezTo>
                  <a:pt x="3772" y="648"/>
                  <a:pt x="3944" y="496"/>
                  <a:pt x="3936" y="368"/>
                </a:cubicBezTo>
                <a:cubicBezTo>
                  <a:pt x="3928" y="240"/>
                  <a:pt x="3856" y="64"/>
                  <a:pt x="3552" y="32"/>
                </a:cubicBezTo>
                <a:cubicBezTo>
                  <a:pt x="3248" y="0"/>
                  <a:pt x="2664" y="0"/>
                  <a:pt x="2112" y="176"/>
                </a:cubicBezTo>
                <a:cubicBezTo>
                  <a:pt x="1560" y="352"/>
                  <a:pt x="480" y="856"/>
                  <a:pt x="240" y="1088"/>
                </a:cubicBezTo>
                <a:cubicBezTo>
                  <a:pt x="0" y="1320"/>
                  <a:pt x="336" y="1444"/>
                  <a:pt x="672" y="1568"/>
                </a:cubicBezTo>
              </a:path>
            </a:pathLst>
          </a:custGeom>
          <a:noFill/>
          <a:ln w="28575">
            <a:solidFill>
              <a:srgbClr val="CC6600"/>
            </a:solidFill>
            <a:round/>
            <a:headEnd/>
            <a:tailEnd/>
          </a:ln>
        </p:spPr>
        <p:txBody>
          <a:bodyPr wrap="none"/>
          <a:lstStyle/>
          <a:p>
            <a:endParaRPr lang="th-TH"/>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Example: 8-puzzle</a:t>
            </a:r>
          </a:p>
        </p:txBody>
      </p:sp>
      <p:sp>
        <p:nvSpPr>
          <p:cNvPr id="24579" name="Text Box 3"/>
          <p:cNvSpPr txBox="1">
            <a:spLocks noChangeArrowheads="1"/>
          </p:cNvSpPr>
          <p:nvPr/>
        </p:nvSpPr>
        <p:spPr bwMode="auto">
          <a:xfrm>
            <a:off x="1050925" y="2090738"/>
            <a:ext cx="5689600" cy="2647950"/>
          </a:xfrm>
          <a:prstGeom prst="rect">
            <a:avLst/>
          </a:prstGeom>
          <a:noFill/>
          <a:ln w="9525">
            <a:noFill/>
            <a:miter lim="800000"/>
            <a:headEnd/>
            <a:tailEnd/>
          </a:ln>
        </p:spPr>
        <p:txBody>
          <a:bodyPr wrap="none">
            <a:spAutoFit/>
          </a:bodyPr>
          <a:lstStyle/>
          <a:p>
            <a:r>
              <a:rPr lang="en-US"/>
              <a:t>Size of the state space = 9!/2 = 181,440</a:t>
            </a:r>
          </a:p>
          <a:p>
            <a:endParaRPr lang="en-US"/>
          </a:p>
          <a:p>
            <a:endParaRPr lang="en-US"/>
          </a:p>
          <a:p>
            <a:r>
              <a:rPr lang="en-US">
                <a:solidFill>
                  <a:srgbClr val="CC6600"/>
                </a:solidFill>
              </a:rPr>
              <a:t>15-puzzle </a:t>
            </a:r>
            <a:r>
              <a:rPr lang="en-US">
                <a:solidFill>
                  <a:srgbClr val="CC6600"/>
                </a:solidFill>
                <a:sym typeface="Wingdings" pitchFamily="2" charset="2"/>
              </a:rPr>
              <a:t> .65 </a:t>
            </a:r>
            <a:r>
              <a:rPr lang="en-US" sz="2000">
                <a:solidFill>
                  <a:srgbClr val="CC6600"/>
                </a:solidFill>
                <a:sym typeface="Wingdings" pitchFamily="2" charset="2"/>
              </a:rPr>
              <a:t>x</a:t>
            </a:r>
            <a:r>
              <a:rPr lang="en-US">
                <a:solidFill>
                  <a:srgbClr val="CC6600"/>
                </a:solidFill>
                <a:sym typeface="Wingdings" pitchFamily="2" charset="2"/>
              </a:rPr>
              <a:t> </a:t>
            </a:r>
            <a:r>
              <a:rPr lang="en-US">
                <a:solidFill>
                  <a:srgbClr val="CC6600"/>
                </a:solidFill>
                <a:cs typeface="Times New Roman" pitchFamily="18" charset="0"/>
                <a:sym typeface="Wingdings" pitchFamily="2" charset="2"/>
              </a:rPr>
              <a:t>10</a:t>
            </a:r>
            <a:r>
              <a:rPr lang="en-US" baseline="30000">
                <a:solidFill>
                  <a:srgbClr val="CC6600"/>
                </a:solidFill>
                <a:cs typeface="Times New Roman" pitchFamily="18" charset="0"/>
                <a:sym typeface="Wingdings" pitchFamily="2" charset="2"/>
              </a:rPr>
              <a:t>12</a:t>
            </a:r>
            <a:r>
              <a:rPr lang="en-US">
                <a:sym typeface="Wingdings" pitchFamily="2" charset="2"/>
              </a:rPr>
              <a:t> </a:t>
            </a:r>
          </a:p>
          <a:p>
            <a:endParaRPr lang="en-US">
              <a:sym typeface="Wingdings" pitchFamily="2" charset="2"/>
            </a:endParaRPr>
          </a:p>
          <a:p>
            <a:endParaRPr lang="en-US"/>
          </a:p>
          <a:p>
            <a:r>
              <a:rPr lang="en-US">
                <a:solidFill>
                  <a:srgbClr val="CC6600"/>
                </a:solidFill>
              </a:rPr>
              <a:t>24-puzzle </a:t>
            </a:r>
            <a:r>
              <a:rPr lang="en-US">
                <a:solidFill>
                  <a:srgbClr val="CC6600"/>
                </a:solidFill>
                <a:sym typeface="Wingdings" pitchFamily="2" charset="2"/>
              </a:rPr>
              <a:t> .5 </a:t>
            </a:r>
            <a:r>
              <a:rPr lang="en-US" sz="2000">
                <a:solidFill>
                  <a:srgbClr val="CC6600"/>
                </a:solidFill>
                <a:sym typeface="Wingdings" pitchFamily="2" charset="2"/>
              </a:rPr>
              <a:t>x</a:t>
            </a:r>
            <a:r>
              <a:rPr lang="en-US">
                <a:solidFill>
                  <a:srgbClr val="CC6600"/>
                </a:solidFill>
                <a:sym typeface="Wingdings" pitchFamily="2" charset="2"/>
              </a:rPr>
              <a:t> </a:t>
            </a:r>
            <a:r>
              <a:rPr lang="en-US">
                <a:solidFill>
                  <a:srgbClr val="CC6600"/>
                </a:solidFill>
                <a:cs typeface="Times New Roman" pitchFamily="18" charset="0"/>
                <a:sym typeface="Wingdings" pitchFamily="2" charset="2"/>
              </a:rPr>
              <a:t>10</a:t>
            </a:r>
            <a:r>
              <a:rPr lang="en-US" baseline="30000">
                <a:solidFill>
                  <a:srgbClr val="CC6600"/>
                </a:solidFill>
                <a:cs typeface="Times New Roman" pitchFamily="18" charset="0"/>
                <a:sym typeface="Wingdings" pitchFamily="2" charset="2"/>
              </a:rPr>
              <a:t>25</a:t>
            </a:r>
          </a:p>
        </p:txBody>
      </p:sp>
      <p:grpSp>
        <p:nvGrpSpPr>
          <p:cNvPr id="2" name="Group 4"/>
          <p:cNvGrpSpPr>
            <a:grpSpLocks/>
          </p:cNvGrpSpPr>
          <p:nvPr/>
        </p:nvGrpSpPr>
        <p:grpSpPr bwMode="auto">
          <a:xfrm>
            <a:off x="5029200" y="5334000"/>
            <a:ext cx="3140075" cy="533400"/>
            <a:chOff x="3110" y="3504"/>
            <a:chExt cx="1978" cy="336"/>
          </a:xfrm>
        </p:grpSpPr>
        <p:sp>
          <p:nvSpPr>
            <p:cNvPr id="24590" name="Rectangle 5"/>
            <p:cNvSpPr>
              <a:spLocks noChangeArrowheads="1"/>
            </p:cNvSpPr>
            <p:nvPr/>
          </p:nvSpPr>
          <p:spPr bwMode="auto">
            <a:xfrm>
              <a:off x="3120" y="3504"/>
              <a:ext cx="1968" cy="336"/>
            </a:xfrm>
            <a:prstGeom prst="rect">
              <a:avLst/>
            </a:prstGeom>
            <a:solidFill>
              <a:srgbClr val="FFCCFF"/>
            </a:solidFill>
            <a:ln w="28575">
              <a:solidFill>
                <a:srgbClr val="FF0000"/>
              </a:solidFill>
              <a:miter lim="800000"/>
              <a:headEnd/>
              <a:tailEnd/>
            </a:ln>
          </p:spPr>
          <p:txBody>
            <a:bodyPr wrap="none" anchor="ctr"/>
            <a:lstStyle/>
            <a:p>
              <a:endParaRPr lang="th-TH"/>
            </a:p>
          </p:txBody>
        </p:sp>
        <p:sp>
          <p:nvSpPr>
            <p:cNvPr id="24591" name="Text Box 6"/>
            <p:cNvSpPr txBox="1">
              <a:spLocks noChangeArrowheads="1"/>
            </p:cNvSpPr>
            <p:nvPr/>
          </p:nvSpPr>
          <p:spPr bwMode="auto">
            <a:xfrm>
              <a:off x="3110" y="3525"/>
              <a:ext cx="1845" cy="288"/>
            </a:xfrm>
            <a:prstGeom prst="rect">
              <a:avLst/>
            </a:prstGeom>
            <a:noFill/>
            <a:ln w="9525">
              <a:noFill/>
              <a:miter lim="800000"/>
              <a:headEnd/>
              <a:tailEnd/>
            </a:ln>
          </p:spPr>
          <p:txBody>
            <a:bodyPr wrap="none">
              <a:spAutoFit/>
            </a:bodyPr>
            <a:lstStyle/>
            <a:p>
              <a:r>
                <a:rPr lang="en-US">
                  <a:solidFill>
                    <a:srgbClr val="FF0000"/>
                  </a:solidFill>
                </a:rPr>
                <a:t>10 million states/sec</a:t>
              </a:r>
            </a:p>
          </p:txBody>
        </p:sp>
      </p:grpSp>
      <p:grpSp>
        <p:nvGrpSpPr>
          <p:cNvPr id="3" name="Group 7"/>
          <p:cNvGrpSpPr>
            <a:grpSpLocks/>
          </p:cNvGrpSpPr>
          <p:nvPr/>
        </p:nvGrpSpPr>
        <p:grpSpPr bwMode="auto">
          <a:xfrm>
            <a:off x="5867400" y="2514600"/>
            <a:ext cx="1422400" cy="2819400"/>
            <a:chOff x="3696" y="1584"/>
            <a:chExt cx="896" cy="1776"/>
          </a:xfrm>
        </p:grpSpPr>
        <p:sp>
          <p:nvSpPr>
            <p:cNvPr id="24588" name="Line 8"/>
            <p:cNvSpPr>
              <a:spLocks noChangeShapeType="1"/>
            </p:cNvSpPr>
            <p:nvPr/>
          </p:nvSpPr>
          <p:spPr bwMode="auto">
            <a:xfrm flipH="1" flipV="1">
              <a:off x="3696" y="1584"/>
              <a:ext cx="432" cy="1776"/>
            </a:xfrm>
            <a:prstGeom prst="line">
              <a:avLst/>
            </a:prstGeom>
            <a:noFill/>
            <a:ln w="9525">
              <a:solidFill>
                <a:srgbClr val="FF0000"/>
              </a:solidFill>
              <a:round/>
              <a:headEnd/>
              <a:tailEnd type="triangle" w="med" len="med"/>
            </a:ln>
          </p:spPr>
          <p:txBody>
            <a:bodyPr wrap="none"/>
            <a:lstStyle/>
            <a:p>
              <a:endParaRPr lang="th-TH"/>
            </a:p>
          </p:txBody>
        </p:sp>
        <p:sp>
          <p:nvSpPr>
            <p:cNvPr id="24589" name="Text Box 9"/>
            <p:cNvSpPr txBox="1">
              <a:spLocks noChangeArrowheads="1"/>
            </p:cNvSpPr>
            <p:nvPr/>
          </p:nvSpPr>
          <p:spPr bwMode="auto">
            <a:xfrm>
              <a:off x="3888" y="2208"/>
              <a:ext cx="704" cy="250"/>
            </a:xfrm>
            <a:prstGeom prst="rect">
              <a:avLst/>
            </a:prstGeom>
            <a:noFill/>
            <a:ln w="9525">
              <a:noFill/>
              <a:miter lim="800000"/>
              <a:headEnd/>
              <a:tailEnd/>
            </a:ln>
          </p:spPr>
          <p:txBody>
            <a:bodyPr wrap="none">
              <a:spAutoFit/>
            </a:bodyPr>
            <a:lstStyle/>
            <a:p>
              <a:r>
                <a:rPr lang="en-US" sz="2000"/>
                <a:t>0.18 sec</a:t>
              </a:r>
            </a:p>
          </p:txBody>
        </p:sp>
      </p:grpSp>
      <p:grpSp>
        <p:nvGrpSpPr>
          <p:cNvPr id="4" name="Group 10"/>
          <p:cNvGrpSpPr>
            <a:grpSpLocks/>
          </p:cNvGrpSpPr>
          <p:nvPr/>
        </p:nvGrpSpPr>
        <p:grpSpPr bwMode="auto">
          <a:xfrm>
            <a:off x="4114800" y="3581400"/>
            <a:ext cx="2438400" cy="1752600"/>
            <a:chOff x="2592" y="2256"/>
            <a:chExt cx="1536" cy="1104"/>
          </a:xfrm>
        </p:grpSpPr>
        <p:sp>
          <p:nvSpPr>
            <p:cNvPr id="24586" name="Line 11"/>
            <p:cNvSpPr>
              <a:spLocks noChangeShapeType="1"/>
            </p:cNvSpPr>
            <p:nvPr/>
          </p:nvSpPr>
          <p:spPr bwMode="auto">
            <a:xfrm flipH="1" flipV="1">
              <a:off x="2592" y="2256"/>
              <a:ext cx="1536" cy="1104"/>
            </a:xfrm>
            <a:prstGeom prst="line">
              <a:avLst/>
            </a:prstGeom>
            <a:noFill/>
            <a:ln w="9525">
              <a:solidFill>
                <a:srgbClr val="FF0000"/>
              </a:solidFill>
              <a:round/>
              <a:headEnd/>
              <a:tailEnd type="triangle" w="med" len="med"/>
            </a:ln>
          </p:spPr>
          <p:txBody>
            <a:bodyPr wrap="none"/>
            <a:lstStyle/>
            <a:p>
              <a:endParaRPr lang="th-TH"/>
            </a:p>
          </p:txBody>
        </p:sp>
        <p:sp>
          <p:nvSpPr>
            <p:cNvPr id="24587" name="Text Box 12"/>
            <p:cNvSpPr txBox="1">
              <a:spLocks noChangeArrowheads="1"/>
            </p:cNvSpPr>
            <p:nvPr/>
          </p:nvSpPr>
          <p:spPr bwMode="auto">
            <a:xfrm>
              <a:off x="3168" y="2496"/>
              <a:ext cx="576" cy="250"/>
            </a:xfrm>
            <a:prstGeom prst="rect">
              <a:avLst/>
            </a:prstGeom>
            <a:noFill/>
            <a:ln w="9525">
              <a:noFill/>
              <a:miter lim="800000"/>
              <a:headEnd/>
              <a:tailEnd/>
            </a:ln>
          </p:spPr>
          <p:txBody>
            <a:bodyPr wrap="none">
              <a:spAutoFit/>
            </a:bodyPr>
            <a:lstStyle/>
            <a:p>
              <a:r>
                <a:rPr lang="en-US" sz="2000"/>
                <a:t>6 days</a:t>
              </a:r>
            </a:p>
          </p:txBody>
        </p:sp>
      </p:grpSp>
      <p:grpSp>
        <p:nvGrpSpPr>
          <p:cNvPr id="5" name="Group 13"/>
          <p:cNvGrpSpPr>
            <a:grpSpLocks/>
          </p:cNvGrpSpPr>
          <p:nvPr/>
        </p:nvGrpSpPr>
        <p:grpSpPr bwMode="auto">
          <a:xfrm>
            <a:off x="3352800" y="4572000"/>
            <a:ext cx="3200400" cy="762000"/>
            <a:chOff x="2112" y="2880"/>
            <a:chExt cx="2016" cy="480"/>
          </a:xfrm>
        </p:grpSpPr>
        <p:sp>
          <p:nvSpPr>
            <p:cNvPr id="24584" name="Line 14"/>
            <p:cNvSpPr>
              <a:spLocks noChangeShapeType="1"/>
            </p:cNvSpPr>
            <p:nvPr/>
          </p:nvSpPr>
          <p:spPr bwMode="auto">
            <a:xfrm flipH="1" flipV="1">
              <a:off x="2544" y="2880"/>
              <a:ext cx="1584" cy="480"/>
            </a:xfrm>
            <a:prstGeom prst="line">
              <a:avLst/>
            </a:prstGeom>
            <a:noFill/>
            <a:ln w="9525">
              <a:solidFill>
                <a:srgbClr val="FF0000"/>
              </a:solidFill>
              <a:round/>
              <a:headEnd/>
              <a:tailEnd type="triangle" w="med" len="med"/>
            </a:ln>
          </p:spPr>
          <p:txBody>
            <a:bodyPr wrap="none"/>
            <a:lstStyle/>
            <a:p>
              <a:endParaRPr lang="th-TH"/>
            </a:p>
          </p:txBody>
        </p:sp>
        <p:sp>
          <p:nvSpPr>
            <p:cNvPr id="24585" name="Text Box 15"/>
            <p:cNvSpPr txBox="1">
              <a:spLocks noChangeArrowheads="1"/>
            </p:cNvSpPr>
            <p:nvPr/>
          </p:nvSpPr>
          <p:spPr bwMode="auto">
            <a:xfrm>
              <a:off x="2112" y="3024"/>
              <a:ext cx="1179" cy="250"/>
            </a:xfrm>
            <a:prstGeom prst="rect">
              <a:avLst/>
            </a:prstGeom>
            <a:noFill/>
            <a:ln w="9525">
              <a:noFill/>
              <a:miter lim="800000"/>
              <a:headEnd/>
              <a:tailEnd/>
            </a:ln>
          </p:spPr>
          <p:txBody>
            <a:bodyPr wrap="none">
              <a:spAutoFit/>
            </a:bodyPr>
            <a:lstStyle/>
            <a:p>
              <a:r>
                <a:rPr lang="en-US" sz="2000"/>
                <a:t>12 billion years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Example: 8-queens</a:t>
            </a:r>
          </a:p>
        </p:txBody>
      </p:sp>
      <p:grpSp>
        <p:nvGrpSpPr>
          <p:cNvPr id="25603" name="Group 3"/>
          <p:cNvGrpSpPr>
            <a:grpSpLocks/>
          </p:cNvGrpSpPr>
          <p:nvPr/>
        </p:nvGrpSpPr>
        <p:grpSpPr bwMode="auto">
          <a:xfrm>
            <a:off x="1524000" y="3048000"/>
            <a:ext cx="2438400" cy="2438400"/>
            <a:chOff x="960" y="1920"/>
            <a:chExt cx="1536" cy="1536"/>
          </a:xfrm>
        </p:grpSpPr>
        <p:grpSp>
          <p:nvGrpSpPr>
            <p:cNvPr id="25650" name="Group 4"/>
            <p:cNvGrpSpPr>
              <a:grpSpLocks/>
            </p:cNvGrpSpPr>
            <p:nvPr/>
          </p:nvGrpSpPr>
          <p:grpSpPr bwMode="auto">
            <a:xfrm>
              <a:off x="960" y="1920"/>
              <a:ext cx="1536" cy="1536"/>
              <a:chOff x="960" y="1344"/>
              <a:chExt cx="1536" cy="1536"/>
            </a:xfrm>
          </p:grpSpPr>
          <p:sp>
            <p:nvSpPr>
              <p:cNvPr id="25659" name="Rectangle 5"/>
              <p:cNvSpPr>
                <a:spLocks noChangeArrowheads="1"/>
              </p:cNvSpPr>
              <p:nvPr/>
            </p:nvSpPr>
            <p:spPr bwMode="auto">
              <a:xfrm>
                <a:off x="960" y="1344"/>
                <a:ext cx="1536" cy="1536"/>
              </a:xfrm>
              <a:prstGeom prst="rect">
                <a:avLst/>
              </a:prstGeom>
              <a:noFill/>
              <a:ln w="9525">
                <a:solidFill>
                  <a:schemeClr val="tx1"/>
                </a:solidFill>
                <a:miter lim="800000"/>
                <a:headEnd/>
                <a:tailEnd/>
              </a:ln>
            </p:spPr>
            <p:txBody>
              <a:bodyPr wrap="none" anchor="ctr"/>
              <a:lstStyle/>
              <a:p>
                <a:endParaRPr lang="th-TH"/>
              </a:p>
            </p:txBody>
          </p:sp>
          <p:sp>
            <p:nvSpPr>
              <p:cNvPr id="25660" name="Rectangle 6"/>
              <p:cNvSpPr>
                <a:spLocks noChangeArrowheads="1"/>
              </p:cNvSpPr>
              <p:nvPr/>
            </p:nvSpPr>
            <p:spPr bwMode="auto">
              <a:xfrm>
                <a:off x="2304" y="134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61" name="Rectangle 7"/>
              <p:cNvSpPr>
                <a:spLocks noChangeArrowheads="1"/>
              </p:cNvSpPr>
              <p:nvPr/>
            </p:nvSpPr>
            <p:spPr bwMode="auto">
              <a:xfrm>
                <a:off x="1728" y="153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62" name="Rectangle 8"/>
              <p:cNvSpPr>
                <a:spLocks noChangeArrowheads="1"/>
              </p:cNvSpPr>
              <p:nvPr/>
            </p:nvSpPr>
            <p:spPr bwMode="auto">
              <a:xfrm>
                <a:off x="2112" y="1920"/>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63" name="Rectangle 9"/>
              <p:cNvSpPr>
                <a:spLocks noChangeArrowheads="1"/>
              </p:cNvSpPr>
              <p:nvPr/>
            </p:nvSpPr>
            <p:spPr bwMode="auto">
              <a:xfrm>
                <a:off x="1920" y="134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64" name="Rectangle 10"/>
              <p:cNvSpPr>
                <a:spLocks noChangeArrowheads="1"/>
              </p:cNvSpPr>
              <p:nvPr/>
            </p:nvSpPr>
            <p:spPr bwMode="auto">
              <a:xfrm>
                <a:off x="2304" y="172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65" name="Rectangle 11"/>
              <p:cNvSpPr>
                <a:spLocks noChangeArrowheads="1"/>
              </p:cNvSpPr>
              <p:nvPr/>
            </p:nvSpPr>
            <p:spPr bwMode="auto">
              <a:xfrm>
                <a:off x="2112" y="153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66" name="Rectangle 12"/>
              <p:cNvSpPr>
                <a:spLocks noChangeArrowheads="1"/>
              </p:cNvSpPr>
              <p:nvPr/>
            </p:nvSpPr>
            <p:spPr bwMode="auto">
              <a:xfrm>
                <a:off x="1920" y="172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67" name="Rectangle 13"/>
              <p:cNvSpPr>
                <a:spLocks noChangeArrowheads="1"/>
              </p:cNvSpPr>
              <p:nvPr/>
            </p:nvSpPr>
            <p:spPr bwMode="auto">
              <a:xfrm>
                <a:off x="1728" y="1920"/>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68" name="Rectangle 14"/>
              <p:cNvSpPr>
                <a:spLocks noChangeArrowheads="1"/>
              </p:cNvSpPr>
              <p:nvPr/>
            </p:nvSpPr>
            <p:spPr bwMode="auto">
              <a:xfrm>
                <a:off x="1536" y="2112"/>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69" name="Rectangle 15"/>
              <p:cNvSpPr>
                <a:spLocks noChangeArrowheads="1"/>
              </p:cNvSpPr>
              <p:nvPr/>
            </p:nvSpPr>
            <p:spPr bwMode="auto">
              <a:xfrm>
                <a:off x="1344" y="230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70" name="Rectangle 16"/>
              <p:cNvSpPr>
                <a:spLocks noChangeArrowheads="1"/>
              </p:cNvSpPr>
              <p:nvPr/>
            </p:nvSpPr>
            <p:spPr bwMode="auto">
              <a:xfrm>
                <a:off x="1152" y="249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71" name="Rectangle 17"/>
              <p:cNvSpPr>
                <a:spLocks noChangeArrowheads="1"/>
              </p:cNvSpPr>
              <p:nvPr/>
            </p:nvSpPr>
            <p:spPr bwMode="auto">
              <a:xfrm>
                <a:off x="960" y="268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72" name="Rectangle 18"/>
              <p:cNvSpPr>
                <a:spLocks noChangeArrowheads="1"/>
              </p:cNvSpPr>
              <p:nvPr/>
            </p:nvSpPr>
            <p:spPr bwMode="auto">
              <a:xfrm>
                <a:off x="1152" y="2112"/>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73" name="Rectangle 19"/>
              <p:cNvSpPr>
                <a:spLocks noChangeArrowheads="1"/>
              </p:cNvSpPr>
              <p:nvPr/>
            </p:nvSpPr>
            <p:spPr bwMode="auto">
              <a:xfrm>
                <a:off x="1344" y="1920"/>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74" name="Rectangle 20"/>
              <p:cNvSpPr>
                <a:spLocks noChangeArrowheads="1"/>
              </p:cNvSpPr>
              <p:nvPr/>
            </p:nvSpPr>
            <p:spPr bwMode="auto">
              <a:xfrm>
                <a:off x="1536" y="172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75" name="Rectangle 21"/>
              <p:cNvSpPr>
                <a:spLocks noChangeArrowheads="1"/>
              </p:cNvSpPr>
              <p:nvPr/>
            </p:nvSpPr>
            <p:spPr bwMode="auto">
              <a:xfrm>
                <a:off x="1344" y="268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76" name="Rectangle 22"/>
              <p:cNvSpPr>
                <a:spLocks noChangeArrowheads="1"/>
              </p:cNvSpPr>
              <p:nvPr/>
            </p:nvSpPr>
            <p:spPr bwMode="auto">
              <a:xfrm>
                <a:off x="1536" y="249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77" name="Rectangle 23"/>
              <p:cNvSpPr>
                <a:spLocks noChangeArrowheads="1"/>
              </p:cNvSpPr>
              <p:nvPr/>
            </p:nvSpPr>
            <p:spPr bwMode="auto">
              <a:xfrm>
                <a:off x="1728" y="230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78" name="Rectangle 24"/>
              <p:cNvSpPr>
                <a:spLocks noChangeArrowheads="1"/>
              </p:cNvSpPr>
              <p:nvPr/>
            </p:nvSpPr>
            <p:spPr bwMode="auto">
              <a:xfrm>
                <a:off x="1920" y="2112"/>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79" name="Rectangle 25"/>
              <p:cNvSpPr>
                <a:spLocks noChangeArrowheads="1"/>
              </p:cNvSpPr>
              <p:nvPr/>
            </p:nvSpPr>
            <p:spPr bwMode="auto">
              <a:xfrm>
                <a:off x="960" y="1920"/>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80" name="Rectangle 26"/>
              <p:cNvSpPr>
                <a:spLocks noChangeArrowheads="1"/>
              </p:cNvSpPr>
              <p:nvPr/>
            </p:nvSpPr>
            <p:spPr bwMode="auto">
              <a:xfrm>
                <a:off x="1536" y="134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81" name="Rectangle 27"/>
              <p:cNvSpPr>
                <a:spLocks noChangeArrowheads="1"/>
              </p:cNvSpPr>
              <p:nvPr/>
            </p:nvSpPr>
            <p:spPr bwMode="auto">
              <a:xfrm>
                <a:off x="1152" y="134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82" name="Rectangle 28"/>
              <p:cNvSpPr>
                <a:spLocks noChangeArrowheads="1"/>
              </p:cNvSpPr>
              <p:nvPr/>
            </p:nvSpPr>
            <p:spPr bwMode="auto">
              <a:xfrm>
                <a:off x="1344" y="153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83" name="Rectangle 29"/>
              <p:cNvSpPr>
                <a:spLocks noChangeArrowheads="1"/>
              </p:cNvSpPr>
              <p:nvPr/>
            </p:nvSpPr>
            <p:spPr bwMode="auto">
              <a:xfrm>
                <a:off x="960" y="153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84" name="Rectangle 30"/>
              <p:cNvSpPr>
                <a:spLocks noChangeArrowheads="1"/>
              </p:cNvSpPr>
              <p:nvPr/>
            </p:nvSpPr>
            <p:spPr bwMode="auto">
              <a:xfrm>
                <a:off x="1152" y="172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85" name="Rectangle 31"/>
              <p:cNvSpPr>
                <a:spLocks noChangeArrowheads="1"/>
              </p:cNvSpPr>
              <p:nvPr/>
            </p:nvSpPr>
            <p:spPr bwMode="auto">
              <a:xfrm>
                <a:off x="960" y="230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86" name="Rectangle 32"/>
              <p:cNvSpPr>
                <a:spLocks noChangeArrowheads="1"/>
              </p:cNvSpPr>
              <p:nvPr/>
            </p:nvSpPr>
            <p:spPr bwMode="auto">
              <a:xfrm>
                <a:off x="2304" y="249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87" name="Rectangle 33"/>
              <p:cNvSpPr>
                <a:spLocks noChangeArrowheads="1"/>
              </p:cNvSpPr>
              <p:nvPr/>
            </p:nvSpPr>
            <p:spPr bwMode="auto">
              <a:xfrm>
                <a:off x="2304" y="2112"/>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88" name="Rectangle 34"/>
              <p:cNvSpPr>
                <a:spLocks noChangeArrowheads="1"/>
              </p:cNvSpPr>
              <p:nvPr/>
            </p:nvSpPr>
            <p:spPr bwMode="auto">
              <a:xfrm>
                <a:off x="2112" y="230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89" name="Rectangle 35"/>
              <p:cNvSpPr>
                <a:spLocks noChangeArrowheads="1"/>
              </p:cNvSpPr>
              <p:nvPr/>
            </p:nvSpPr>
            <p:spPr bwMode="auto">
              <a:xfrm>
                <a:off x="2112" y="268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90" name="Rectangle 36"/>
              <p:cNvSpPr>
                <a:spLocks noChangeArrowheads="1"/>
              </p:cNvSpPr>
              <p:nvPr/>
            </p:nvSpPr>
            <p:spPr bwMode="auto">
              <a:xfrm>
                <a:off x="1920" y="249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91" name="Rectangle 37"/>
              <p:cNvSpPr>
                <a:spLocks noChangeArrowheads="1"/>
              </p:cNvSpPr>
              <p:nvPr/>
            </p:nvSpPr>
            <p:spPr bwMode="auto">
              <a:xfrm>
                <a:off x="1728" y="268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grpSp>
        <p:sp>
          <p:nvSpPr>
            <p:cNvPr id="25651" name="AutoShape 38"/>
            <p:cNvSpPr>
              <a:spLocks noChangeArrowheads="1"/>
            </p:cNvSpPr>
            <p:nvPr/>
          </p:nvSpPr>
          <p:spPr bwMode="auto">
            <a:xfrm>
              <a:off x="960" y="2880"/>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5652" name="AutoShape 39"/>
            <p:cNvSpPr>
              <a:spLocks noChangeArrowheads="1"/>
            </p:cNvSpPr>
            <p:nvPr/>
          </p:nvSpPr>
          <p:spPr bwMode="auto">
            <a:xfrm>
              <a:off x="1152" y="2112"/>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5653" name="AutoShape 40"/>
            <p:cNvSpPr>
              <a:spLocks noChangeArrowheads="1"/>
            </p:cNvSpPr>
            <p:nvPr/>
          </p:nvSpPr>
          <p:spPr bwMode="auto">
            <a:xfrm>
              <a:off x="1344" y="3072"/>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5654" name="AutoShape 41"/>
            <p:cNvSpPr>
              <a:spLocks noChangeArrowheads="1"/>
            </p:cNvSpPr>
            <p:nvPr/>
          </p:nvSpPr>
          <p:spPr bwMode="auto">
            <a:xfrm>
              <a:off x="1536" y="1920"/>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5655" name="AutoShape 42"/>
            <p:cNvSpPr>
              <a:spLocks noChangeArrowheads="1"/>
            </p:cNvSpPr>
            <p:nvPr/>
          </p:nvSpPr>
          <p:spPr bwMode="auto">
            <a:xfrm>
              <a:off x="1728" y="2496"/>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5656" name="AutoShape 43"/>
            <p:cNvSpPr>
              <a:spLocks noChangeArrowheads="1"/>
            </p:cNvSpPr>
            <p:nvPr/>
          </p:nvSpPr>
          <p:spPr bwMode="auto">
            <a:xfrm>
              <a:off x="1920" y="3264"/>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5657" name="AutoShape 44"/>
            <p:cNvSpPr>
              <a:spLocks noChangeArrowheads="1"/>
            </p:cNvSpPr>
            <p:nvPr/>
          </p:nvSpPr>
          <p:spPr bwMode="auto">
            <a:xfrm>
              <a:off x="2112" y="2688"/>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5658" name="AutoShape 45"/>
            <p:cNvSpPr>
              <a:spLocks noChangeArrowheads="1"/>
            </p:cNvSpPr>
            <p:nvPr/>
          </p:nvSpPr>
          <p:spPr bwMode="auto">
            <a:xfrm>
              <a:off x="2304" y="2304"/>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grpSp>
      <p:sp>
        <p:nvSpPr>
          <p:cNvPr id="25604" name="Text Box 46"/>
          <p:cNvSpPr txBox="1">
            <a:spLocks noChangeArrowheads="1"/>
          </p:cNvSpPr>
          <p:nvPr/>
        </p:nvSpPr>
        <p:spPr bwMode="auto">
          <a:xfrm>
            <a:off x="914400" y="1828800"/>
            <a:ext cx="7608888" cy="822325"/>
          </a:xfrm>
          <a:prstGeom prst="rect">
            <a:avLst/>
          </a:prstGeom>
          <a:noFill/>
          <a:ln w="9525">
            <a:noFill/>
            <a:miter lim="800000"/>
            <a:headEnd/>
            <a:tailEnd/>
          </a:ln>
        </p:spPr>
        <p:txBody>
          <a:bodyPr wrap="none">
            <a:spAutoFit/>
          </a:bodyPr>
          <a:lstStyle/>
          <a:p>
            <a:r>
              <a:rPr lang="en-US"/>
              <a:t>Place 8 queens in a chessboard so that no two queens </a:t>
            </a:r>
            <a:br>
              <a:rPr lang="en-US"/>
            </a:br>
            <a:r>
              <a:rPr lang="en-US"/>
              <a:t>are in the same row, column, or diagonal.</a:t>
            </a:r>
          </a:p>
        </p:txBody>
      </p:sp>
      <p:grpSp>
        <p:nvGrpSpPr>
          <p:cNvPr id="25605" name="Group 47"/>
          <p:cNvGrpSpPr>
            <a:grpSpLocks/>
          </p:cNvGrpSpPr>
          <p:nvPr/>
        </p:nvGrpSpPr>
        <p:grpSpPr bwMode="auto">
          <a:xfrm>
            <a:off x="5486400" y="3048000"/>
            <a:ext cx="2438400" cy="2438400"/>
            <a:chOff x="3456" y="1920"/>
            <a:chExt cx="1536" cy="1536"/>
          </a:xfrm>
        </p:grpSpPr>
        <p:grpSp>
          <p:nvGrpSpPr>
            <p:cNvPr id="25608" name="Group 48"/>
            <p:cNvGrpSpPr>
              <a:grpSpLocks/>
            </p:cNvGrpSpPr>
            <p:nvPr/>
          </p:nvGrpSpPr>
          <p:grpSpPr bwMode="auto">
            <a:xfrm>
              <a:off x="3456" y="1920"/>
              <a:ext cx="1536" cy="1536"/>
              <a:chOff x="960" y="1344"/>
              <a:chExt cx="1536" cy="1536"/>
            </a:xfrm>
          </p:grpSpPr>
          <p:sp>
            <p:nvSpPr>
              <p:cNvPr id="25617" name="Rectangle 49"/>
              <p:cNvSpPr>
                <a:spLocks noChangeArrowheads="1"/>
              </p:cNvSpPr>
              <p:nvPr/>
            </p:nvSpPr>
            <p:spPr bwMode="auto">
              <a:xfrm>
                <a:off x="960" y="1344"/>
                <a:ext cx="1536" cy="1536"/>
              </a:xfrm>
              <a:prstGeom prst="rect">
                <a:avLst/>
              </a:prstGeom>
              <a:noFill/>
              <a:ln w="9525">
                <a:solidFill>
                  <a:schemeClr val="tx1"/>
                </a:solidFill>
                <a:miter lim="800000"/>
                <a:headEnd/>
                <a:tailEnd/>
              </a:ln>
            </p:spPr>
            <p:txBody>
              <a:bodyPr wrap="none" anchor="ctr"/>
              <a:lstStyle/>
              <a:p>
                <a:endParaRPr lang="th-TH"/>
              </a:p>
            </p:txBody>
          </p:sp>
          <p:sp>
            <p:nvSpPr>
              <p:cNvPr id="25618" name="Rectangle 50"/>
              <p:cNvSpPr>
                <a:spLocks noChangeArrowheads="1"/>
              </p:cNvSpPr>
              <p:nvPr/>
            </p:nvSpPr>
            <p:spPr bwMode="auto">
              <a:xfrm>
                <a:off x="2304" y="134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19" name="Rectangle 51"/>
              <p:cNvSpPr>
                <a:spLocks noChangeArrowheads="1"/>
              </p:cNvSpPr>
              <p:nvPr/>
            </p:nvSpPr>
            <p:spPr bwMode="auto">
              <a:xfrm>
                <a:off x="1728" y="153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20" name="Rectangle 52"/>
              <p:cNvSpPr>
                <a:spLocks noChangeArrowheads="1"/>
              </p:cNvSpPr>
              <p:nvPr/>
            </p:nvSpPr>
            <p:spPr bwMode="auto">
              <a:xfrm>
                <a:off x="2112" y="1920"/>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21" name="Rectangle 53"/>
              <p:cNvSpPr>
                <a:spLocks noChangeArrowheads="1"/>
              </p:cNvSpPr>
              <p:nvPr/>
            </p:nvSpPr>
            <p:spPr bwMode="auto">
              <a:xfrm>
                <a:off x="1920" y="134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22" name="Rectangle 54"/>
              <p:cNvSpPr>
                <a:spLocks noChangeArrowheads="1"/>
              </p:cNvSpPr>
              <p:nvPr/>
            </p:nvSpPr>
            <p:spPr bwMode="auto">
              <a:xfrm>
                <a:off x="2304" y="172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23" name="Rectangle 55"/>
              <p:cNvSpPr>
                <a:spLocks noChangeArrowheads="1"/>
              </p:cNvSpPr>
              <p:nvPr/>
            </p:nvSpPr>
            <p:spPr bwMode="auto">
              <a:xfrm>
                <a:off x="2112" y="153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24" name="Rectangle 56"/>
              <p:cNvSpPr>
                <a:spLocks noChangeArrowheads="1"/>
              </p:cNvSpPr>
              <p:nvPr/>
            </p:nvSpPr>
            <p:spPr bwMode="auto">
              <a:xfrm>
                <a:off x="1920" y="172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25" name="Rectangle 57"/>
              <p:cNvSpPr>
                <a:spLocks noChangeArrowheads="1"/>
              </p:cNvSpPr>
              <p:nvPr/>
            </p:nvSpPr>
            <p:spPr bwMode="auto">
              <a:xfrm>
                <a:off x="1728" y="1920"/>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26" name="Rectangle 58"/>
              <p:cNvSpPr>
                <a:spLocks noChangeArrowheads="1"/>
              </p:cNvSpPr>
              <p:nvPr/>
            </p:nvSpPr>
            <p:spPr bwMode="auto">
              <a:xfrm>
                <a:off x="1536" y="2112"/>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27" name="Rectangle 59"/>
              <p:cNvSpPr>
                <a:spLocks noChangeArrowheads="1"/>
              </p:cNvSpPr>
              <p:nvPr/>
            </p:nvSpPr>
            <p:spPr bwMode="auto">
              <a:xfrm>
                <a:off x="1344" y="230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28" name="Rectangle 60"/>
              <p:cNvSpPr>
                <a:spLocks noChangeArrowheads="1"/>
              </p:cNvSpPr>
              <p:nvPr/>
            </p:nvSpPr>
            <p:spPr bwMode="auto">
              <a:xfrm>
                <a:off x="1152" y="249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29" name="Rectangle 61"/>
              <p:cNvSpPr>
                <a:spLocks noChangeArrowheads="1"/>
              </p:cNvSpPr>
              <p:nvPr/>
            </p:nvSpPr>
            <p:spPr bwMode="auto">
              <a:xfrm>
                <a:off x="960" y="268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30" name="Rectangle 62"/>
              <p:cNvSpPr>
                <a:spLocks noChangeArrowheads="1"/>
              </p:cNvSpPr>
              <p:nvPr/>
            </p:nvSpPr>
            <p:spPr bwMode="auto">
              <a:xfrm>
                <a:off x="1152" y="2112"/>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31" name="Rectangle 63"/>
              <p:cNvSpPr>
                <a:spLocks noChangeArrowheads="1"/>
              </p:cNvSpPr>
              <p:nvPr/>
            </p:nvSpPr>
            <p:spPr bwMode="auto">
              <a:xfrm>
                <a:off x="1344" y="1920"/>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32" name="Rectangle 64"/>
              <p:cNvSpPr>
                <a:spLocks noChangeArrowheads="1"/>
              </p:cNvSpPr>
              <p:nvPr/>
            </p:nvSpPr>
            <p:spPr bwMode="auto">
              <a:xfrm>
                <a:off x="1536" y="172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33" name="Rectangle 65"/>
              <p:cNvSpPr>
                <a:spLocks noChangeArrowheads="1"/>
              </p:cNvSpPr>
              <p:nvPr/>
            </p:nvSpPr>
            <p:spPr bwMode="auto">
              <a:xfrm>
                <a:off x="1344" y="268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34" name="Rectangle 66"/>
              <p:cNvSpPr>
                <a:spLocks noChangeArrowheads="1"/>
              </p:cNvSpPr>
              <p:nvPr/>
            </p:nvSpPr>
            <p:spPr bwMode="auto">
              <a:xfrm>
                <a:off x="1536" y="249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35" name="Rectangle 67"/>
              <p:cNvSpPr>
                <a:spLocks noChangeArrowheads="1"/>
              </p:cNvSpPr>
              <p:nvPr/>
            </p:nvSpPr>
            <p:spPr bwMode="auto">
              <a:xfrm>
                <a:off x="1728" y="230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36" name="Rectangle 68"/>
              <p:cNvSpPr>
                <a:spLocks noChangeArrowheads="1"/>
              </p:cNvSpPr>
              <p:nvPr/>
            </p:nvSpPr>
            <p:spPr bwMode="auto">
              <a:xfrm>
                <a:off x="1920" y="2112"/>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37" name="Rectangle 69"/>
              <p:cNvSpPr>
                <a:spLocks noChangeArrowheads="1"/>
              </p:cNvSpPr>
              <p:nvPr/>
            </p:nvSpPr>
            <p:spPr bwMode="auto">
              <a:xfrm>
                <a:off x="960" y="1920"/>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38" name="Rectangle 70"/>
              <p:cNvSpPr>
                <a:spLocks noChangeArrowheads="1"/>
              </p:cNvSpPr>
              <p:nvPr/>
            </p:nvSpPr>
            <p:spPr bwMode="auto">
              <a:xfrm>
                <a:off x="1536" y="134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39" name="Rectangle 71"/>
              <p:cNvSpPr>
                <a:spLocks noChangeArrowheads="1"/>
              </p:cNvSpPr>
              <p:nvPr/>
            </p:nvSpPr>
            <p:spPr bwMode="auto">
              <a:xfrm>
                <a:off x="1152" y="134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40" name="Rectangle 72"/>
              <p:cNvSpPr>
                <a:spLocks noChangeArrowheads="1"/>
              </p:cNvSpPr>
              <p:nvPr/>
            </p:nvSpPr>
            <p:spPr bwMode="auto">
              <a:xfrm>
                <a:off x="1344" y="153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41" name="Rectangle 73"/>
              <p:cNvSpPr>
                <a:spLocks noChangeArrowheads="1"/>
              </p:cNvSpPr>
              <p:nvPr/>
            </p:nvSpPr>
            <p:spPr bwMode="auto">
              <a:xfrm>
                <a:off x="960" y="153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42" name="Rectangle 74"/>
              <p:cNvSpPr>
                <a:spLocks noChangeArrowheads="1"/>
              </p:cNvSpPr>
              <p:nvPr/>
            </p:nvSpPr>
            <p:spPr bwMode="auto">
              <a:xfrm>
                <a:off x="1152" y="172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43" name="Rectangle 75"/>
              <p:cNvSpPr>
                <a:spLocks noChangeArrowheads="1"/>
              </p:cNvSpPr>
              <p:nvPr/>
            </p:nvSpPr>
            <p:spPr bwMode="auto">
              <a:xfrm>
                <a:off x="960" y="230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44" name="Rectangle 76"/>
              <p:cNvSpPr>
                <a:spLocks noChangeArrowheads="1"/>
              </p:cNvSpPr>
              <p:nvPr/>
            </p:nvSpPr>
            <p:spPr bwMode="auto">
              <a:xfrm>
                <a:off x="2304" y="249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45" name="Rectangle 77"/>
              <p:cNvSpPr>
                <a:spLocks noChangeArrowheads="1"/>
              </p:cNvSpPr>
              <p:nvPr/>
            </p:nvSpPr>
            <p:spPr bwMode="auto">
              <a:xfrm>
                <a:off x="2304" y="2112"/>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46" name="Rectangle 78"/>
              <p:cNvSpPr>
                <a:spLocks noChangeArrowheads="1"/>
              </p:cNvSpPr>
              <p:nvPr/>
            </p:nvSpPr>
            <p:spPr bwMode="auto">
              <a:xfrm>
                <a:off x="2112" y="230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47" name="Rectangle 79"/>
              <p:cNvSpPr>
                <a:spLocks noChangeArrowheads="1"/>
              </p:cNvSpPr>
              <p:nvPr/>
            </p:nvSpPr>
            <p:spPr bwMode="auto">
              <a:xfrm>
                <a:off x="2112" y="268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48" name="Rectangle 80"/>
              <p:cNvSpPr>
                <a:spLocks noChangeArrowheads="1"/>
              </p:cNvSpPr>
              <p:nvPr/>
            </p:nvSpPr>
            <p:spPr bwMode="auto">
              <a:xfrm>
                <a:off x="1920" y="249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5649" name="Rectangle 81"/>
              <p:cNvSpPr>
                <a:spLocks noChangeArrowheads="1"/>
              </p:cNvSpPr>
              <p:nvPr/>
            </p:nvSpPr>
            <p:spPr bwMode="auto">
              <a:xfrm>
                <a:off x="1728" y="268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grpSp>
        <p:sp>
          <p:nvSpPr>
            <p:cNvPr id="25609" name="AutoShape 82"/>
            <p:cNvSpPr>
              <a:spLocks noChangeArrowheads="1"/>
            </p:cNvSpPr>
            <p:nvPr/>
          </p:nvSpPr>
          <p:spPr bwMode="auto">
            <a:xfrm>
              <a:off x="3456" y="2304"/>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5610" name="AutoShape 83"/>
            <p:cNvSpPr>
              <a:spLocks noChangeArrowheads="1"/>
            </p:cNvSpPr>
            <p:nvPr/>
          </p:nvSpPr>
          <p:spPr bwMode="auto">
            <a:xfrm>
              <a:off x="3648" y="1920"/>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5611" name="AutoShape 84"/>
            <p:cNvSpPr>
              <a:spLocks noChangeArrowheads="1"/>
            </p:cNvSpPr>
            <p:nvPr/>
          </p:nvSpPr>
          <p:spPr bwMode="auto">
            <a:xfrm>
              <a:off x="3840" y="3264"/>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5612" name="AutoShape 85"/>
            <p:cNvSpPr>
              <a:spLocks noChangeArrowheads="1"/>
            </p:cNvSpPr>
            <p:nvPr/>
          </p:nvSpPr>
          <p:spPr bwMode="auto">
            <a:xfrm>
              <a:off x="4032" y="2496"/>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5613" name="AutoShape 86"/>
            <p:cNvSpPr>
              <a:spLocks noChangeArrowheads="1"/>
            </p:cNvSpPr>
            <p:nvPr/>
          </p:nvSpPr>
          <p:spPr bwMode="auto">
            <a:xfrm>
              <a:off x="4224" y="3072"/>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5614" name="AutoShape 87"/>
            <p:cNvSpPr>
              <a:spLocks noChangeArrowheads="1"/>
            </p:cNvSpPr>
            <p:nvPr/>
          </p:nvSpPr>
          <p:spPr bwMode="auto">
            <a:xfrm>
              <a:off x="4416" y="2688"/>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5615" name="AutoShape 88"/>
            <p:cNvSpPr>
              <a:spLocks noChangeArrowheads="1"/>
            </p:cNvSpPr>
            <p:nvPr/>
          </p:nvSpPr>
          <p:spPr bwMode="auto">
            <a:xfrm>
              <a:off x="4608" y="2880"/>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5616" name="AutoShape 89"/>
            <p:cNvSpPr>
              <a:spLocks noChangeArrowheads="1"/>
            </p:cNvSpPr>
            <p:nvPr/>
          </p:nvSpPr>
          <p:spPr bwMode="auto">
            <a:xfrm>
              <a:off x="4800" y="2112"/>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grpSp>
      <p:sp>
        <p:nvSpPr>
          <p:cNvPr id="25606" name="Text Box 90"/>
          <p:cNvSpPr txBox="1">
            <a:spLocks noChangeArrowheads="1"/>
          </p:cNvSpPr>
          <p:nvPr/>
        </p:nvSpPr>
        <p:spPr bwMode="auto">
          <a:xfrm>
            <a:off x="1981200" y="5486400"/>
            <a:ext cx="1509713" cy="457200"/>
          </a:xfrm>
          <a:prstGeom prst="rect">
            <a:avLst/>
          </a:prstGeom>
          <a:noFill/>
          <a:ln w="9525">
            <a:noFill/>
            <a:miter lim="800000"/>
            <a:headEnd/>
            <a:tailEnd/>
          </a:ln>
        </p:spPr>
        <p:txBody>
          <a:bodyPr wrap="none">
            <a:spAutoFit/>
          </a:bodyPr>
          <a:lstStyle/>
          <a:p>
            <a:r>
              <a:rPr lang="en-US"/>
              <a:t>A solution</a:t>
            </a:r>
          </a:p>
        </p:txBody>
      </p:sp>
      <p:sp>
        <p:nvSpPr>
          <p:cNvPr id="25607" name="Text Box 91"/>
          <p:cNvSpPr txBox="1">
            <a:spLocks noChangeArrowheads="1"/>
          </p:cNvSpPr>
          <p:nvPr/>
        </p:nvSpPr>
        <p:spPr bwMode="auto">
          <a:xfrm>
            <a:off x="5715000" y="5486400"/>
            <a:ext cx="2052638" cy="457200"/>
          </a:xfrm>
          <a:prstGeom prst="rect">
            <a:avLst/>
          </a:prstGeom>
          <a:noFill/>
          <a:ln w="9525">
            <a:noFill/>
            <a:miter lim="800000"/>
            <a:headEnd/>
            <a:tailEnd/>
          </a:ln>
        </p:spPr>
        <p:txBody>
          <a:bodyPr wrap="none">
            <a:spAutoFit/>
          </a:bodyPr>
          <a:lstStyle/>
          <a:p>
            <a:r>
              <a:rPr lang="en-US"/>
              <a:t>Not a solution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Example: 8-queens</a:t>
            </a:r>
          </a:p>
        </p:txBody>
      </p:sp>
      <p:grpSp>
        <p:nvGrpSpPr>
          <p:cNvPr id="26627" name="Group 3"/>
          <p:cNvGrpSpPr>
            <a:grpSpLocks/>
          </p:cNvGrpSpPr>
          <p:nvPr/>
        </p:nvGrpSpPr>
        <p:grpSpPr bwMode="auto">
          <a:xfrm>
            <a:off x="914400" y="2743200"/>
            <a:ext cx="2438400" cy="2438400"/>
            <a:chOff x="960" y="1344"/>
            <a:chExt cx="1536" cy="1536"/>
          </a:xfrm>
        </p:grpSpPr>
        <p:grpSp>
          <p:nvGrpSpPr>
            <p:cNvPr id="26630" name="Group 4"/>
            <p:cNvGrpSpPr>
              <a:grpSpLocks/>
            </p:cNvGrpSpPr>
            <p:nvPr/>
          </p:nvGrpSpPr>
          <p:grpSpPr bwMode="auto">
            <a:xfrm>
              <a:off x="960" y="1344"/>
              <a:ext cx="1536" cy="1536"/>
              <a:chOff x="960" y="1344"/>
              <a:chExt cx="1536" cy="1536"/>
            </a:xfrm>
          </p:grpSpPr>
          <p:sp>
            <p:nvSpPr>
              <p:cNvPr id="26639" name="Rectangle 5"/>
              <p:cNvSpPr>
                <a:spLocks noChangeArrowheads="1"/>
              </p:cNvSpPr>
              <p:nvPr/>
            </p:nvSpPr>
            <p:spPr bwMode="auto">
              <a:xfrm>
                <a:off x="960" y="1344"/>
                <a:ext cx="1536" cy="1536"/>
              </a:xfrm>
              <a:prstGeom prst="rect">
                <a:avLst/>
              </a:prstGeom>
              <a:noFill/>
              <a:ln w="9525">
                <a:solidFill>
                  <a:schemeClr val="tx1"/>
                </a:solidFill>
                <a:miter lim="800000"/>
                <a:headEnd/>
                <a:tailEnd/>
              </a:ln>
            </p:spPr>
            <p:txBody>
              <a:bodyPr wrap="none" anchor="ctr"/>
              <a:lstStyle/>
              <a:p>
                <a:endParaRPr lang="th-TH"/>
              </a:p>
            </p:txBody>
          </p:sp>
          <p:sp>
            <p:nvSpPr>
              <p:cNvPr id="26640" name="Rectangle 6"/>
              <p:cNvSpPr>
                <a:spLocks noChangeArrowheads="1"/>
              </p:cNvSpPr>
              <p:nvPr/>
            </p:nvSpPr>
            <p:spPr bwMode="auto">
              <a:xfrm>
                <a:off x="2304" y="134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41" name="Rectangle 7"/>
              <p:cNvSpPr>
                <a:spLocks noChangeArrowheads="1"/>
              </p:cNvSpPr>
              <p:nvPr/>
            </p:nvSpPr>
            <p:spPr bwMode="auto">
              <a:xfrm>
                <a:off x="1728" y="153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42" name="Rectangle 8"/>
              <p:cNvSpPr>
                <a:spLocks noChangeArrowheads="1"/>
              </p:cNvSpPr>
              <p:nvPr/>
            </p:nvSpPr>
            <p:spPr bwMode="auto">
              <a:xfrm>
                <a:off x="2112" y="1920"/>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43" name="Rectangle 9"/>
              <p:cNvSpPr>
                <a:spLocks noChangeArrowheads="1"/>
              </p:cNvSpPr>
              <p:nvPr/>
            </p:nvSpPr>
            <p:spPr bwMode="auto">
              <a:xfrm>
                <a:off x="1920" y="134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44" name="Rectangle 10"/>
              <p:cNvSpPr>
                <a:spLocks noChangeArrowheads="1"/>
              </p:cNvSpPr>
              <p:nvPr/>
            </p:nvSpPr>
            <p:spPr bwMode="auto">
              <a:xfrm>
                <a:off x="2304" y="172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45" name="Rectangle 11"/>
              <p:cNvSpPr>
                <a:spLocks noChangeArrowheads="1"/>
              </p:cNvSpPr>
              <p:nvPr/>
            </p:nvSpPr>
            <p:spPr bwMode="auto">
              <a:xfrm>
                <a:off x="2112" y="153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46" name="Rectangle 12"/>
              <p:cNvSpPr>
                <a:spLocks noChangeArrowheads="1"/>
              </p:cNvSpPr>
              <p:nvPr/>
            </p:nvSpPr>
            <p:spPr bwMode="auto">
              <a:xfrm>
                <a:off x="1920" y="172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47" name="Rectangle 13"/>
              <p:cNvSpPr>
                <a:spLocks noChangeArrowheads="1"/>
              </p:cNvSpPr>
              <p:nvPr/>
            </p:nvSpPr>
            <p:spPr bwMode="auto">
              <a:xfrm>
                <a:off x="1728" y="1920"/>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48" name="Rectangle 14"/>
              <p:cNvSpPr>
                <a:spLocks noChangeArrowheads="1"/>
              </p:cNvSpPr>
              <p:nvPr/>
            </p:nvSpPr>
            <p:spPr bwMode="auto">
              <a:xfrm>
                <a:off x="1536" y="2112"/>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49" name="Rectangle 15"/>
              <p:cNvSpPr>
                <a:spLocks noChangeArrowheads="1"/>
              </p:cNvSpPr>
              <p:nvPr/>
            </p:nvSpPr>
            <p:spPr bwMode="auto">
              <a:xfrm>
                <a:off x="1344" y="230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50" name="Rectangle 16"/>
              <p:cNvSpPr>
                <a:spLocks noChangeArrowheads="1"/>
              </p:cNvSpPr>
              <p:nvPr/>
            </p:nvSpPr>
            <p:spPr bwMode="auto">
              <a:xfrm>
                <a:off x="1152" y="249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51" name="Rectangle 17"/>
              <p:cNvSpPr>
                <a:spLocks noChangeArrowheads="1"/>
              </p:cNvSpPr>
              <p:nvPr/>
            </p:nvSpPr>
            <p:spPr bwMode="auto">
              <a:xfrm>
                <a:off x="960" y="268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52" name="Rectangle 18"/>
              <p:cNvSpPr>
                <a:spLocks noChangeArrowheads="1"/>
              </p:cNvSpPr>
              <p:nvPr/>
            </p:nvSpPr>
            <p:spPr bwMode="auto">
              <a:xfrm>
                <a:off x="1152" y="2112"/>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53" name="Rectangle 19"/>
              <p:cNvSpPr>
                <a:spLocks noChangeArrowheads="1"/>
              </p:cNvSpPr>
              <p:nvPr/>
            </p:nvSpPr>
            <p:spPr bwMode="auto">
              <a:xfrm>
                <a:off x="1344" y="1920"/>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54" name="Rectangle 20"/>
              <p:cNvSpPr>
                <a:spLocks noChangeArrowheads="1"/>
              </p:cNvSpPr>
              <p:nvPr/>
            </p:nvSpPr>
            <p:spPr bwMode="auto">
              <a:xfrm>
                <a:off x="1536" y="172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55" name="Rectangle 21"/>
              <p:cNvSpPr>
                <a:spLocks noChangeArrowheads="1"/>
              </p:cNvSpPr>
              <p:nvPr/>
            </p:nvSpPr>
            <p:spPr bwMode="auto">
              <a:xfrm>
                <a:off x="1344" y="268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56" name="Rectangle 22"/>
              <p:cNvSpPr>
                <a:spLocks noChangeArrowheads="1"/>
              </p:cNvSpPr>
              <p:nvPr/>
            </p:nvSpPr>
            <p:spPr bwMode="auto">
              <a:xfrm>
                <a:off x="1536" y="249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57" name="Rectangle 23"/>
              <p:cNvSpPr>
                <a:spLocks noChangeArrowheads="1"/>
              </p:cNvSpPr>
              <p:nvPr/>
            </p:nvSpPr>
            <p:spPr bwMode="auto">
              <a:xfrm>
                <a:off x="1728" y="230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58" name="Rectangle 24"/>
              <p:cNvSpPr>
                <a:spLocks noChangeArrowheads="1"/>
              </p:cNvSpPr>
              <p:nvPr/>
            </p:nvSpPr>
            <p:spPr bwMode="auto">
              <a:xfrm>
                <a:off x="1920" y="2112"/>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59" name="Rectangle 25"/>
              <p:cNvSpPr>
                <a:spLocks noChangeArrowheads="1"/>
              </p:cNvSpPr>
              <p:nvPr/>
            </p:nvSpPr>
            <p:spPr bwMode="auto">
              <a:xfrm>
                <a:off x="960" y="1920"/>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60" name="Rectangle 26"/>
              <p:cNvSpPr>
                <a:spLocks noChangeArrowheads="1"/>
              </p:cNvSpPr>
              <p:nvPr/>
            </p:nvSpPr>
            <p:spPr bwMode="auto">
              <a:xfrm>
                <a:off x="1536" y="134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61" name="Rectangle 27"/>
              <p:cNvSpPr>
                <a:spLocks noChangeArrowheads="1"/>
              </p:cNvSpPr>
              <p:nvPr/>
            </p:nvSpPr>
            <p:spPr bwMode="auto">
              <a:xfrm>
                <a:off x="1152" y="134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62" name="Rectangle 28"/>
              <p:cNvSpPr>
                <a:spLocks noChangeArrowheads="1"/>
              </p:cNvSpPr>
              <p:nvPr/>
            </p:nvSpPr>
            <p:spPr bwMode="auto">
              <a:xfrm>
                <a:off x="1344" y="153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63" name="Rectangle 29"/>
              <p:cNvSpPr>
                <a:spLocks noChangeArrowheads="1"/>
              </p:cNvSpPr>
              <p:nvPr/>
            </p:nvSpPr>
            <p:spPr bwMode="auto">
              <a:xfrm>
                <a:off x="960" y="153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64" name="Rectangle 30"/>
              <p:cNvSpPr>
                <a:spLocks noChangeArrowheads="1"/>
              </p:cNvSpPr>
              <p:nvPr/>
            </p:nvSpPr>
            <p:spPr bwMode="auto">
              <a:xfrm>
                <a:off x="1152" y="172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65" name="Rectangle 31"/>
              <p:cNvSpPr>
                <a:spLocks noChangeArrowheads="1"/>
              </p:cNvSpPr>
              <p:nvPr/>
            </p:nvSpPr>
            <p:spPr bwMode="auto">
              <a:xfrm>
                <a:off x="960" y="230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66" name="Rectangle 32"/>
              <p:cNvSpPr>
                <a:spLocks noChangeArrowheads="1"/>
              </p:cNvSpPr>
              <p:nvPr/>
            </p:nvSpPr>
            <p:spPr bwMode="auto">
              <a:xfrm>
                <a:off x="2304" y="249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67" name="Rectangle 33"/>
              <p:cNvSpPr>
                <a:spLocks noChangeArrowheads="1"/>
              </p:cNvSpPr>
              <p:nvPr/>
            </p:nvSpPr>
            <p:spPr bwMode="auto">
              <a:xfrm>
                <a:off x="2304" y="2112"/>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68" name="Rectangle 34"/>
              <p:cNvSpPr>
                <a:spLocks noChangeArrowheads="1"/>
              </p:cNvSpPr>
              <p:nvPr/>
            </p:nvSpPr>
            <p:spPr bwMode="auto">
              <a:xfrm>
                <a:off x="2112" y="230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69" name="Rectangle 35"/>
              <p:cNvSpPr>
                <a:spLocks noChangeArrowheads="1"/>
              </p:cNvSpPr>
              <p:nvPr/>
            </p:nvSpPr>
            <p:spPr bwMode="auto">
              <a:xfrm>
                <a:off x="2112" y="268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70" name="Rectangle 36"/>
              <p:cNvSpPr>
                <a:spLocks noChangeArrowheads="1"/>
              </p:cNvSpPr>
              <p:nvPr/>
            </p:nvSpPr>
            <p:spPr bwMode="auto">
              <a:xfrm>
                <a:off x="1920" y="249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6671" name="Rectangle 37"/>
              <p:cNvSpPr>
                <a:spLocks noChangeArrowheads="1"/>
              </p:cNvSpPr>
              <p:nvPr/>
            </p:nvSpPr>
            <p:spPr bwMode="auto">
              <a:xfrm>
                <a:off x="1728" y="268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grpSp>
        <p:sp>
          <p:nvSpPr>
            <p:cNvPr id="26631" name="AutoShape 38"/>
            <p:cNvSpPr>
              <a:spLocks noChangeArrowheads="1"/>
            </p:cNvSpPr>
            <p:nvPr/>
          </p:nvSpPr>
          <p:spPr bwMode="auto">
            <a:xfrm>
              <a:off x="960" y="1344"/>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6632" name="AutoShape 39"/>
            <p:cNvSpPr>
              <a:spLocks noChangeArrowheads="1"/>
            </p:cNvSpPr>
            <p:nvPr/>
          </p:nvSpPr>
          <p:spPr bwMode="auto">
            <a:xfrm>
              <a:off x="1152" y="1728"/>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6633" name="AutoShape 40"/>
            <p:cNvSpPr>
              <a:spLocks noChangeArrowheads="1"/>
            </p:cNvSpPr>
            <p:nvPr/>
          </p:nvSpPr>
          <p:spPr bwMode="auto">
            <a:xfrm>
              <a:off x="1344" y="2688"/>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6634" name="AutoShape 41"/>
            <p:cNvSpPr>
              <a:spLocks noChangeArrowheads="1"/>
            </p:cNvSpPr>
            <p:nvPr/>
          </p:nvSpPr>
          <p:spPr bwMode="auto">
            <a:xfrm>
              <a:off x="1536" y="1920"/>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6635" name="AutoShape 42"/>
            <p:cNvSpPr>
              <a:spLocks noChangeArrowheads="1"/>
            </p:cNvSpPr>
            <p:nvPr/>
          </p:nvSpPr>
          <p:spPr bwMode="auto">
            <a:xfrm>
              <a:off x="1728" y="2496"/>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6636" name="AutoShape 43"/>
            <p:cNvSpPr>
              <a:spLocks noChangeArrowheads="1"/>
            </p:cNvSpPr>
            <p:nvPr/>
          </p:nvSpPr>
          <p:spPr bwMode="auto">
            <a:xfrm>
              <a:off x="1920" y="2112"/>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6637" name="AutoShape 44"/>
            <p:cNvSpPr>
              <a:spLocks noChangeArrowheads="1"/>
            </p:cNvSpPr>
            <p:nvPr/>
          </p:nvSpPr>
          <p:spPr bwMode="auto">
            <a:xfrm>
              <a:off x="2112" y="1920"/>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6638" name="AutoShape 45"/>
            <p:cNvSpPr>
              <a:spLocks noChangeArrowheads="1"/>
            </p:cNvSpPr>
            <p:nvPr/>
          </p:nvSpPr>
          <p:spPr bwMode="auto">
            <a:xfrm>
              <a:off x="2304" y="1728"/>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grpSp>
      <p:sp>
        <p:nvSpPr>
          <p:cNvPr id="26628" name="Text Box 46"/>
          <p:cNvSpPr txBox="1">
            <a:spLocks noChangeArrowheads="1"/>
          </p:cNvSpPr>
          <p:nvPr/>
        </p:nvSpPr>
        <p:spPr bwMode="auto">
          <a:xfrm>
            <a:off x="3657600" y="1828800"/>
            <a:ext cx="4411663" cy="3743325"/>
          </a:xfrm>
          <a:prstGeom prst="rect">
            <a:avLst/>
          </a:prstGeom>
          <a:noFill/>
          <a:ln w="9525">
            <a:noFill/>
            <a:miter lim="800000"/>
            <a:headEnd/>
            <a:tailEnd/>
          </a:ln>
        </p:spPr>
        <p:txBody>
          <a:bodyPr wrap="none">
            <a:spAutoFit/>
          </a:bodyPr>
          <a:lstStyle/>
          <a:p>
            <a:r>
              <a:rPr lang="en-US"/>
              <a:t>Formulation #1:</a:t>
            </a:r>
          </a:p>
          <a:p>
            <a:pPr>
              <a:buFontTx/>
              <a:buChar char="•"/>
            </a:pPr>
            <a:r>
              <a:rPr lang="en-US"/>
              <a:t>States: any arrangement of </a:t>
            </a:r>
          </a:p>
          <a:p>
            <a:r>
              <a:rPr lang="en-US"/>
              <a:t>   0 to 8 queens on the board</a:t>
            </a:r>
          </a:p>
          <a:p>
            <a:pPr>
              <a:buFontTx/>
              <a:buChar char="•"/>
            </a:pPr>
            <a:r>
              <a:rPr lang="en-US"/>
              <a:t> Initial state: 0 queens on the </a:t>
            </a:r>
          </a:p>
          <a:p>
            <a:r>
              <a:rPr lang="en-US"/>
              <a:t>   board</a:t>
            </a:r>
          </a:p>
          <a:p>
            <a:pPr>
              <a:buFontTx/>
              <a:buChar char="•"/>
            </a:pPr>
            <a:r>
              <a:rPr lang="en-US"/>
              <a:t> Successor function: add a</a:t>
            </a:r>
          </a:p>
          <a:p>
            <a:r>
              <a:rPr lang="en-US"/>
              <a:t>   queen in any square</a:t>
            </a:r>
          </a:p>
          <a:p>
            <a:pPr>
              <a:buFontTx/>
              <a:buChar char="•"/>
            </a:pPr>
            <a:r>
              <a:rPr lang="en-US"/>
              <a:t> Goal test: 8 queens on the</a:t>
            </a:r>
          </a:p>
          <a:p>
            <a:r>
              <a:rPr lang="en-US"/>
              <a:t>   board, none attacked</a:t>
            </a:r>
          </a:p>
          <a:p>
            <a:endParaRPr lang="en-US"/>
          </a:p>
        </p:txBody>
      </p:sp>
      <p:sp>
        <p:nvSpPr>
          <p:cNvPr id="26629" name="Text Box 47"/>
          <p:cNvSpPr txBox="1">
            <a:spLocks noChangeArrowheads="1"/>
          </p:cNvSpPr>
          <p:nvPr/>
        </p:nvSpPr>
        <p:spPr bwMode="auto">
          <a:xfrm>
            <a:off x="3733800" y="5435600"/>
            <a:ext cx="4533900" cy="519113"/>
          </a:xfrm>
          <a:prstGeom prst="rect">
            <a:avLst/>
          </a:prstGeom>
          <a:noFill/>
          <a:ln w="9525">
            <a:noFill/>
            <a:miter lim="800000"/>
            <a:headEnd/>
            <a:tailEnd/>
          </a:ln>
        </p:spPr>
        <p:txBody>
          <a:bodyPr wrap="none">
            <a:spAutoFit/>
          </a:bodyPr>
          <a:lstStyle/>
          <a:p>
            <a:r>
              <a:rPr lang="en-US" sz="2800">
                <a:solidFill>
                  <a:srgbClr val="CC6600"/>
                </a:solidFill>
                <a:sym typeface="Wingdings" pitchFamily="2" charset="2"/>
              </a:rPr>
              <a:t> </a:t>
            </a:r>
            <a:r>
              <a:rPr lang="en-US" sz="2800">
                <a:solidFill>
                  <a:srgbClr val="CC6600"/>
                </a:solidFill>
              </a:rPr>
              <a:t>64</a:t>
            </a:r>
            <a:r>
              <a:rPr lang="en-US" sz="3200" baseline="30000">
                <a:solidFill>
                  <a:srgbClr val="CC6600"/>
                </a:solidFill>
              </a:rPr>
              <a:t>8</a:t>
            </a:r>
            <a:r>
              <a:rPr lang="en-US" sz="2800">
                <a:solidFill>
                  <a:srgbClr val="CC6600"/>
                </a:solidFill>
              </a:rPr>
              <a:t> states with 8 queens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Example: 8-queens</a:t>
            </a:r>
          </a:p>
        </p:txBody>
      </p:sp>
      <p:grpSp>
        <p:nvGrpSpPr>
          <p:cNvPr id="27651" name="Group 3"/>
          <p:cNvGrpSpPr>
            <a:grpSpLocks/>
          </p:cNvGrpSpPr>
          <p:nvPr/>
        </p:nvGrpSpPr>
        <p:grpSpPr bwMode="auto">
          <a:xfrm>
            <a:off x="914400" y="2743200"/>
            <a:ext cx="2438400" cy="2438400"/>
            <a:chOff x="576" y="1728"/>
            <a:chExt cx="1536" cy="1536"/>
          </a:xfrm>
        </p:grpSpPr>
        <p:grpSp>
          <p:nvGrpSpPr>
            <p:cNvPr id="27654" name="Group 4"/>
            <p:cNvGrpSpPr>
              <a:grpSpLocks/>
            </p:cNvGrpSpPr>
            <p:nvPr/>
          </p:nvGrpSpPr>
          <p:grpSpPr bwMode="auto">
            <a:xfrm>
              <a:off x="576" y="1728"/>
              <a:ext cx="1536" cy="1536"/>
              <a:chOff x="960" y="1344"/>
              <a:chExt cx="1536" cy="1536"/>
            </a:xfrm>
          </p:grpSpPr>
          <p:sp>
            <p:nvSpPr>
              <p:cNvPr id="27658" name="Rectangle 5"/>
              <p:cNvSpPr>
                <a:spLocks noChangeArrowheads="1"/>
              </p:cNvSpPr>
              <p:nvPr/>
            </p:nvSpPr>
            <p:spPr bwMode="auto">
              <a:xfrm>
                <a:off x="960" y="1344"/>
                <a:ext cx="1536" cy="1536"/>
              </a:xfrm>
              <a:prstGeom prst="rect">
                <a:avLst/>
              </a:prstGeom>
              <a:noFill/>
              <a:ln w="9525">
                <a:solidFill>
                  <a:schemeClr val="tx1"/>
                </a:solidFill>
                <a:miter lim="800000"/>
                <a:headEnd/>
                <a:tailEnd/>
              </a:ln>
            </p:spPr>
            <p:txBody>
              <a:bodyPr wrap="none" anchor="ctr"/>
              <a:lstStyle/>
              <a:p>
                <a:endParaRPr lang="th-TH"/>
              </a:p>
            </p:txBody>
          </p:sp>
          <p:sp>
            <p:nvSpPr>
              <p:cNvPr id="27659" name="Rectangle 6"/>
              <p:cNvSpPr>
                <a:spLocks noChangeArrowheads="1"/>
              </p:cNvSpPr>
              <p:nvPr/>
            </p:nvSpPr>
            <p:spPr bwMode="auto">
              <a:xfrm>
                <a:off x="2304" y="134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60" name="Rectangle 7"/>
              <p:cNvSpPr>
                <a:spLocks noChangeArrowheads="1"/>
              </p:cNvSpPr>
              <p:nvPr/>
            </p:nvSpPr>
            <p:spPr bwMode="auto">
              <a:xfrm>
                <a:off x="1728" y="153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61" name="Rectangle 8"/>
              <p:cNvSpPr>
                <a:spLocks noChangeArrowheads="1"/>
              </p:cNvSpPr>
              <p:nvPr/>
            </p:nvSpPr>
            <p:spPr bwMode="auto">
              <a:xfrm>
                <a:off x="2112" y="1920"/>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62" name="Rectangle 9"/>
              <p:cNvSpPr>
                <a:spLocks noChangeArrowheads="1"/>
              </p:cNvSpPr>
              <p:nvPr/>
            </p:nvSpPr>
            <p:spPr bwMode="auto">
              <a:xfrm>
                <a:off x="1920" y="134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63" name="Rectangle 10"/>
              <p:cNvSpPr>
                <a:spLocks noChangeArrowheads="1"/>
              </p:cNvSpPr>
              <p:nvPr/>
            </p:nvSpPr>
            <p:spPr bwMode="auto">
              <a:xfrm>
                <a:off x="2304" y="172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64" name="Rectangle 11"/>
              <p:cNvSpPr>
                <a:spLocks noChangeArrowheads="1"/>
              </p:cNvSpPr>
              <p:nvPr/>
            </p:nvSpPr>
            <p:spPr bwMode="auto">
              <a:xfrm>
                <a:off x="2112" y="153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65" name="Rectangle 12"/>
              <p:cNvSpPr>
                <a:spLocks noChangeArrowheads="1"/>
              </p:cNvSpPr>
              <p:nvPr/>
            </p:nvSpPr>
            <p:spPr bwMode="auto">
              <a:xfrm>
                <a:off x="1920" y="172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66" name="Rectangle 13"/>
              <p:cNvSpPr>
                <a:spLocks noChangeArrowheads="1"/>
              </p:cNvSpPr>
              <p:nvPr/>
            </p:nvSpPr>
            <p:spPr bwMode="auto">
              <a:xfrm>
                <a:off x="1728" y="1920"/>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67" name="Rectangle 14"/>
              <p:cNvSpPr>
                <a:spLocks noChangeArrowheads="1"/>
              </p:cNvSpPr>
              <p:nvPr/>
            </p:nvSpPr>
            <p:spPr bwMode="auto">
              <a:xfrm>
                <a:off x="1536" y="2112"/>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68" name="Rectangle 15"/>
              <p:cNvSpPr>
                <a:spLocks noChangeArrowheads="1"/>
              </p:cNvSpPr>
              <p:nvPr/>
            </p:nvSpPr>
            <p:spPr bwMode="auto">
              <a:xfrm>
                <a:off x="1344" y="230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69" name="Rectangle 16"/>
              <p:cNvSpPr>
                <a:spLocks noChangeArrowheads="1"/>
              </p:cNvSpPr>
              <p:nvPr/>
            </p:nvSpPr>
            <p:spPr bwMode="auto">
              <a:xfrm>
                <a:off x="1152" y="249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70" name="Rectangle 17"/>
              <p:cNvSpPr>
                <a:spLocks noChangeArrowheads="1"/>
              </p:cNvSpPr>
              <p:nvPr/>
            </p:nvSpPr>
            <p:spPr bwMode="auto">
              <a:xfrm>
                <a:off x="960" y="268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71" name="Rectangle 18"/>
              <p:cNvSpPr>
                <a:spLocks noChangeArrowheads="1"/>
              </p:cNvSpPr>
              <p:nvPr/>
            </p:nvSpPr>
            <p:spPr bwMode="auto">
              <a:xfrm>
                <a:off x="1152" y="2112"/>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72" name="Rectangle 19"/>
              <p:cNvSpPr>
                <a:spLocks noChangeArrowheads="1"/>
              </p:cNvSpPr>
              <p:nvPr/>
            </p:nvSpPr>
            <p:spPr bwMode="auto">
              <a:xfrm>
                <a:off x="1344" y="1920"/>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73" name="Rectangle 20"/>
              <p:cNvSpPr>
                <a:spLocks noChangeArrowheads="1"/>
              </p:cNvSpPr>
              <p:nvPr/>
            </p:nvSpPr>
            <p:spPr bwMode="auto">
              <a:xfrm>
                <a:off x="1536" y="172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74" name="Rectangle 21"/>
              <p:cNvSpPr>
                <a:spLocks noChangeArrowheads="1"/>
              </p:cNvSpPr>
              <p:nvPr/>
            </p:nvSpPr>
            <p:spPr bwMode="auto">
              <a:xfrm>
                <a:off x="1344" y="268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75" name="Rectangle 22"/>
              <p:cNvSpPr>
                <a:spLocks noChangeArrowheads="1"/>
              </p:cNvSpPr>
              <p:nvPr/>
            </p:nvSpPr>
            <p:spPr bwMode="auto">
              <a:xfrm>
                <a:off x="1536" y="249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76" name="Rectangle 23"/>
              <p:cNvSpPr>
                <a:spLocks noChangeArrowheads="1"/>
              </p:cNvSpPr>
              <p:nvPr/>
            </p:nvSpPr>
            <p:spPr bwMode="auto">
              <a:xfrm>
                <a:off x="1728" y="230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77" name="Rectangle 24"/>
              <p:cNvSpPr>
                <a:spLocks noChangeArrowheads="1"/>
              </p:cNvSpPr>
              <p:nvPr/>
            </p:nvSpPr>
            <p:spPr bwMode="auto">
              <a:xfrm>
                <a:off x="1920" y="2112"/>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78" name="Rectangle 25"/>
              <p:cNvSpPr>
                <a:spLocks noChangeArrowheads="1"/>
              </p:cNvSpPr>
              <p:nvPr/>
            </p:nvSpPr>
            <p:spPr bwMode="auto">
              <a:xfrm>
                <a:off x="960" y="1920"/>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79" name="Rectangle 26"/>
              <p:cNvSpPr>
                <a:spLocks noChangeArrowheads="1"/>
              </p:cNvSpPr>
              <p:nvPr/>
            </p:nvSpPr>
            <p:spPr bwMode="auto">
              <a:xfrm>
                <a:off x="1536" y="134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80" name="Rectangle 27"/>
              <p:cNvSpPr>
                <a:spLocks noChangeArrowheads="1"/>
              </p:cNvSpPr>
              <p:nvPr/>
            </p:nvSpPr>
            <p:spPr bwMode="auto">
              <a:xfrm>
                <a:off x="1152" y="134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81" name="Rectangle 28"/>
              <p:cNvSpPr>
                <a:spLocks noChangeArrowheads="1"/>
              </p:cNvSpPr>
              <p:nvPr/>
            </p:nvSpPr>
            <p:spPr bwMode="auto">
              <a:xfrm>
                <a:off x="1344" y="153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82" name="Rectangle 29"/>
              <p:cNvSpPr>
                <a:spLocks noChangeArrowheads="1"/>
              </p:cNvSpPr>
              <p:nvPr/>
            </p:nvSpPr>
            <p:spPr bwMode="auto">
              <a:xfrm>
                <a:off x="960" y="153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83" name="Rectangle 30"/>
              <p:cNvSpPr>
                <a:spLocks noChangeArrowheads="1"/>
              </p:cNvSpPr>
              <p:nvPr/>
            </p:nvSpPr>
            <p:spPr bwMode="auto">
              <a:xfrm>
                <a:off x="1152" y="172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84" name="Rectangle 31"/>
              <p:cNvSpPr>
                <a:spLocks noChangeArrowheads="1"/>
              </p:cNvSpPr>
              <p:nvPr/>
            </p:nvSpPr>
            <p:spPr bwMode="auto">
              <a:xfrm>
                <a:off x="960" y="230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85" name="Rectangle 32"/>
              <p:cNvSpPr>
                <a:spLocks noChangeArrowheads="1"/>
              </p:cNvSpPr>
              <p:nvPr/>
            </p:nvSpPr>
            <p:spPr bwMode="auto">
              <a:xfrm>
                <a:off x="2304" y="249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86" name="Rectangle 33"/>
              <p:cNvSpPr>
                <a:spLocks noChangeArrowheads="1"/>
              </p:cNvSpPr>
              <p:nvPr/>
            </p:nvSpPr>
            <p:spPr bwMode="auto">
              <a:xfrm>
                <a:off x="2304" y="2112"/>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87" name="Rectangle 34"/>
              <p:cNvSpPr>
                <a:spLocks noChangeArrowheads="1"/>
              </p:cNvSpPr>
              <p:nvPr/>
            </p:nvSpPr>
            <p:spPr bwMode="auto">
              <a:xfrm>
                <a:off x="2112" y="230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88" name="Rectangle 35"/>
              <p:cNvSpPr>
                <a:spLocks noChangeArrowheads="1"/>
              </p:cNvSpPr>
              <p:nvPr/>
            </p:nvSpPr>
            <p:spPr bwMode="auto">
              <a:xfrm>
                <a:off x="2112" y="268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89" name="Rectangle 36"/>
              <p:cNvSpPr>
                <a:spLocks noChangeArrowheads="1"/>
              </p:cNvSpPr>
              <p:nvPr/>
            </p:nvSpPr>
            <p:spPr bwMode="auto">
              <a:xfrm>
                <a:off x="1920" y="249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27690" name="Rectangle 37"/>
              <p:cNvSpPr>
                <a:spLocks noChangeArrowheads="1"/>
              </p:cNvSpPr>
              <p:nvPr/>
            </p:nvSpPr>
            <p:spPr bwMode="auto">
              <a:xfrm>
                <a:off x="1728" y="268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grpSp>
        <p:sp>
          <p:nvSpPr>
            <p:cNvPr id="27655" name="AutoShape 38"/>
            <p:cNvSpPr>
              <a:spLocks noChangeArrowheads="1"/>
            </p:cNvSpPr>
            <p:nvPr/>
          </p:nvSpPr>
          <p:spPr bwMode="auto">
            <a:xfrm>
              <a:off x="576" y="1728"/>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7656" name="AutoShape 39"/>
            <p:cNvSpPr>
              <a:spLocks noChangeArrowheads="1"/>
            </p:cNvSpPr>
            <p:nvPr/>
          </p:nvSpPr>
          <p:spPr bwMode="auto">
            <a:xfrm>
              <a:off x="768" y="2112"/>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27657" name="AutoShape 40"/>
            <p:cNvSpPr>
              <a:spLocks noChangeArrowheads="1"/>
            </p:cNvSpPr>
            <p:nvPr/>
          </p:nvSpPr>
          <p:spPr bwMode="auto">
            <a:xfrm>
              <a:off x="960" y="3072"/>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grpSp>
      <p:sp>
        <p:nvSpPr>
          <p:cNvPr id="27652" name="Text Box 41"/>
          <p:cNvSpPr txBox="1">
            <a:spLocks noChangeArrowheads="1"/>
          </p:cNvSpPr>
          <p:nvPr/>
        </p:nvSpPr>
        <p:spPr bwMode="auto">
          <a:xfrm>
            <a:off x="3657600" y="1524000"/>
            <a:ext cx="4411663" cy="5568950"/>
          </a:xfrm>
          <a:prstGeom prst="rect">
            <a:avLst/>
          </a:prstGeom>
          <a:noFill/>
          <a:ln w="9525">
            <a:noFill/>
            <a:miter lim="800000"/>
            <a:headEnd/>
            <a:tailEnd/>
          </a:ln>
        </p:spPr>
        <p:txBody>
          <a:bodyPr wrap="none">
            <a:spAutoFit/>
          </a:bodyPr>
          <a:lstStyle/>
          <a:p>
            <a:r>
              <a:rPr lang="en-US"/>
              <a:t>Formulation #2:</a:t>
            </a:r>
          </a:p>
          <a:p>
            <a:pPr>
              <a:buFontTx/>
              <a:buChar char="•"/>
            </a:pPr>
            <a:r>
              <a:rPr lang="en-US"/>
              <a:t>States: any arrangement of </a:t>
            </a:r>
          </a:p>
          <a:p>
            <a:r>
              <a:rPr lang="en-US"/>
              <a:t>   </a:t>
            </a:r>
            <a:r>
              <a:rPr lang="en-US" i="1"/>
              <a:t>k </a:t>
            </a:r>
            <a:r>
              <a:rPr lang="en-US"/>
              <a:t>= 0 to 8 queens in the </a:t>
            </a:r>
            <a:r>
              <a:rPr lang="en-US" i="1"/>
              <a:t>k</a:t>
            </a:r>
          </a:p>
          <a:p>
            <a:r>
              <a:rPr lang="en-US"/>
              <a:t>   leftmost columns with none</a:t>
            </a:r>
          </a:p>
          <a:p>
            <a:r>
              <a:rPr lang="en-US"/>
              <a:t>   attacked</a:t>
            </a:r>
          </a:p>
          <a:p>
            <a:pPr>
              <a:buFontTx/>
              <a:buChar char="•"/>
            </a:pPr>
            <a:r>
              <a:rPr lang="en-US"/>
              <a:t> Initial state: 0 queens on the </a:t>
            </a:r>
          </a:p>
          <a:p>
            <a:r>
              <a:rPr lang="en-US"/>
              <a:t>   board</a:t>
            </a:r>
          </a:p>
          <a:p>
            <a:pPr>
              <a:buFontTx/>
              <a:buChar char="•"/>
            </a:pPr>
            <a:r>
              <a:rPr lang="en-US"/>
              <a:t> Successor function: add a</a:t>
            </a:r>
          </a:p>
          <a:p>
            <a:r>
              <a:rPr lang="en-US"/>
              <a:t>   queen to any square in the </a:t>
            </a:r>
            <a:br>
              <a:rPr lang="en-US"/>
            </a:br>
            <a:r>
              <a:rPr lang="en-US"/>
              <a:t>   leftmost empty column such </a:t>
            </a:r>
            <a:br>
              <a:rPr lang="en-US"/>
            </a:br>
            <a:r>
              <a:rPr lang="en-US"/>
              <a:t>   that it is not attacked</a:t>
            </a:r>
          </a:p>
          <a:p>
            <a:r>
              <a:rPr lang="en-US"/>
              <a:t>   by any other queen</a:t>
            </a:r>
          </a:p>
          <a:p>
            <a:pPr>
              <a:buFontTx/>
              <a:buChar char="•"/>
            </a:pPr>
            <a:r>
              <a:rPr lang="en-US"/>
              <a:t> Goal test: 8 queens on the</a:t>
            </a:r>
          </a:p>
          <a:p>
            <a:r>
              <a:rPr lang="en-US"/>
              <a:t>   board</a:t>
            </a:r>
          </a:p>
          <a:p>
            <a:endParaRPr lang="en-US"/>
          </a:p>
        </p:txBody>
      </p:sp>
      <p:sp>
        <p:nvSpPr>
          <p:cNvPr id="27653" name="Text Box 42"/>
          <p:cNvSpPr txBox="1">
            <a:spLocks noChangeArrowheads="1"/>
          </p:cNvSpPr>
          <p:nvPr/>
        </p:nvSpPr>
        <p:spPr bwMode="auto">
          <a:xfrm>
            <a:off x="762000" y="5867400"/>
            <a:ext cx="2566988" cy="519113"/>
          </a:xfrm>
          <a:prstGeom prst="rect">
            <a:avLst/>
          </a:prstGeom>
          <a:noFill/>
          <a:ln w="9525">
            <a:noFill/>
            <a:miter lim="800000"/>
            <a:headEnd/>
            <a:tailEnd/>
          </a:ln>
        </p:spPr>
        <p:txBody>
          <a:bodyPr wrap="none">
            <a:spAutoFit/>
          </a:bodyPr>
          <a:lstStyle/>
          <a:p>
            <a:r>
              <a:rPr lang="en-US" sz="2800">
                <a:solidFill>
                  <a:srgbClr val="CC6600"/>
                </a:solidFill>
                <a:sym typeface="Wingdings" pitchFamily="2" charset="2"/>
              </a:rPr>
              <a:t> 2,067 states</a:t>
            </a:r>
            <a:endParaRPr lang="en-US" sz="2800">
              <a:solidFill>
                <a:srgbClr val="CC66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Example: Robot navigation</a:t>
            </a:r>
          </a:p>
        </p:txBody>
      </p:sp>
      <p:grpSp>
        <p:nvGrpSpPr>
          <p:cNvPr id="28675" name="Group 3"/>
          <p:cNvGrpSpPr>
            <a:grpSpLocks/>
          </p:cNvGrpSpPr>
          <p:nvPr/>
        </p:nvGrpSpPr>
        <p:grpSpPr bwMode="auto">
          <a:xfrm>
            <a:off x="1524000" y="1828800"/>
            <a:ext cx="6096000" cy="3657600"/>
            <a:chOff x="960" y="1344"/>
            <a:chExt cx="3840" cy="2304"/>
          </a:xfrm>
        </p:grpSpPr>
        <p:sp>
          <p:nvSpPr>
            <p:cNvPr id="28677" name="Rectangle 4"/>
            <p:cNvSpPr>
              <a:spLocks noChangeArrowheads="1"/>
            </p:cNvSpPr>
            <p:nvPr/>
          </p:nvSpPr>
          <p:spPr bwMode="auto">
            <a:xfrm>
              <a:off x="960" y="1344"/>
              <a:ext cx="3840" cy="2304"/>
            </a:xfrm>
            <a:prstGeom prst="rect">
              <a:avLst/>
            </a:prstGeom>
            <a:noFill/>
            <a:ln w="38100">
              <a:solidFill>
                <a:schemeClr val="tx1"/>
              </a:solidFill>
              <a:miter lim="800000"/>
              <a:headEnd/>
              <a:tailEnd/>
            </a:ln>
          </p:spPr>
          <p:txBody>
            <a:bodyPr wrap="none" anchor="ctr"/>
            <a:lstStyle/>
            <a:p>
              <a:endParaRPr lang="th-TH"/>
            </a:p>
          </p:txBody>
        </p:sp>
        <p:sp>
          <p:nvSpPr>
            <p:cNvPr id="28678" name="Freeform 5"/>
            <p:cNvSpPr>
              <a:spLocks/>
            </p:cNvSpPr>
            <p:nvPr/>
          </p:nvSpPr>
          <p:spPr bwMode="auto">
            <a:xfrm>
              <a:off x="1536" y="1728"/>
              <a:ext cx="768" cy="1152"/>
            </a:xfrm>
            <a:custGeom>
              <a:avLst/>
              <a:gdLst>
                <a:gd name="T0" fmla="*/ 0 w 768"/>
                <a:gd name="T1" fmla="*/ 192 h 1152"/>
                <a:gd name="T2" fmla="*/ 384 w 768"/>
                <a:gd name="T3" fmla="*/ 576 h 1152"/>
                <a:gd name="T4" fmla="*/ 192 w 768"/>
                <a:gd name="T5" fmla="*/ 768 h 1152"/>
                <a:gd name="T6" fmla="*/ 192 w 768"/>
                <a:gd name="T7" fmla="*/ 1152 h 1152"/>
                <a:gd name="T8" fmla="*/ 768 w 768"/>
                <a:gd name="T9" fmla="*/ 1152 h 1152"/>
                <a:gd name="T10" fmla="*/ 768 w 768"/>
                <a:gd name="T11" fmla="*/ 192 h 1152"/>
                <a:gd name="T12" fmla="*/ 144 w 768"/>
                <a:gd name="T13" fmla="*/ 0 h 1152"/>
                <a:gd name="T14" fmla="*/ 0 w 768"/>
                <a:gd name="T15" fmla="*/ 192 h 1152"/>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1152"/>
                <a:gd name="T26" fmla="*/ 768 w 768"/>
                <a:gd name="T27" fmla="*/ 1152 h 1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1152">
                  <a:moveTo>
                    <a:pt x="0" y="192"/>
                  </a:moveTo>
                  <a:lnTo>
                    <a:pt x="384" y="576"/>
                  </a:lnTo>
                  <a:lnTo>
                    <a:pt x="192" y="768"/>
                  </a:lnTo>
                  <a:lnTo>
                    <a:pt x="192" y="1152"/>
                  </a:lnTo>
                  <a:lnTo>
                    <a:pt x="768" y="1152"/>
                  </a:lnTo>
                  <a:lnTo>
                    <a:pt x="768" y="192"/>
                  </a:lnTo>
                  <a:lnTo>
                    <a:pt x="144" y="0"/>
                  </a:lnTo>
                  <a:lnTo>
                    <a:pt x="0" y="192"/>
                  </a:lnTo>
                  <a:close/>
                </a:path>
              </a:pathLst>
            </a:custGeom>
            <a:solidFill>
              <a:schemeClr val="accent1"/>
            </a:solidFill>
            <a:ln w="38100">
              <a:solidFill>
                <a:schemeClr val="tx1"/>
              </a:solidFill>
              <a:round/>
              <a:headEnd/>
              <a:tailEnd/>
            </a:ln>
          </p:spPr>
          <p:txBody>
            <a:bodyPr wrap="none"/>
            <a:lstStyle/>
            <a:p>
              <a:endParaRPr lang="th-TH"/>
            </a:p>
          </p:txBody>
        </p:sp>
        <p:sp>
          <p:nvSpPr>
            <p:cNvPr id="28679" name="Oval 6"/>
            <p:cNvSpPr>
              <a:spLocks noChangeArrowheads="1"/>
            </p:cNvSpPr>
            <p:nvPr/>
          </p:nvSpPr>
          <p:spPr bwMode="auto">
            <a:xfrm>
              <a:off x="1296" y="2256"/>
              <a:ext cx="96" cy="96"/>
            </a:xfrm>
            <a:prstGeom prst="ellipse">
              <a:avLst/>
            </a:prstGeom>
            <a:solidFill>
              <a:srgbClr val="F81706"/>
            </a:solidFill>
            <a:ln w="9525">
              <a:solidFill>
                <a:srgbClr val="F81706"/>
              </a:solidFill>
              <a:round/>
              <a:headEnd/>
              <a:tailEnd/>
            </a:ln>
          </p:spPr>
          <p:txBody>
            <a:bodyPr wrap="none" anchor="ctr"/>
            <a:lstStyle/>
            <a:p>
              <a:endParaRPr lang="th-TH"/>
            </a:p>
          </p:txBody>
        </p:sp>
        <p:sp>
          <p:nvSpPr>
            <p:cNvPr id="28680" name="Freeform 7"/>
            <p:cNvSpPr>
              <a:spLocks/>
            </p:cNvSpPr>
            <p:nvPr/>
          </p:nvSpPr>
          <p:spPr bwMode="auto">
            <a:xfrm>
              <a:off x="3264" y="1920"/>
              <a:ext cx="960" cy="1152"/>
            </a:xfrm>
            <a:custGeom>
              <a:avLst/>
              <a:gdLst>
                <a:gd name="T0" fmla="*/ 0 w 960"/>
                <a:gd name="T1" fmla="*/ 960 h 1152"/>
                <a:gd name="T2" fmla="*/ 0 w 960"/>
                <a:gd name="T3" fmla="*/ 1152 h 1152"/>
                <a:gd name="T4" fmla="*/ 960 w 960"/>
                <a:gd name="T5" fmla="*/ 1152 h 1152"/>
                <a:gd name="T6" fmla="*/ 960 w 960"/>
                <a:gd name="T7" fmla="*/ 0 h 1152"/>
                <a:gd name="T8" fmla="*/ 768 w 960"/>
                <a:gd name="T9" fmla="*/ 0 h 1152"/>
                <a:gd name="T10" fmla="*/ 768 w 960"/>
                <a:gd name="T11" fmla="*/ 960 h 1152"/>
                <a:gd name="T12" fmla="*/ 0 w 960"/>
                <a:gd name="T13" fmla="*/ 960 h 1152"/>
                <a:gd name="T14" fmla="*/ 0 60000 65536"/>
                <a:gd name="T15" fmla="*/ 0 60000 65536"/>
                <a:gd name="T16" fmla="*/ 0 60000 65536"/>
                <a:gd name="T17" fmla="*/ 0 60000 65536"/>
                <a:gd name="T18" fmla="*/ 0 60000 65536"/>
                <a:gd name="T19" fmla="*/ 0 60000 65536"/>
                <a:gd name="T20" fmla="*/ 0 60000 65536"/>
                <a:gd name="T21" fmla="*/ 0 w 960"/>
                <a:gd name="T22" fmla="*/ 0 h 1152"/>
                <a:gd name="T23" fmla="*/ 960 w 960"/>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152">
                  <a:moveTo>
                    <a:pt x="0" y="960"/>
                  </a:moveTo>
                  <a:lnTo>
                    <a:pt x="0" y="1152"/>
                  </a:lnTo>
                  <a:lnTo>
                    <a:pt x="960" y="1152"/>
                  </a:lnTo>
                  <a:lnTo>
                    <a:pt x="960" y="0"/>
                  </a:lnTo>
                  <a:lnTo>
                    <a:pt x="768" y="0"/>
                  </a:lnTo>
                  <a:lnTo>
                    <a:pt x="768" y="960"/>
                  </a:lnTo>
                  <a:lnTo>
                    <a:pt x="0" y="960"/>
                  </a:lnTo>
                  <a:close/>
                </a:path>
              </a:pathLst>
            </a:custGeom>
            <a:solidFill>
              <a:schemeClr val="accent1"/>
            </a:solidFill>
            <a:ln w="38100">
              <a:solidFill>
                <a:schemeClr val="tx1"/>
              </a:solidFill>
              <a:round/>
              <a:headEnd/>
              <a:tailEnd/>
            </a:ln>
          </p:spPr>
          <p:txBody>
            <a:bodyPr wrap="none"/>
            <a:lstStyle/>
            <a:p>
              <a:endParaRPr lang="th-TH"/>
            </a:p>
          </p:txBody>
        </p:sp>
        <p:sp>
          <p:nvSpPr>
            <p:cNvPr id="28681" name="Oval 8"/>
            <p:cNvSpPr>
              <a:spLocks noChangeArrowheads="1"/>
            </p:cNvSpPr>
            <p:nvPr/>
          </p:nvSpPr>
          <p:spPr bwMode="auto">
            <a:xfrm>
              <a:off x="4560" y="2832"/>
              <a:ext cx="96" cy="96"/>
            </a:xfrm>
            <a:prstGeom prst="ellipse">
              <a:avLst/>
            </a:prstGeom>
            <a:solidFill>
              <a:srgbClr val="45D628"/>
            </a:solidFill>
            <a:ln w="9525">
              <a:solidFill>
                <a:srgbClr val="45D628"/>
              </a:solidFill>
              <a:round/>
              <a:headEnd/>
              <a:tailEnd/>
            </a:ln>
          </p:spPr>
          <p:txBody>
            <a:bodyPr wrap="none" anchor="ctr"/>
            <a:lstStyle/>
            <a:p>
              <a:endParaRPr lang="th-TH"/>
            </a:p>
          </p:txBody>
        </p:sp>
      </p:grpSp>
      <p:sp>
        <p:nvSpPr>
          <p:cNvPr id="233481" name="Text Box 9"/>
          <p:cNvSpPr txBox="1">
            <a:spLocks noChangeArrowheads="1"/>
          </p:cNvSpPr>
          <p:nvPr/>
        </p:nvSpPr>
        <p:spPr bwMode="auto">
          <a:xfrm>
            <a:off x="1524000" y="5638800"/>
            <a:ext cx="4008438" cy="519113"/>
          </a:xfrm>
          <a:prstGeom prst="rect">
            <a:avLst/>
          </a:prstGeom>
          <a:noFill/>
          <a:ln w="9525">
            <a:noFill/>
            <a:miter lim="800000"/>
            <a:headEnd/>
            <a:tailEnd/>
          </a:ln>
        </p:spPr>
        <p:txBody>
          <a:bodyPr wrap="none">
            <a:spAutoFit/>
          </a:bodyPr>
          <a:lstStyle/>
          <a:p>
            <a:r>
              <a:rPr lang="en-US" sz="2800">
                <a:solidFill>
                  <a:srgbClr val="FF3300"/>
                </a:solidFill>
              </a:rPr>
              <a:t>What is the state space</a:t>
            </a:r>
            <a:r>
              <a:rPr lang="en-US">
                <a:solidFill>
                  <a:srgbClr val="FF33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3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8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Example: Robot navigation</a:t>
            </a:r>
          </a:p>
        </p:txBody>
      </p:sp>
      <p:grpSp>
        <p:nvGrpSpPr>
          <p:cNvPr id="29699" name="Group 3"/>
          <p:cNvGrpSpPr>
            <a:grpSpLocks/>
          </p:cNvGrpSpPr>
          <p:nvPr/>
        </p:nvGrpSpPr>
        <p:grpSpPr bwMode="auto">
          <a:xfrm>
            <a:off x="1524000" y="1828800"/>
            <a:ext cx="6096000" cy="3657600"/>
            <a:chOff x="960" y="1344"/>
            <a:chExt cx="3840" cy="2304"/>
          </a:xfrm>
        </p:grpSpPr>
        <p:grpSp>
          <p:nvGrpSpPr>
            <p:cNvPr id="29710" name="Group 4"/>
            <p:cNvGrpSpPr>
              <a:grpSpLocks/>
            </p:cNvGrpSpPr>
            <p:nvPr/>
          </p:nvGrpSpPr>
          <p:grpSpPr bwMode="auto">
            <a:xfrm>
              <a:off x="960" y="1344"/>
              <a:ext cx="3840" cy="2304"/>
              <a:chOff x="960" y="1344"/>
              <a:chExt cx="3840" cy="2304"/>
            </a:xfrm>
          </p:grpSpPr>
          <p:sp>
            <p:nvSpPr>
              <p:cNvPr id="29741" name="Rectangle 5"/>
              <p:cNvSpPr>
                <a:spLocks noChangeArrowheads="1"/>
              </p:cNvSpPr>
              <p:nvPr/>
            </p:nvSpPr>
            <p:spPr bwMode="auto">
              <a:xfrm>
                <a:off x="960" y="1344"/>
                <a:ext cx="3840" cy="2304"/>
              </a:xfrm>
              <a:prstGeom prst="rect">
                <a:avLst/>
              </a:prstGeom>
              <a:noFill/>
              <a:ln w="38100">
                <a:solidFill>
                  <a:schemeClr val="tx1"/>
                </a:solidFill>
                <a:miter lim="800000"/>
                <a:headEnd/>
                <a:tailEnd/>
              </a:ln>
            </p:spPr>
            <p:txBody>
              <a:bodyPr wrap="none" anchor="ctr"/>
              <a:lstStyle/>
              <a:p>
                <a:endParaRPr lang="th-TH"/>
              </a:p>
            </p:txBody>
          </p:sp>
          <p:sp>
            <p:nvSpPr>
              <p:cNvPr id="29742" name="Freeform 6"/>
              <p:cNvSpPr>
                <a:spLocks/>
              </p:cNvSpPr>
              <p:nvPr/>
            </p:nvSpPr>
            <p:spPr bwMode="auto">
              <a:xfrm>
                <a:off x="1536" y="1728"/>
                <a:ext cx="768" cy="1152"/>
              </a:xfrm>
              <a:custGeom>
                <a:avLst/>
                <a:gdLst>
                  <a:gd name="T0" fmla="*/ 0 w 768"/>
                  <a:gd name="T1" fmla="*/ 192 h 1152"/>
                  <a:gd name="T2" fmla="*/ 384 w 768"/>
                  <a:gd name="T3" fmla="*/ 576 h 1152"/>
                  <a:gd name="T4" fmla="*/ 192 w 768"/>
                  <a:gd name="T5" fmla="*/ 768 h 1152"/>
                  <a:gd name="T6" fmla="*/ 192 w 768"/>
                  <a:gd name="T7" fmla="*/ 1152 h 1152"/>
                  <a:gd name="T8" fmla="*/ 768 w 768"/>
                  <a:gd name="T9" fmla="*/ 1152 h 1152"/>
                  <a:gd name="T10" fmla="*/ 768 w 768"/>
                  <a:gd name="T11" fmla="*/ 192 h 1152"/>
                  <a:gd name="T12" fmla="*/ 144 w 768"/>
                  <a:gd name="T13" fmla="*/ 0 h 1152"/>
                  <a:gd name="T14" fmla="*/ 0 w 768"/>
                  <a:gd name="T15" fmla="*/ 192 h 1152"/>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1152"/>
                  <a:gd name="T26" fmla="*/ 768 w 768"/>
                  <a:gd name="T27" fmla="*/ 1152 h 1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1152">
                    <a:moveTo>
                      <a:pt x="0" y="192"/>
                    </a:moveTo>
                    <a:lnTo>
                      <a:pt x="384" y="576"/>
                    </a:lnTo>
                    <a:lnTo>
                      <a:pt x="192" y="768"/>
                    </a:lnTo>
                    <a:lnTo>
                      <a:pt x="192" y="1152"/>
                    </a:lnTo>
                    <a:lnTo>
                      <a:pt x="768" y="1152"/>
                    </a:lnTo>
                    <a:lnTo>
                      <a:pt x="768" y="192"/>
                    </a:lnTo>
                    <a:lnTo>
                      <a:pt x="144" y="0"/>
                    </a:lnTo>
                    <a:lnTo>
                      <a:pt x="0" y="192"/>
                    </a:lnTo>
                    <a:close/>
                  </a:path>
                </a:pathLst>
              </a:custGeom>
              <a:solidFill>
                <a:schemeClr val="accent1"/>
              </a:solidFill>
              <a:ln w="38100">
                <a:solidFill>
                  <a:schemeClr val="tx1"/>
                </a:solidFill>
                <a:round/>
                <a:headEnd/>
                <a:tailEnd/>
              </a:ln>
            </p:spPr>
            <p:txBody>
              <a:bodyPr wrap="none"/>
              <a:lstStyle/>
              <a:p>
                <a:endParaRPr lang="th-TH"/>
              </a:p>
            </p:txBody>
          </p:sp>
          <p:sp>
            <p:nvSpPr>
              <p:cNvPr id="29743" name="Oval 7"/>
              <p:cNvSpPr>
                <a:spLocks noChangeArrowheads="1"/>
              </p:cNvSpPr>
              <p:nvPr/>
            </p:nvSpPr>
            <p:spPr bwMode="auto">
              <a:xfrm>
                <a:off x="1296" y="2256"/>
                <a:ext cx="96" cy="96"/>
              </a:xfrm>
              <a:prstGeom prst="ellipse">
                <a:avLst/>
              </a:prstGeom>
              <a:solidFill>
                <a:srgbClr val="F81706"/>
              </a:solidFill>
              <a:ln w="9525">
                <a:solidFill>
                  <a:srgbClr val="F81706"/>
                </a:solidFill>
                <a:round/>
                <a:headEnd/>
                <a:tailEnd/>
              </a:ln>
            </p:spPr>
            <p:txBody>
              <a:bodyPr wrap="none" anchor="ctr"/>
              <a:lstStyle/>
              <a:p>
                <a:endParaRPr lang="th-TH"/>
              </a:p>
            </p:txBody>
          </p:sp>
          <p:sp>
            <p:nvSpPr>
              <p:cNvPr id="29744" name="Freeform 8"/>
              <p:cNvSpPr>
                <a:spLocks/>
              </p:cNvSpPr>
              <p:nvPr/>
            </p:nvSpPr>
            <p:spPr bwMode="auto">
              <a:xfrm>
                <a:off x="3264" y="1920"/>
                <a:ext cx="960" cy="1152"/>
              </a:xfrm>
              <a:custGeom>
                <a:avLst/>
                <a:gdLst>
                  <a:gd name="T0" fmla="*/ 0 w 960"/>
                  <a:gd name="T1" fmla="*/ 960 h 1152"/>
                  <a:gd name="T2" fmla="*/ 0 w 960"/>
                  <a:gd name="T3" fmla="*/ 1152 h 1152"/>
                  <a:gd name="T4" fmla="*/ 960 w 960"/>
                  <a:gd name="T5" fmla="*/ 1152 h 1152"/>
                  <a:gd name="T6" fmla="*/ 960 w 960"/>
                  <a:gd name="T7" fmla="*/ 0 h 1152"/>
                  <a:gd name="T8" fmla="*/ 768 w 960"/>
                  <a:gd name="T9" fmla="*/ 0 h 1152"/>
                  <a:gd name="T10" fmla="*/ 768 w 960"/>
                  <a:gd name="T11" fmla="*/ 960 h 1152"/>
                  <a:gd name="T12" fmla="*/ 0 w 960"/>
                  <a:gd name="T13" fmla="*/ 960 h 1152"/>
                  <a:gd name="T14" fmla="*/ 0 60000 65536"/>
                  <a:gd name="T15" fmla="*/ 0 60000 65536"/>
                  <a:gd name="T16" fmla="*/ 0 60000 65536"/>
                  <a:gd name="T17" fmla="*/ 0 60000 65536"/>
                  <a:gd name="T18" fmla="*/ 0 60000 65536"/>
                  <a:gd name="T19" fmla="*/ 0 60000 65536"/>
                  <a:gd name="T20" fmla="*/ 0 60000 65536"/>
                  <a:gd name="T21" fmla="*/ 0 w 960"/>
                  <a:gd name="T22" fmla="*/ 0 h 1152"/>
                  <a:gd name="T23" fmla="*/ 960 w 960"/>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152">
                    <a:moveTo>
                      <a:pt x="0" y="960"/>
                    </a:moveTo>
                    <a:lnTo>
                      <a:pt x="0" y="1152"/>
                    </a:lnTo>
                    <a:lnTo>
                      <a:pt x="960" y="1152"/>
                    </a:lnTo>
                    <a:lnTo>
                      <a:pt x="960" y="0"/>
                    </a:lnTo>
                    <a:lnTo>
                      <a:pt x="768" y="0"/>
                    </a:lnTo>
                    <a:lnTo>
                      <a:pt x="768" y="960"/>
                    </a:lnTo>
                    <a:lnTo>
                      <a:pt x="0" y="960"/>
                    </a:lnTo>
                    <a:close/>
                  </a:path>
                </a:pathLst>
              </a:custGeom>
              <a:solidFill>
                <a:schemeClr val="accent1"/>
              </a:solidFill>
              <a:ln w="38100">
                <a:solidFill>
                  <a:schemeClr val="tx1"/>
                </a:solidFill>
                <a:round/>
                <a:headEnd/>
                <a:tailEnd/>
              </a:ln>
            </p:spPr>
            <p:txBody>
              <a:bodyPr wrap="none"/>
              <a:lstStyle/>
              <a:p>
                <a:endParaRPr lang="th-TH"/>
              </a:p>
            </p:txBody>
          </p:sp>
          <p:sp>
            <p:nvSpPr>
              <p:cNvPr id="29745" name="Oval 9"/>
              <p:cNvSpPr>
                <a:spLocks noChangeArrowheads="1"/>
              </p:cNvSpPr>
              <p:nvPr/>
            </p:nvSpPr>
            <p:spPr bwMode="auto">
              <a:xfrm>
                <a:off x="4560" y="2832"/>
                <a:ext cx="96" cy="96"/>
              </a:xfrm>
              <a:prstGeom prst="ellipse">
                <a:avLst/>
              </a:prstGeom>
              <a:solidFill>
                <a:srgbClr val="45D628"/>
              </a:solidFill>
              <a:ln w="9525">
                <a:solidFill>
                  <a:srgbClr val="45D628"/>
                </a:solidFill>
                <a:round/>
                <a:headEnd/>
                <a:tailEnd/>
              </a:ln>
            </p:spPr>
            <p:txBody>
              <a:bodyPr wrap="none" anchor="ctr"/>
              <a:lstStyle/>
              <a:p>
                <a:endParaRPr lang="th-TH"/>
              </a:p>
            </p:txBody>
          </p:sp>
        </p:grpSp>
        <p:sp>
          <p:nvSpPr>
            <p:cNvPr id="29711" name="Line 10"/>
            <p:cNvSpPr>
              <a:spLocks noChangeShapeType="1"/>
            </p:cNvSpPr>
            <p:nvPr/>
          </p:nvSpPr>
          <p:spPr bwMode="auto">
            <a:xfrm>
              <a:off x="960" y="1536"/>
              <a:ext cx="3840" cy="0"/>
            </a:xfrm>
            <a:prstGeom prst="line">
              <a:avLst/>
            </a:prstGeom>
            <a:noFill/>
            <a:ln w="9525">
              <a:solidFill>
                <a:schemeClr val="hlink"/>
              </a:solidFill>
              <a:round/>
              <a:headEnd/>
              <a:tailEnd/>
            </a:ln>
          </p:spPr>
          <p:txBody>
            <a:bodyPr wrap="none"/>
            <a:lstStyle/>
            <a:p>
              <a:endParaRPr lang="th-TH"/>
            </a:p>
          </p:txBody>
        </p:sp>
        <p:sp>
          <p:nvSpPr>
            <p:cNvPr id="29712" name="Line 11"/>
            <p:cNvSpPr>
              <a:spLocks noChangeShapeType="1"/>
            </p:cNvSpPr>
            <p:nvPr/>
          </p:nvSpPr>
          <p:spPr bwMode="auto">
            <a:xfrm>
              <a:off x="960" y="1728"/>
              <a:ext cx="3840" cy="0"/>
            </a:xfrm>
            <a:prstGeom prst="line">
              <a:avLst/>
            </a:prstGeom>
            <a:noFill/>
            <a:ln w="9525">
              <a:solidFill>
                <a:schemeClr val="hlink"/>
              </a:solidFill>
              <a:round/>
              <a:headEnd/>
              <a:tailEnd/>
            </a:ln>
          </p:spPr>
          <p:txBody>
            <a:bodyPr wrap="none"/>
            <a:lstStyle/>
            <a:p>
              <a:endParaRPr lang="th-TH"/>
            </a:p>
          </p:txBody>
        </p:sp>
        <p:sp>
          <p:nvSpPr>
            <p:cNvPr id="29713" name="Line 12"/>
            <p:cNvSpPr>
              <a:spLocks noChangeShapeType="1"/>
            </p:cNvSpPr>
            <p:nvPr/>
          </p:nvSpPr>
          <p:spPr bwMode="auto">
            <a:xfrm>
              <a:off x="960" y="1920"/>
              <a:ext cx="3840" cy="0"/>
            </a:xfrm>
            <a:prstGeom prst="line">
              <a:avLst/>
            </a:prstGeom>
            <a:noFill/>
            <a:ln w="9525">
              <a:solidFill>
                <a:schemeClr val="hlink"/>
              </a:solidFill>
              <a:round/>
              <a:headEnd/>
              <a:tailEnd/>
            </a:ln>
          </p:spPr>
          <p:txBody>
            <a:bodyPr wrap="none"/>
            <a:lstStyle/>
            <a:p>
              <a:endParaRPr lang="th-TH"/>
            </a:p>
          </p:txBody>
        </p:sp>
        <p:sp>
          <p:nvSpPr>
            <p:cNvPr id="29714" name="Line 13"/>
            <p:cNvSpPr>
              <a:spLocks noChangeShapeType="1"/>
            </p:cNvSpPr>
            <p:nvPr/>
          </p:nvSpPr>
          <p:spPr bwMode="auto">
            <a:xfrm>
              <a:off x="960" y="2112"/>
              <a:ext cx="3840" cy="0"/>
            </a:xfrm>
            <a:prstGeom prst="line">
              <a:avLst/>
            </a:prstGeom>
            <a:noFill/>
            <a:ln w="9525">
              <a:solidFill>
                <a:schemeClr val="hlink"/>
              </a:solidFill>
              <a:round/>
              <a:headEnd/>
              <a:tailEnd/>
            </a:ln>
          </p:spPr>
          <p:txBody>
            <a:bodyPr wrap="none"/>
            <a:lstStyle/>
            <a:p>
              <a:endParaRPr lang="th-TH"/>
            </a:p>
          </p:txBody>
        </p:sp>
        <p:sp>
          <p:nvSpPr>
            <p:cNvPr id="29715" name="Line 14"/>
            <p:cNvSpPr>
              <a:spLocks noChangeShapeType="1"/>
            </p:cNvSpPr>
            <p:nvPr/>
          </p:nvSpPr>
          <p:spPr bwMode="auto">
            <a:xfrm>
              <a:off x="960" y="2304"/>
              <a:ext cx="3840" cy="0"/>
            </a:xfrm>
            <a:prstGeom prst="line">
              <a:avLst/>
            </a:prstGeom>
            <a:noFill/>
            <a:ln w="9525">
              <a:solidFill>
                <a:schemeClr val="hlink"/>
              </a:solidFill>
              <a:round/>
              <a:headEnd/>
              <a:tailEnd/>
            </a:ln>
          </p:spPr>
          <p:txBody>
            <a:bodyPr wrap="none"/>
            <a:lstStyle/>
            <a:p>
              <a:endParaRPr lang="th-TH"/>
            </a:p>
          </p:txBody>
        </p:sp>
        <p:sp>
          <p:nvSpPr>
            <p:cNvPr id="29716" name="Line 15"/>
            <p:cNvSpPr>
              <a:spLocks noChangeShapeType="1"/>
            </p:cNvSpPr>
            <p:nvPr/>
          </p:nvSpPr>
          <p:spPr bwMode="auto">
            <a:xfrm>
              <a:off x="960" y="2496"/>
              <a:ext cx="3840" cy="0"/>
            </a:xfrm>
            <a:prstGeom prst="line">
              <a:avLst/>
            </a:prstGeom>
            <a:noFill/>
            <a:ln w="9525">
              <a:solidFill>
                <a:schemeClr val="hlink"/>
              </a:solidFill>
              <a:round/>
              <a:headEnd/>
              <a:tailEnd/>
            </a:ln>
          </p:spPr>
          <p:txBody>
            <a:bodyPr wrap="none"/>
            <a:lstStyle/>
            <a:p>
              <a:endParaRPr lang="th-TH"/>
            </a:p>
          </p:txBody>
        </p:sp>
        <p:sp>
          <p:nvSpPr>
            <p:cNvPr id="29717" name="Line 16"/>
            <p:cNvSpPr>
              <a:spLocks noChangeShapeType="1"/>
            </p:cNvSpPr>
            <p:nvPr/>
          </p:nvSpPr>
          <p:spPr bwMode="auto">
            <a:xfrm>
              <a:off x="960" y="2688"/>
              <a:ext cx="3840" cy="0"/>
            </a:xfrm>
            <a:prstGeom prst="line">
              <a:avLst/>
            </a:prstGeom>
            <a:noFill/>
            <a:ln w="9525">
              <a:solidFill>
                <a:schemeClr val="hlink"/>
              </a:solidFill>
              <a:round/>
              <a:headEnd/>
              <a:tailEnd/>
            </a:ln>
          </p:spPr>
          <p:txBody>
            <a:bodyPr wrap="none"/>
            <a:lstStyle/>
            <a:p>
              <a:endParaRPr lang="th-TH"/>
            </a:p>
          </p:txBody>
        </p:sp>
        <p:sp>
          <p:nvSpPr>
            <p:cNvPr id="29718" name="Line 17"/>
            <p:cNvSpPr>
              <a:spLocks noChangeShapeType="1"/>
            </p:cNvSpPr>
            <p:nvPr/>
          </p:nvSpPr>
          <p:spPr bwMode="auto">
            <a:xfrm>
              <a:off x="960" y="2880"/>
              <a:ext cx="3840" cy="0"/>
            </a:xfrm>
            <a:prstGeom prst="line">
              <a:avLst/>
            </a:prstGeom>
            <a:noFill/>
            <a:ln w="9525">
              <a:solidFill>
                <a:schemeClr val="hlink"/>
              </a:solidFill>
              <a:round/>
              <a:headEnd/>
              <a:tailEnd/>
            </a:ln>
          </p:spPr>
          <p:txBody>
            <a:bodyPr wrap="none"/>
            <a:lstStyle/>
            <a:p>
              <a:endParaRPr lang="th-TH"/>
            </a:p>
          </p:txBody>
        </p:sp>
        <p:sp>
          <p:nvSpPr>
            <p:cNvPr id="29719" name="Line 18"/>
            <p:cNvSpPr>
              <a:spLocks noChangeShapeType="1"/>
            </p:cNvSpPr>
            <p:nvPr/>
          </p:nvSpPr>
          <p:spPr bwMode="auto">
            <a:xfrm>
              <a:off x="960" y="3072"/>
              <a:ext cx="3840" cy="0"/>
            </a:xfrm>
            <a:prstGeom prst="line">
              <a:avLst/>
            </a:prstGeom>
            <a:noFill/>
            <a:ln w="9525">
              <a:solidFill>
                <a:schemeClr val="hlink"/>
              </a:solidFill>
              <a:round/>
              <a:headEnd/>
              <a:tailEnd/>
            </a:ln>
          </p:spPr>
          <p:txBody>
            <a:bodyPr wrap="none"/>
            <a:lstStyle/>
            <a:p>
              <a:endParaRPr lang="th-TH"/>
            </a:p>
          </p:txBody>
        </p:sp>
        <p:sp>
          <p:nvSpPr>
            <p:cNvPr id="29720" name="Line 19"/>
            <p:cNvSpPr>
              <a:spLocks noChangeShapeType="1"/>
            </p:cNvSpPr>
            <p:nvPr/>
          </p:nvSpPr>
          <p:spPr bwMode="auto">
            <a:xfrm>
              <a:off x="960" y="3264"/>
              <a:ext cx="3840" cy="0"/>
            </a:xfrm>
            <a:prstGeom prst="line">
              <a:avLst/>
            </a:prstGeom>
            <a:noFill/>
            <a:ln w="9525">
              <a:solidFill>
                <a:schemeClr val="hlink"/>
              </a:solidFill>
              <a:round/>
              <a:headEnd/>
              <a:tailEnd/>
            </a:ln>
          </p:spPr>
          <p:txBody>
            <a:bodyPr wrap="none"/>
            <a:lstStyle/>
            <a:p>
              <a:endParaRPr lang="th-TH"/>
            </a:p>
          </p:txBody>
        </p:sp>
        <p:sp>
          <p:nvSpPr>
            <p:cNvPr id="29721" name="Line 20"/>
            <p:cNvSpPr>
              <a:spLocks noChangeShapeType="1"/>
            </p:cNvSpPr>
            <p:nvPr/>
          </p:nvSpPr>
          <p:spPr bwMode="auto">
            <a:xfrm>
              <a:off x="960" y="3456"/>
              <a:ext cx="3840" cy="0"/>
            </a:xfrm>
            <a:prstGeom prst="line">
              <a:avLst/>
            </a:prstGeom>
            <a:noFill/>
            <a:ln w="9525">
              <a:solidFill>
                <a:schemeClr val="hlink"/>
              </a:solidFill>
              <a:round/>
              <a:headEnd/>
              <a:tailEnd/>
            </a:ln>
          </p:spPr>
          <p:txBody>
            <a:bodyPr wrap="none"/>
            <a:lstStyle/>
            <a:p>
              <a:endParaRPr lang="th-TH"/>
            </a:p>
          </p:txBody>
        </p:sp>
        <p:sp>
          <p:nvSpPr>
            <p:cNvPr id="29722" name="Line 21"/>
            <p:cNvSpPr>
              <a:spLocks noChangeShapeType="1"/>
            </p:cNvSpPr>
            <p:nvPr/>
          </p:nvSpPr>
          <p:spPr bwMode="auto">
            <a:xfrm>
              <a:off x="1152" y="1344"/>
              <a:ext cx="0" cy="2304"/>
            </a:xfrm>
            <a:prstGeom prst="line">
              <a:avLst/>
            </a:prstGeom>
            <a:noFill/>
            <a:ln w="9525">
              <a:solidFill>
                <a:schemeClr val="hlink"/>
              </a:solidFill>
              <a:round/>
              <a:headEnd/>
              <a:tailEnd/>
            </a:ln>
          </p:spPr>
          <p:txBody>
            <a:bodyPr wrap="none"/>
            <a:lstStyle/>
            <a:p>
              <a:endParaRPr lang="th-TH"/>
            </a:p>
          </p:txBody>
        </p:sp>
        <p:sp>
          <p:nvSpPr>
            <p:cNvPr id="29723" name="Line 22"/>
            <p:cNvSpPr>
              <a:spLocks noChangeShapeType="1"/>
            </p:cNvSpPr>
            <p:nvPr/>
          </p:nvSpPr>
          <p:spPr bwMode="auto">
            <a:xfrm>
              <a:off x="1536" y="1344"/>
              <a:ext cx="0" cy="2304"/>
            </a:xfrm>
            <a:prstGeom prst="line">
              <a:avLst/>
            </a:prstGeom>
            <a:noFill/>
            <a:ln w="9525">
              <a:solidFill>
                <a:schemeClr val="hlink"/>
              </a:solidFill>
              <a:round/>
              <a:headEnd/>
              <a:tailEnd/>
            </a:ln>
          </p:spPr>
          <p:txBody>
            <a:bodyPr wrap="none"/>
            <a:lstStyle/>
            <a:p>
              <a:endParaRPr lang="th-TH"/>
            </a:p>
          </p:txBody>
        </p:sp>
        <p:sp>
          <p:nvSpPr>
            <p:cNvPr id="29724" name="Line 23"/>
            <p:cNvSpPr>
              <a:spLocks noChangeShapeType="1"/>
            </p:cNvSpPr>
            <p:nvPr/>
          </p:nvSpPr>
          <p:spPr bwMode="auto">
            <a:xfrm>
              <a:off x="1728" y="1344"/>
              <a:ext cx="0" cy="2304"/>
            </a:xfrm>
            <a:prstGeom prst="line">
              <a:avLst/>
            </a:prstGeom>
            <a:noFill/>
            <a:ln w="9525">
              <a:solidFill>
                <a:schemeClr val="hlink"/>
              </a:solidFill>
              <a:round/>
              <a:headEnd/>
              <a:tailEnd/>
            </a:ln>
          </p:spPr>
          <p:txBody>
            <a:bodyPr wrap="none"/>
            <a:lstStyle/>
            <a:p>
              <a:endParaRPr lang="th-TH"/>
            </a:p>
          </p:txBody>
        </p:sp>
        <p:sp>
          <p:nvSpPr>
            <p:cNvPr id="29725" name="Line 24"/>
            <p:cNvSpPr>
              <a:spLocks noChangeShapeType="1"/>
            </p:cNvSpPr>
            <p:nvPr/>
          </p:nvSpPr>
          <p:spPr bwMode="auto">
            <a:xfrm>
              <a:off x="1920" y="1344"/>
              <a:ext cx="0" cy="2304"/>
            </a:xfrm>
            <a:prstGeom prst="line">
              <a:avLst/>
            </a:prstGeom>
            <a:noFill/>
            <a:ln w="9525">
              <a:solidFill>
                <a:schemeClr val="hlink"/>
              </a:solidFill>
              <a:round/>
              <a:headEnd/>
              <a:tailEnd/>
            </a:ln>
          </p:spPr>
          <p:txBody>
            <a:bodyPr wrap="none"/>
            <a:lstStyle/>
            <a:p>
              <a:endParaRPr lang="th-TH"/>
            </a:p>
          </p:txBody>
        </p:sp>
        <p:sp>
          <p:nvSpPr>
            <p:cNvPr id="29726" name="Line 25"/>
            <p:cNvSpPr>
              <a:spLocks noChangeShapeType="1"/>
            </p:cNvSpPr>
            <p:nvPr/>
          </p:nvSpPr>
          <p:spPr bwMode="auto">
            <a:xfrm>
              <a:off x="2112" y="1344"/>
              <a:ext cx="0" cy="2304"/>
            </a:xfrm>
            <a:prstGeom prst="line">
              <a:avLst/>
            </a:prstGeom>
            <a:noFill/>
            <a:ln w="9525">
              <a:solidFill>
                <a:schemeClr val="hlink"/>
              </a:solidFill>
              <a:round/>
              <a:headEnd/>
              <a:tailEnd/>
            </a:ln>
          </p:spPr>
          <p:txBody>
            <a:bodyPr wrap="none"/>
            <a:lstStyle/>
            <a:p>
              <a:endParaRPr lang="th-TH"/>
            </a:p>
          </p:txBody>
        </p:sp>
        <p:sp>
          <p:nvSpPr>
            <p:cNvPr id="29727" name="Line 26"/>
            <p:cNvSpPr>
              <a:spLocks noChangeShapeType="1"/>
            </p:cNvSpPr>
            <p:nvPr/>
          </p:nvSpPr>
          <p:spPr bwMode="auto">
            <a:xfrm>
              <a:off x="2304" y="1344"/>
              <a:ext cx="0" cy="2304"/>
            </a:xfrm>
            <a:prstGeom prst="line">
              <a:avLst/>
            </a:prstGeom>
            <a:noFill/>
            <a:ln w="9525">
              <a:solidFill>
                <a:schemeClr val="hlink"/>
              </a:solidFill>
              <a:round/>
              <a:headEnd/>
              <a:tailEnd/>
            </a:ln>
          </p:spPr>
          <p:txBody>
            <a:bodyPr wrap="none"/>
            <a:lstStyle/>
            <a:p>
              <a:endParaRPr lang="th-TH"/>
            </a:p>
          </p:txBody>
        </p:sp>
        <p:sp>
          <p:nvSpPr>
            <p:cNvPr id="29728" name="Line 27"/>
            <p:cNvSpPr>
              <a:spLocks noChangeShapeType="1"/>
            </p:cNvSpPr>
            <p:nvPr/>
          </p:nvSpPr>
          <p:spPr bwMode="auto">
            <a:xfrm>
              <a:off x="2496" y="1344"/>
              <a:ext cx="0" cy="2304"/>
            </a:xfrm>
            <a:prstGeom prst="line">
              <a:avLst/>
            </a:prstGeom>
            <a:noFill/>
            <a:ln w="9525">
              <a:solidFill>
                <a:schemeClr val="hlink"/>
              </a:solidFill>
              <a:round/>
              <a:headEnd/>
              <a:tailEnd/>
            </a:ln>
          </p:spPr>
          <p:txBody>
            <a:bodyPr wrap="none"/>
            <a:lstStyle/>
            <a:p>
              <a:endParaRPr lang="th-TH"/>
            </a:p>
          </p:txBody>
        </p:sp>
        <p:sp>
          <p:nvSpPr>
            <p:cNvPr id="29729" name="Line 28"/>
            <p:cNvSpPr>
              <a:spLocks noChangeShapeType="1"/>
            </p:cNvSpPr>
            <p:nvPr/>
          </p:nvSpPr>
          <p:spPr bwMode="auto">
            <a:xfrm>
              <a:off x="2688" y="1344"/>
              <a:ext cx="0" cy="2304"/>
            </a:xfrm>
            <a:prstGeom prst="line">
              <a:avLst/>
            </a:prstGeom>
            <a:noFill/>
            <a:ln w="9525">
              <a:solidFill>
                <a:schemeClr val="hlink"/>
              </a:solidFill>
              <a:round/>
              <a:headEnd/>
              <a:tailEnd/>
            </a:ln>
          </p:spPr>
          <p:txBody>
            <a:bodyPr wrap="none"/>
            <a:lstStyle/>
            <a:p>
              <a:endParaRPr lang="th-TH"/>
            </a:p>
          </p:txBody>
        </p:sp>
        <p:sp>
          <p:nvSpPr>
            <p:cNvPr id="29730" name="Line 29"/>
            <p:cNvSpPr>
              <a:spLocks noChangeShapeType="1"/>
            </p:cNvSpPr>
            <p:nvPr/>
          </p:nvSpPr>
          <p:spPr bwMode="auto">
            <a:xfrm>
              <a:off x="2880" y="1344"/>
              <a:ext cx="0" cy="2304"/>
            </a:xfrm>
            <a:prstGeom prst="line">
              <a:avLst/>
            </a:prstGeom>
            <a:noFill/>
            <a:ln w="9525">
              <a:solidFill>
                <a:schemeClr val="hlink"/>
              </a:solidFill>
              <a:round/>
              <a:headEnd/>
              <a:tailEnd/>
            </a:ln>
          </p:spPr>
          <p:txBody>
            <a:bodyPr wrap="none"/>
            <a:lstStyle/>
            <a:p>
              <a:endParaRPr lang="th-TH"/>
            </a:p>
          </p:txBody>
        </p:sp>
        <p:sp>
          <p:nvSpPr>
            <p:cNvPr id="29731" name="Line 30"/>
            <p:cNvSpPr>
              <a:spLocks noChangeShapeType="1"/>
            </p:cNvSpPr>
            <p:nvPr/>
          </p:nvSpPr>
          <p:spPr bwMode="auto">
            <a:xfrm>
              <a:off x="3072" y="1344"/>
              <a:ext cx="0" cy="2304"/>
            </a:xfrm>
            <a:prstGeom prst="line">
              <a:avLst/>
            </a:prstGeom>
            <a:noFill/>
            <a:ln w="9525">
              <a:solidFill>
                <a:schemeClr val="hlink"/>
              </a:solidFill>
              <a:round/>
              <a:headEnd/>
              <a:tailEnd/>
            </a:ln>
          </p:spPr>
          <p:txBody>
            <a:bodyPr wrap="none"/>
            <a:lstStyle/>
            <a:p>
              <a:endParaRPr lang="th-TH"/>
            </a:p>
          </p:txBody>
        </p:sp>
        <p:sp>
          <p:nvSpPr>
            <p:cNvPr id="29732" name="Line 31"/>
            <p:cNvSpPr>
              <a:spLocks noChangeShapeType="1"/>
            </p:cNvSpPr>
            <p:nvPr/>
          </p:nvSpPr>
          <p:spPr bwMode="auto">
            <a:xfrm>
              <a:off x="3264" y="1344"/>
              <a:ext cx="0" cy="2304"/>
            </a:xfrm>
            <a:prstGeom prst="line">
              <a:avLst/>
            </a:prstGeom>
            <a:noFill/>
            <a:ln w="9525">
              <a:solidFill>
                <a:schemeClr val="hlink"/>
              </a:solidFill>
              <a:round/>
              <a:headEnd/>
              <a:tailEnd/>
            </a:ln>
          </p:spPr>
          <p:txBody>
            <a:bodyPr wrap="none"/>
            <a:lstStyle/>
            <a:p>
              <a:endParaRPr lang="th-TH"/>
            </a:p>
          </p:txBody>
        </p:sp>
        <p:sp>
          <p:nvSpPr>
            <p:cNvPr id="29733" name="Line 32"/>
            <p:cNvSpPr>
              <a:spLocks noChangeShapeType="1"/>
            </p:cNvSpPr>
            <p:nvPr/>
          </p:nvSpPr>
          <p:spPr bwMode="auto">
            <a:xfrm>
              <a:off x="3456" y="1344"/>
              <a:ext cx="0" cy="2304"/>
            </a:xfrm>
            <a:prstGeom prst="line">
              <a:avLst/>
            </a:prstGeom>
            <a:noFill/>
            <a:ln w="9525">
              <a:solidFill>
                <a:schemeClr val="hlink"/>
              </a:solidFill>
              <a:round/>
              <a:headEnd/>
              <a:tailEnd/>
            </a:ln>
          </p:spPr>
          <p:txBody>
            <a:bodyPr wrap="none"/>
            <a:lstStyle/>
            <a:p>
              <a:endParaRPr lang="th-TH"/>
            </a:p>
          </p:txBody>
        </p:sp>
        <p:sp>
          <p:nvSpPr>
            <p:cNvPr id="29734" name="Line 33"/>
            <p:cNvSpPr>
              <a:spLocks noChangeShapeType="1"/>
            </p:cNvSpPr>
            <p:nvPr/>
          </p:nvSpPr>
          <p:spPr bwMode="auto">
            <a:xfrm>
              <a:off x="3648" y="1344"/>
              <a:ext cx="0" cy="2304"/>
            </a:xfrm>
            <a:prstGeom prst="line">
              <a:avLst/>
            </a:prstGeom>
            <a:noFill/>
            <a:ln w="9525">
              <a:solidFill>
                <a:schemeClr val="hlink"/>
              </a:solidFill>
              <a:round/>
              <a:headEnd/>
              <a:tailEnd/>
            </a:ln>
          </p:spPr>
          <p:txBody>
            <a:bodyPr wrap="none"/>
            <a:lstStyle/>
            <a:p>
              <a:endParaRPr lang="th-TH"/>
            </a:p>
          </p:txBody>
        </p:sp>
        <p:sp>
          <p:nvSpPr>
            <p:cNvPr id="29735" name="Line 34"/>
            <p:cNvSpPr>
              <a:spLocks noChangeShapeType="1"/>
            </p:cNvSpPr>
            <p:nvPr/>
          </p:nvSpPr>
          <p:spPr bwMode="auto">
            <a:xfrm>
              <a:off x="3840" y="1344"/>
              <a:ext cx="0" cy="2304"/>
            </a:xfrm>
            <a:prstGeom prst="line">
              <a:avLst/>
            </a:prstGeom>
            <a:noFill/>
            <a:ln w="9525">
              <a:solidFill>
                <a:schemeClr val="hlink"/>
              </a:solidFill>
              <a:round/>
              <a:headEnd/>
              <a:tailEnd/>
            </a:ln>
          </p:spPr>
          <p:txBody>
            <a:bodyPr wrap="none"/>
            <a:lstStyle/>
            <a:p>
              <a:endParaRPr lang="th-TH"/>
            </a:p>
          </p:txBody>
        </p:sp>
        <p:sp>
          <p:nvSpPr>
            <p:cNvPr id="29736" name="Line 35"/>
            <p:cNvSpPr>
              <a:spLocks noChangeShapeType="1"/>
            </p:cNvSpPr>
            <p:nvPr/>
          </p:nvSpPr>
          <p:spPr bwMode="auto">
            <a:xfrm>
              <a:off x="4032" y="1344"/>
              <a:ext cx="0" cy="2304"/>
            </a:xfrm>
            <a:prstGeom prst="line">
              <a:avLst/>
            </a:prstGeom>
            <a:noFill/>
            <a:ln w="9525">
              <a:solidFill>
                <a:schemeClr val="hlink"/>
              </a:solidFill>
              <a:round/>
              <a:headEnd/>
              <a:tailEnd/>
            </a:ln>
          </p:spPr>
          <p:txBody>
            <a:bodyPr wrap="none"/>
            <a:lstStyle/>
            <a:p>
              <a:endParaRPr lang="th-TH"/>
            </a:p>
          </p:txBody>
        </p:sp>
        <p:sp>
          <p:nvSpPr>
            <p:cNvPr id="29737" name="Line 36"/>
            <p:cNvSpPr>
              <a:spLocks noChangeShapeType="1"/>
            </p:cNvSpPr>
            <p:nvPr/>
          </p:nvSpPr>
          <p:spPr bwMode="auto">
            <a:xfrm>
              <a:off x="4224" y="1344"/>
              <a:ext cx="0" cy="2304"/>
            </a:xfrm>
            <a:prstGeom prst="line">
              <a:avLst/>
            </a:prstGeom>
            <a:noFill/>
            <a:ln w="9525">
              <a:solidFill>
                <a:schemeClr val="hlink"/>
              </a:solidFill>
              <a:round/>
              <a:headEnd/>
              <a:tailEnd/>
            </a:ln>
          </p:spPr>
          <p:txBody>
            <a:bodyPr wrap="none"/>
            <a:lstStyle/>
            <a:p>
              <a:endParaRPr lang="th-TH"/>
            </a:p>
          </p:txBody>
        </p:sp>
        <p:sp>
          <p:nvSpPr>
            <p:cNvPr id="29738" name="Line 37"/>
            <p:cNvSpPr>
              <a:spLocks noChangeShapeType="1"/>
            </p:cNvSpPr>
            <p:nvPr/>
          </p:nvSpPr>
          <p:spPr bwMode="auto">
            <a:xfrm>
              <a:off x="4416" y="1344"/>
              <a:ext cx="0" cy="2304"/>
            </a:xfrm>
            <a:prstGeom prst="line">
              <a:avLst/>
            </a:prstGeom>
            <a:noFill/>
            <a:ln w="9525">
              <a:solidFill>
                <a:schemeClr val="hlink"/>
              </a:solidFill>
              <a:round/>
              <a:headEnd/>
              <a:tailEnd/>
            </a:ln>
          </p:spPr>
          <p:txBody>
            <a:bodyPr wrap="none"/>
            <a:lstStyle/>
            <a:p>
              <a:endParaRPr lang="th-TH"/>
            </a:p>
          </p:txBody>
        </p:sp>
        <p:sp>
          <p:nvSpPr>
            <p:cNvPr id="29739" name="Line 38"/>
            <p:cNvSpPr>
              <a:spLocks noChangeShapeType="1"/>
            </p:cNvSpPr>
            <p:nvPr/>
          </p:nvSpPr>
          <p:spPr bwMode="auto">
            <a:xfrm>
              <a:off x="4608" y="1344"/>
              <a:ext cx="0" cy="2304"/>
            </a:xfrm>
            <a:prstGeom prst="line">
              <a:avLst/>
            </a:prstGeom>
            <a:noFill/>
            <a:ln w="9525">
              <a:solidFill>
                <a:schemeClr val="hlink"/>
              </a:solidFill>
              <a:round/>
              <a:headEnd/>
              <a:tailEnd/>
            </a:ln>
          </p:spPr>
          <p:txBody>
            <a:bodyPr wrap="none"/>
            <a:lstStyle/>
            <a:p>
              <a:endParaRPr lang="th-TH"/>
            </a:p>
          </p:txBody>
        </p:sp>
        <p:sp>
          <p:nvSpPr>
            <p:cNvPr id="29740" name="Line 39"/>
            <p:cNvSpPr>
              <a:spLocks noChangeShapeType="1"/>
            </p:cNvSpPr>
            <p:nvPr/>
          </p:nvSpPr>
          <p:spPr bwMode="auto">
            <a:xfrm>
              <a:off x="1344" y="1344"/>
              <a:ext cx="0" cy="2304"/>
            </a:xfrm>
            <a:prstGeom prst="line">
              <a:avLst/>
            </a:prstGeom>
            <a:noFill/>
            <a:ln w="9525">
              <a:solidFill>
                <a:schemeClr val="hlink"/>
              </a:solidFill>
              <a:round/>
              <a:headEnd/>
              <a:tailEnd/>
            </a:ln>
          </p:spPr>
          <p:txBody>
            <a:bodyPr wrap="none"/>
            <a:lstStyle/>
            <a:p>
              <a:endParaRPr lang="th-TH"/>
            </a:p>
          </p:txBody>
        </p:sp>
      </p:grpSp>
      <p:grpSp>
        <p:nvGrpSpPr>
          <p:cNvPr id="4" name="Group 40"/>
          <p:cNvGrpSpPr>
            <a:grpSpLocks/>
          </p:cNvGrpSpPr>
          <p:nvPr/>
        </p:nvGrpSpPr>
        <p:grpSpPr bwMode="auto">
          <a:xfrm>
            <a:off x="1447800" y="3048000"/>
            <a:ext cx="5451475" cy="3336925"/>
            <a:chOff x="912" y="1920"/>
            <a:chExt cx="3434" cy="2102"/>
          </a:xfrm>
        </p:grpSpPr>
        <p:grpSp>
          <p:nvGrpSpPr>
            <p:cNvPr id="29701" name="Group 41"/>
            <p:cNvGrpSpPr>
              <a:grpSpLocks/>
            </p:cNvGrpSpPr>
            <p:nvPr/>
          </p:nvGrpSpPr>
          <p:grpSpPr bwMode="auto">
            <a:xfrm>
              <a:off x="1152" y="1920"/>
              <a:ext cx="384" cy="384"/>
              <a:chOff x="384" y="2112"/>
              <a:chExt cx="384" cy="384"/>
            </a:xfrm>
          </p:grpSpPr>
          <p:sp>
            <p:nvSpPr>
              <p:cNvPr id="29705" name="Line 42"/>
              <p:cNvSpPr>
                <a:spLocks noChangeShapeType="1"/>
              </p:cNvSpPr>
              <p:nvPr/>
            </p:nvSpPr>
            <p:spPr bwMode="auto">
              <a:xfrm flipV="1">
                <a:off x="576" y="2112"/>
                <a:ext cx="0" cy="192"/>
              </a:xfrm>
              <a:prstGeom prst="line">
                <a:avLst/>
              </a:prstGeom>
              <a:noFill/>
              <a:ln w="9525">
                <a:solidFill>
                  <a:schemeClr val="tx1"/>
                </a:solidFill>
                <a:round/>
                <a:headEnd/>
                <a:tailEnd type="triangle" w="med" len="med"/>
              </a:ln>
            </p:spPr>
            <p:txBody>
              <a:bodyPr wrap="none"/>
              <a:lstStyle/>
              <a:p>
                <a:endParaRPr lang="th-TH"/>
              </a:p>
            </p:txBody>
          </p:sp>
          <p:sp>
            <p:nvSpPr>
              <p:cNvPr id="29706" name="Line 43"/>
              <p:cNvSpPr>
                <a:spLocks noChangeShapeType="1"/>
              </p:cNvSpPr>
              <p:nvPr/>
            </p:nvSpPr>
            <p:spPr bwMode="auto">
              <a:xfrm>
                <a:off x="576" y="2304"/>
                <a:ext cx="0" cy="192"/>
              </a:xfrm>
              <a:prstGeom prst="line">
                <a:avLst/>
              </a:prstGeom>
              <a:noFill/>
              <a:ln w="9525">
                <a:solidFill>
                  <a:schemeClr val="tx1"/>
                </a:solidFill>
                <a:round/>
                <a:headEnd/>
                <a:tailEnd type="triangle" w="med" len="med"/>
              </a:ln>
            </p:spPr>
            <p:txBody>
              <a:bodyPr wrap="none"/>
              <a:lstStyle/>
              <a:p>
                <a:endParaRPr lang="th-TH"/>
              </a:p>
            </p:txBody>
          </p:sp>
          <p:sp>
            <p:nvSpPr>
              <p:cNvPr id="29707" name="Line 44"/>
              <p:cNvSpPr>
                <a:spLocks noChangeShapeType="1"/>
              </p:cNvSpPr>
              <p:nvPr/>
            </p:nvSpPr>
            <p:spPr bwMode="auto">
              <a:xfrm>
                <a:off x="384" y="2304"/>
                <a:ext cx="384" cy="0"/>
              </a:xfrm>
              <a:prstGeom prst="line">
                <a:avLst/>
              </a:prstGeom>
              <a:noFill/>
              <a:ln w="9525">
                <a:solidFill>
                  <a:schemeClr val="tx1"/>
                </a:solidFill>
                <a:round/>
                <a:headEnd type="triangle" w="med" len="med"/>
                <a:tailEnd type="triangle" w="med" len="med"/>
              </a:ln>
            </p:spPr>
            <p:txBody>
              <a:bodyPr wrap="none"/>
              <a:lstStyle/>
              <a:p>
                <a:endParaRPr lang="th-TH"/>
              </a:p>
            </p:txBody>
          </p:sp>
          <p:sp>
            <p:nvSpPr>
              <p:cNvPr id="29708" name="Line 45"/>
              <p:cNvSpPr>
                <a:spLocks noChangeShapeType="1"/>
              </p:cNvSpPr>
              <p:nvPr/>
            </p:nvSpPr>
            <p:spPr bwMode="auto">
              <a:xfrm flipH="1">
                <a:off x="384" y="2112"/>
                <a:ext cx="384" cy="384"/>
              </a:xfrm>
              <a:prstGeom prst="line">
                <a:avLst/>
              </a:prstGeom>
              <a:noFill/>
              <a:ln w="9525">
                <a:solidFill>
                  <a:srgbClr val="FF3399"/>
                </a:solidFill>
                <a:round/>
                <a:headEnd type="triangle" w="med" len="med"/>
                <a:tailEnd type="triangle" w="med" len="med"/>
              </a:ln>
            </p:spPr>
            <p:txBody>
              <a:bodyPr wrap="none"/>
              <a:lstStyle/>
              <a:p>
                <a:endParaRPr lang="th-TH"/>
              </a:p>
            </p:txBody>
          </p:sp>
          <p:sp>
            <p:nvSpPr>
              <p:cNvPr id="29709" name="Line 46"/>
              <p:cNvSpPr>
                <a:spLocks noChangeShapeType="1"/>
              </p:cNvSpPr>
              <p:nvPr/>
            </p:nvSpPr>
            <p:spPr bwMode="auto">
              <a:xfrm>
                <a:off x="384" y="2112"/>
                <a:ext cx="384" cy="384"/>
              </a:xfrm>
              <a:prstGeom prst="line">
                <a:avLst/>
              </a:prstGeom>
              <a:noFill/>
              <a:ln w="9525">
                <a:solidFill>
                  <a:srgbClr val="FF3399"/>
                </a:solidFill>
                <a:round/>
                <a:headEnd type="triangle" w="med" len="med"/>
                <a:tailEnd type="triangle" w="med" len="med"/>
              </a:ln>
            </p:spPr>
            <p:txBody>
              <a:bodyPr wrap="none"/>
              <a:lstStyle/>
              <a:p>
                <a:endParaRPr lang="th-TH"/>
              </a:p>
            </p:txBody>
          </p:sp>
        </p:grpSp>
        <p:grpSp>
          <p:nvGrpSpPr>
            <p:cNvPr id="29702" name="Group 47"/>
            <p:cNvGrpSpPr>
              <a:grpSpLocks/>
            </p:cNvGrpSpPr>
            <p:nvPr/>
          </p:nvGrpSpPr>
          <p:grpSpPr bwMode="auto">
            <a:xfrm>
              <a:off x="912" y="3504"/>
              <a:ext cx="3434" cy="518"/>
              <a:chOff x="864" y="3569"/>
              <a:chExt cx="3434" cy="518"/>
            </a:xfrm>
          </p:grpSpPr>
          <p:sp>
            <p:nvSpPr>
              <p:cNvPr id="29703" name="Text Box 48"/>
              <p:cNvSpPr txBox="1">
                <a:spLocks noChangeArrowheads="1"/>
              </p:cNvSpPr>
              <p:nvPr/>
            </p:nvSpPr>
            <p:spPr bwMode="auto">
              <a:xfrm>
                <a:off x="864" y="3569"/>
                <a:ext cx="3434" cy="518"/>
              </a:xfrm>
              <a:prstGeom prst="rect">
                <a:avLst/>
              </a:prstGeom>
              <a:noFill/>
              <a:ln w="9525">
                <a:noFill/>
                <a:miter lim="800000"/>
                <a:headEnd/>
                <a:tailEnd/>
              </a:ln>
            </p:spPr>
            <p:txBody>
              <a:bodyPr wrap="none">
                <a:spAutoFit/>
              </a:bodyPr>
              <a:lstStyle/>
              <a:p>
                <a:r>
                  <a:rPr lang="en-US"/>
                  <a:t>Cost of one horizontal/vertical step = 1</a:t>
                </a:r>
              </a:p>
              <a:p>
                <a:r>
                  <a:rPr lang="en-US"/>
                  <a:t>Cost of one diagonal step = </a:t>
                </a:r>
                <a:r>
                  <a:rPr lang="en-US">
                    <a:cs typeface="Times New Roman" pitchFamily="18" charset="0"/>
                    <a:sym typeface="Symbol" pitchFamily="18" charset="2"/>
                  </a:rPr>
                  <a:t></a:t>
                </a:r>
                <a:r>
                  <a:rPr lang="en-US">
                    <a:cs typeface="Times New Roman" pitchFamily="18" charset="0"/>
                  </a:rPr>
                  <a:t>2</a:t>
                </a:r>
                <a:r>
                  <a:rPr lang="en-US"/>
                  <a:t> </a:t>
                </a:r>
              </a:p>
            </p:txBody>
          </p:sp>
          <p:sp>
            <p:nvSpPr>
              <p:cNvPr id="29704" name="Line 49"/>
              <p:cNvSpPr>
                <a:spLocks noChangeShapeType="1"/>
              </p:cNvSpPr>
              <p:nvPr/>
            </p:nvSpPr>
            <p:spPr bwMode="auto">
              <a:xfrm>
                <a:off x="3456" y="3840"/>
                <a:ext cx="96" cy="0"/>
              </a:xfrm>
              <a:prstGeom prst="line">
                <a:avLst/>
              </a:prstGeom>
              <a:noFill/>
              <a:ln w="9525">
                <a:solidFill>
                  <a:schemeClr val="tx1"/>
                </a:solidFill>
                <a:round/>
                <a:headEnd/>
                <a:tailEnd/>
              </a:ln>
            </p:spPr>
            <p:txBody>
              <a:bodyPr wrap="none"/>
              <a:lstStyle/>
              <a:p>
                <a:endParaRPr lang="th-TH"/>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Example: Robot navigation</a:t>
            </a:r>
          </a:p>
        </p:txBody>
      </p:sp>
      <p:grpSp>
        <p:nvGrpSpPr>
          <p:cNvPr id="30723" name="Group 3"/>
          <p:cNvGrpSpPr>
            <a:grpSpLocks/>
          </p:cNvGrpSpPr>
          <p:nvPr/>
        </p:nvGrpSpPr>
        <p:grpSpPr bwMode="auto">
          <a:xfrm>
            <a:off x="1524000" y="1828800"/>
            <a:ext cx="6096000" cy="3657600"/>
            <a:chOff x="960" y="1344"/>
            <a:chExt cx="3840" cy="2304"/>
          </a:xfrm>
        </p:grpSpPr>
        <p:grpSp>
          <p:nvGrpSpPr>
            <p:cNvPr id="30725" name="Group 4"/>
            <p:cNvGrpSpPr>
              <a:grpSpLocks/>
            </p:cNvGrpSpPr>
            <p:nvPr/>
          </p:nvGrpSpPr>
          <p:grpSpPr bwMode="auto">
            <a:xfrm>
              <a:off x="960" y="1344"/>
              <a:ext cx="3840" cy="2304"/>
              <a:chOff x="960" y="1344"/>
              <a:chExt cx="3840" cy="2304"/>
            </a:xfrm>
          </p:grpSpPr>
          <p:sp>
            <p:nvSpPr>
              <p:cNvPr id="30756" name="Rectangle 5"/>
              <p:cNvSpPr>
                <a:spLocks noChangeArrowheads="1"/>
              </p:cNvSpPr>
              <p:nvPr/>
            </p:nvSpPr>
            <p:spPr bwMode="auto">
              <a:xfrm>
                <a:off x="960" y="1344"/>
                <a:ext cx="3840" cy="2304"/>
              </a:xfrm>
              <a:prstGeom prst="rect">
                <a:avLst/>
              </a:prstGeom>
              <a:noFill/>
              <a:ln w="38100">
                <a:solidFill>
                  <a:schemeClr val="tx1"/>
                </a:solidFill>
                <a:miter lim="800000"/>
                <a:headEnd/>
                <a:tailEnd/>
              </a:ln>
            </p:spPr>
            <p:txBody>
              <a:bodyPr wrap="none" anchor="ctr"/>
              <a:lstStyle/>
              <a:p>
                <a:endParaRPr lang="th-TH"/>
              </a:p>
            </p:txBody>
          </p:sp>
          <p:sp>
            <p:nvSpPr>
              <p:cNvPr id="30757" name="Freeform 6"/>
              <p:cNvSpPr>
                <a:spLocks/>
              </p:cNvSpPr>
              <p:nvPr/>
            </p:nvSpPr>
            <p:spPr bwMode="auto">
              <a:xfrm>
                <a:off x="1536" y="1728"/>
                <a:ext cx="768" cy="1152"/>
              </a:xfrm>
              <a:custGeom>
                <a:avLst/>
                <a:gdLst>
                  <a:gd name="T0" fmla="*/ 0 w 768"/>
                  <a:gd name="T1" fmla="*/ 192 h 1152"/>
                  <a:gd name="T2" fmla="*/ 384 w 768"/>
                  <a:gd name="T3" fmla="*/ 576 h 1152"/>
                  <a:gd name="T4" fmla="*/ 192 w 768"/>
                  <a:gd name="T5" fmla="*/ 768 h 1152"/>
                  <a:gd name="T6" fmla="*/ 192 w 768"/>
                  <a:gd name="T7" fmla="*/ 1152 h 1152"/>
                  <a:gd name="T8" fmla="*/ 768 w 768"/>
                  <a:gd name="T9" fmla="*/ 1152 h 1152"/>
                  <a:gd name="T10" fmla="*/ 768 w 768"/>
                  <a:gd name="T11" fmla="*/ 192 h 1152"/>
                  <a:gd name="T12" fmla="*/ 144 w 768"/>
                  <a:gd name="T13" fmla="*/ 0 h 1152"/>
                  <a:gd name="T14" fmla="*/ 0 w 768"/>
                  <a:gd name="T15" fmla="*/ 192 h 1152"/>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1152"/>
                  <a:gd name="T26" fmla="*/ 768 w 768"/>
                  <a:gd name="T27" fmla="*/ 1152 h 1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1152">
                    <a:moveTo>
                      <a:pt x="0" y="192"/>
                    </a:moveTo>
                    <a:lnTo>
                      <a:pt x="384" y="576"/>
                    </a:lnTo>
                    <a:lnTo>
                      <a:pt x="192" y="768"/>
                    </a:lnTo>
                    <a:lnTo>
                      <a:pt x="192" y="1152"/>
                    </a:lnTo>
                    <a:lnTo>
                      <a:pt x="768" y="1152"/>
                    </a:lnTo>
                    <a:lnTo>
                      <a:pt x="768" y="192"/>
                    </a:lnTo>
                    <a:lnTo>
                      <a:pt x="144" y="0"/>
                    </a:lnTo>
                    <a:lnTo>
                      <a:pt x="0" y="192"/>
                    </a:lnTo>
                    <a:close/>
                  </a:path>
                </a:pathLst>
              </a:custGeom>
              <a:solidFill>
                <a:schemeClr val="accent1"/>
              </a:solidFill>
              <a:ln w="38100">
                <a:solidFill>
                  <a:schemeClr val="tx1"/>
                </a:solidFill>
                <a:round/>
                <a:headEnd/>
                <a:tailEnd/>
              </a:ln>
            </p:spPr>
            <p:txBody>
              <a:bodyPr wrap="none"/>
              <a:lstStyle/>
              <a:p>
                <a:endParaRPr lang="th-TH"/>
              </a:p>
            </p:txBody>
          </p:sp>
          <p:sp>
            <p:nvSpPr>
              <p:cNvPr id="30758" name="Oval 7"/>
              <p:cNvSpPr>
                <a:spLocks noChangeArrowheads="1"/>
              </p:cNvSpPr>
              <p:nvPr/>
            </p:nvSpPr>
            <p:spPr bwMode="auto">
              <a:xfrm>
                <a:off x="1296" y="2256"/>
                <a:ext cx="96" cy="96"/>
              </a:xfrm>
              <a:prstGeom prst="ellipse">
                <a:avLst/>
              </a:prstGeom>
              <a:solidFill>
                <a:srgbClr val="F81706"/>
              </a:solidFill>
              <a:ln w="9525">
                <a:solidFill>
                  <a:srgbClr val="F81706"/>
                </a:solidFill>
                <a:round/>
                <a:headEnd/>
                <a:tailEnd/>
              </a:ln>
            </p:spPr>
            <p:txBody>
              <a:bodyPr wrap="none" anchor="ctr"/>
              <a:lstStyle/>
              <a:p>
                <a:endParaRPr lang="th-TH"/>
              </a:p>
            </p:txBody>
          </p:sp>
          <p:sp>
            <p:nvSpPr>
              <p:cNvPr id="30759" name="Freeform 8"/>
              <p:cNvSpPr>
                <a:spLocks/>
              </p:cNvSpPr>
              <p:nvPr/>
            </p:nvSpPr>
            <p:spPr bwMode="auto">
              <a:xfrm>
                <a:off x="3264" y="1920"/>
                <a:ext cx="960" cy="1152"/>
              </a:xfrm>
              <a:custGeom>
                <a:avLst/>
                <a:gdLst>
                  <a:gd name="T0" fmla="*/ 0 w 960"/>
                  <a:gd name="T1" fmla="*/ 960 h 1152"/>
                  <a:gd name="T2" fmla="*/ 0 w 960"/>
                  <a:gd name="T3" fmla="*/ 1152 h 1152"/>
                  <a:gd name="T4" fmla="*/ 960 w 960"/>
                  <a:gd name="T5" fmla="*/ 1152 h 1152"/>
                  <a:gd name="T6" fmla="*/ 960 w 960"/>
                  <a:gd name="T7" fmla="*/ 0 h 1152"/>
                  <a:gd name="T8" fmla="*/ 768 w 960"/>
                  <a:gd name="T9" fmla="*/ 0 h 1152"/>
                  <a:gd name="T10" fmla="*/ 768 w 960"/>
                  <a:gd name="T11" fmla="*/ 960 h 1152"/>
                  <a:gd name="T12" fmla="*/ 0 w 960"/>
                  <a:gd name="T13" fmla="*/ 960 h 1152"/>
                  <a:gd name="T14" fmla="*/ 0 60000 65536"/>
                  <a:gd name="T15" fmla="*/ 0 60000 65536"/>
                  <a:gd name="T16" fmla="*/ 0 60000 65536"/>
                  <a:gd name="T17" fmla="*/ 0 60000 65536"/>
                  <a:gd name="T18" fmla="*/ 0 60000 65536"/>
                  <a:gd name="T19" fmla="*/ 0 60000 65536"/>
                  <a:gd name="T20" fmla="*/ 0 60000 65536"/>
                  <a:gd name="T21" fmla="*/ 0 w 960"/>
                  <a:gd name="T22" fmla="*/ 0 h 1152"/>
                  <a:gd name="T23" fmla="*/ 960 w 960"/>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152">
                    <a:moveTo>
                      <a:pt x="0" y="960"/>
                    </a:moveTo>
                    <a:lnTo>
                      <a:pt x="0" y="1152"/>
                    </a:lnTo>
                    <a:lnTo>
                      <a:pt x="960" y="1152"/>
                    </a:lnTo>
                    <a:lnTo>
                      <a:pt x="960" y="0"/>
                    </a:lnTo>
                    <a:lnTo>
                      <a:pt x="768" y="0"/>
                    </a:lnTo>
                    <a:lnTo>
                      <a:pt x="768" y="960"/>
                    </a:lnTo>
                    <a:lnTo>
                      <a:pt x="0" y="960"/>
                    </a:lnTo>
                    <a:close/>
                  </a:path>
                </a:pathLst>
              </a:custGeom>
              <a:solidFill>
                <a:schemeClr val="accent1"/>
              </a:solidFill>
              <a:ln w="38100">
                <a:solidFill>
                  <a:schemeClr val="tx1"/>
                </a:solidFill>
                <a:round/>
                <a:headEnd/>
                <a:tailEnd/>
              </a:ln>
            </p:spPr>
            <p:txBody>
              <a:bodyPr wrap="none"/>
              <a:lstStyle/>
              <a:p>
                <a:endParaRPr lang="th-TH"/>
              </a:p>
            </p:txBody>
          </p:sp>
          <p:sp>
            <p:nvSpPr>
              <p:cNvPr id="30760" name="Oval 9"/>
              <p:cNvSpPr>
                <a:spLocks noChangeArrowheads="1"/>
              </p:cNvSpPr>
              <p:nvPr/>
            </p:nvSpPr>
            <p:spPr bwMode="auto">
              <a:xfrm>
                <a:off x="4560" y="2832"/>
                <a:ext cx="96" cy="96"/>
              </a:xfrm>
              <a:prstGeom prst="ellipse">
                <a:avLst/>
              </a:prstGeom>
              <a:solidFill>
                <a:srgbClr val="45D628"/>
              </a:solidFill>
              <a:ln w="9525">
                <a:solidFill>
                  <a:srgbClr val="45D628"/>
                </a:solidFill>
                <a:round/>
                <a:headEnd/>
                <a:tailEnd/>
              </a:ln>
            </p:spPr>
            <p:txBody>
              <a:bodyPr wrap="none" anchor="ctr"/>
              <a:lstStyle/>
              <a:p>
                <a:endParaRPr lang="th-TH"/>
              </a:p>
            </p:txBody>
          </p:sp>
        </p:grpSp>
        <p:sp>
          <p:nvSpPr>
            <p:cNvPr id="30726" name="Line 10"/>
            <p:cNvSpPr>
              <a:spLocks noChangeShapeType="1"/>
            </p:cNvSpPr>
            <p:nvPr/>
          </p:nvSpPr>
          <p:spPr bwMode="auto">
            <a:xfrm>
              <a:off x="960" y="1536"/>
              <a:ext cx="3840" cy="0"/>
            </a:xfrm>
            <a:prstGeom prst="line">
              <a:avLst/>
            </a:prstGeom>
            <a:noFill/>
            <a:ln w="9525">
              <a:solidFill>
                <a:schemeClr val="hlink"/>
              </a:solidFill>
              <a:round/>
              <a:headEnd/>
              <a:tailEnd/>
            </a:ln>
          </p:spPr>
          <p:txBody>
            <a:bodyPr wrap="none"/>
            <a:lstStyle/>
            <a:p>
              <a:endParaRPr lang="th-TH"/>
            </a:p>
          </p:txBody>
        </p:sp>
        <p:sp>
          <p:nvSpPr>
            <p:cNvPr id="30727" name="Line 11"/>
            <p:cNvSpPr>
              <a:spLocks noChangeShapeType="1"/>
            </p:cNvSpPr>
            <p:nvPr/>
          </p:nvSpPr>
          <p:spPr bwMode="auto">
            <a:xfrm>
              <a:off x="960" y="1728"/>
              <a:ext cx="3840" cy="0"/>
            </a:xfrm>
            <a:prstGeom prst="line">
              <a:avLst/>
            </a:prstGeom>
            <a:noFill/>
            <a:ln w="9525">
              <a:solidFill>
                <a:schemeClr val="hlink"/>
              </a:solidFill>
              <a:round/>
              <a:headEnd/>
              <a:tailEnd/>
            </a:ln>
          </p:spPr>
          <p:txBody>
            <a:bodyPr wrap="none"/>
            <a:lstStyle/>
            <a:p>
              <a:endParaRPr lang="th-TH"/>
            </a:p>
          </p:txBody>
        </p:sp>
        <p:sp>
          <p:nvSpPr>
            <p:cNvPr id="30728" name="Line 12"/>
            <p:cNvSpPr>
              <a:spLocks noChangeShapeType="1"/>
            </p:cNvSpPr>
            <p:nvPr/>
          </p:nvSpPr>
          <p:spPr bwMode="auto">
            <a:xfrm>
              <a:off x="960" y="1920"/>
              <a:ext cx="3840" cy="0"/>
            </a:xfrm>
            <a:prstGeom prst="line">
              <a:avLst/>
            </a:prstGeom>
            <a:noFill/>
            <a:ln w="9525">
              <a:solidFill>
                <a:schemeClr val="hlink"/>
              </a:solidFill>
              <a:round/>
              <a:headEnd/>
              <a:tailEnd/>
            </a:ln>
          </p:spPr>
          <p:txBody>
            <a:bodyPr wrap="none"/>
            <a:lstStyle/>
            <a:p>
              <a:endParaRPr lang="th-TH"/>
            </a:p>
          </p:txBody>
        </p:sp>
        <p:sp>
          <p:nvSpPr>
            <p:cNvPr id="30729" name="Line 13"/>
            <p:cNvSpPr>
              <a:spLocks noChangeShapeType="1"/>
            </p:cNvSpPr>
            <p:nvPr/>
          </p:nvSpPr>
          <p:spPr bwMode="auto">
            <a:xfrm>
              <a:off x="960" y="2112"/>
              <a:ext cx="3840" cy="0"/>
            </a:xfrm>
            <a:prstGeom prst="line">
              <a:avLst/>
            </a:prstGeom>
            <a:noFill/>
            <a:ln w="9525">
              <a:solidFill>
                <a:schemeClr val="hlink"/>
              </a:solidFill>
              <a:round/>
              <a:headEnd/>
              <a:tailEnd/>
            </a:ln>
          </p:spPr>
          <p:txBody>
            <a:bodyPr wrap="none"/>
            <a:lstStyle/>
            <a:p>
              <a:endParaRPr lang="th-TH"/>
            </a:p>
          </p:txBody>
        </p:sp>
        <p:sp>
          <p:nvSpPr>
            <p:cNvPr id="30730" name="Line 14"/>
            <p:cNvSpPr>
              <a:spLocks noChangeShapeType="1"/>
            </p:cNvSpPr>
            <p:nvPr/>
          </p:nvSpPr>
          <p:spPr bwMode="auto">
            <a:xfrm>
              <a:off x="960" y="2304"/>
              <a:ext cx="3840" cy="0"/>
            </a:xfrm>
            <a:prstGeom prst="line">
              <a:avLst/>
            </a:prstGeom>
            <a:noFill/>
            <a:ln w="9525">
              <a:solidFill>
                <a:schemeClr val="hlink"/>
              </a:solidFill>
              <a:round/>
              <a:headEnd/>
              <a:tailEnd/>
            </a:ln>
          </p:spPr>
          <p:txBody>
            <a:bodyPr wrap="none"/>
            <a:lstStyle/>
            <a:p>
              <a:endParaRPr lang="th-TH"/>
            </a:p>
          </p:txBody>
        </p:sp>
        <p:sp>
          <p:nvSpPr>
            <p:cNvPr id="30731" name="Line 15"/>
            <p:cNvSpPr>
              <a:spLocks noChangeShapeType="1"/>
            </p:cNvSpPr>
            <p:nvPr/>
          </p:nvSpPr>
          <p:spPr bwMode="auto">
            <a:xfrm>
              <a:off x="960" y="2496"/>
              <a:ext cx="3840" cy="0"/>
            </a:xfrm>
            <a:prstGeom prst="line">
              <a:avLst/>
            </a:prstGeom>
            <a:noFill/>
            <a:ln w="9525">
              <a:solidFill>
                <a:schemeClr val="hlink"/>
              </a:solidFill>
              <a:round/>
              <a:headEnd/>
              <a:tailEnd/>
            </a:ln>
          </p:spPr>
          <p:txBody>
            <a:bodyPr wrap="none"/>
            <a:lstStyle/>
            <a:p>
              <a:endParaRPr lang="th-TH"/>
            </a:p>
          </p:txBody>
        </p:sp>
        <p:sp>
          <p:nvSpPr>
            <p:cNvPr id="30732" name="Line 16"/>
            <p:cNvSpPr>
              <a:spLocks noChangeShapeType="1"/>
            </p:cNvSpPr>
            <p:nvPr/>
          </p:nvSpPr>
          <p:spPr bwMode="auto">
            <a:xfrm>
              <a:off x="960" y="2688"/>
              <a:ext cx="3840" cy="0"/>
            </a:xfrm>
            <a:prstGeom prst="line">
              <a:avLst/>
            </a:prstGeom>
            <a:noFill/>
            <a:ln w="9525">
              <a:solidFill>
                <a:schemeClr val="hlink"/>
              </a:solidFill>
              <a:round/>
              <a:headEnd/>
              <a:tailEnd/>
            </a:ln>
          </p:spPr>
          <p:txBody>
            <a:bodyPr wrap="none"/>
            <a:lstStyle/>
            <a:p>
              <a:endParaRPr lang="th-TH"/>
            </a:p>
          </p:txBody>
        </p:sp>
        <p:sp>
          <p:nvSpPr>
            <p:cNvPr id="30733" name="Line 17"/>
            <p:cNvSpPr>
              <a:spLocks noChangeShapeType="1"/>
            </p:cNvSpPr>
            <p:nvPr/>
          </p:nvSpPr>
          <p:spPr bwMode="auto">
            <a:xfrm>
              <a:off x="960" y="2880"/>
              <a:ext cx="3840" cy="0"/>
            </a:xfrm>
            <a:prstGeom prst="line">
              <a:avLst/>
            </a:prstGeom>
            <a:noFill/>
            <a:ln w="9525">
              <a:solidFill>
                <a:schemeClr val="hlink"/>
              </a:solidFill>
              <a:round/>
              <a:headEnd/>
              <a:tailEnd/>
            </a:ln>
          </p:spPr>
          <p:txBody>
            <a:bodyPr wrap="none"/>
            <a:lstStyle/>
            <a:p>
              <a:endParaRPr lang="th-TH"/>
            </a:p>
          </p:txBody>
        </p:sp>
        <p:sp>
          <p:nvSpPr>
            <p:cNvPr id="30734" name="Line 18"/>
            <p:cNvSpPr>
              <a:spLocks noChangeShapeType="1"/>
            </p:cNvSpPr>
            <p:nvPr/>
          </p:nvSpPr>
          <p:spPr bwMode="auto">
            <a:xfrm>
              <a:off x="960" y="3072"/>
              <a:ext cx="3840" cy="0"/>
            </a:xfrm>
            <a:prstGeom prst="line">
              <a:avLst/>
            </a:prstGeom>
            <a:noFill/>
            <a:ln w="9525">
              <a:solidFill>
                <a:schemeClr val="hlink"/>
              </a:solidFill>
              <a:round/>
              <a:headEnd/>
              <a:tailEnd/>
            </a:ln>
          </p:spPr>
          <p:txBody>
            <a:bodyPr wrap="none"/>
            <a:lstStyle/>
            <a:p>
              <a:endParaRPr lang="th-TH"/>
            </a:p>
          </p:txBody>
        </p:sp>
        <p:sp>
          <p:nvSpPr>
            <p:cNvPr id="30735" name="Line 19"/>
            <p:cNvSpPr>
              <a:spLocks noChangeShapeType="1"/>
            </p:cNvSpPr>
            <p:nvPr/>
          </p:nvSpPr>
          <p:spPr bwMode="auto">
            <a:xfrm>
              <a:off x="960" y="3264"/>
              <a:ext cx="3840" cy="0"/>
            </a:xfrm>
            <a:prstGeom prst="line">
              <a:avLst/>
            </a:prstGeom>
            <a:noFill/>
            <a:ln w="9525">
              <a:solidFill>
                <a:schemeClr val="hlink"/>
              </a:solidFill>
              <a:round/>
              <a:headEnd/>
              <a:tailEnd/>
            </a:ln>
          </p:spPr>
          <p:txBody>
            <a:bodyPr wrap="none"/>
            <a:lstStyle/>
            <a:p>
              <a:endParaRPr lang="th-TH"/>
            </a:p>
          </p:txBody>
        </p:sp>
        <p:sp>
          <p:nvSpPr>
            <p:cNvPr id="30736" name="Line 20"/>
            <p:cNvSpPr>
              <a:spLocks noChangeShapeType="1"/>
            </p:cNvSpPr>
            <p:nvPr/>
          </p:nvSpPr>
          <p:spPr bwMode="auto">
            <a:xfrm>
              <a:off x="960" y="3456"/>
              <a:ext cx="3840" cy="0"/>
            </a:xfrm>
            <a:prstGeom prst="line">
              <a:avLst/>
            </a:prstGeom>
            <a:noFill/>
            <a:ln w="9525">
              <a:solidFill>
                <a:schemeClr val="hlink"/>
              </a:solidFill>
              <a:round/>
              <a:headEnd/>
              <a:tailEnd/>
            </a:ln>
          </p:spPr>
          <p:txBody>
            <a:bodyPr wrap="none"/>
            <a:lstStyle/>
            <a:p>
              <a:endParaRPr lang="th-TH"/>
            </a:p>
          </p:txBody>
        </p:sp>
        <p:sp>
          <p:nvSpPr>
            <p:cNvPr id="30737" name="Line 21"/>
            <p:cNvSpPr>
              <a:spLocks noChangeShapeType="1"/>
            </p:cNvSpPr>
            <p:nvPr/>
          </p:nvSpPr>
          <p:spPr bwMode="auto">
            <a:xfrm>
              <a:off x="1152" y="1344"/>
              <a:ext cx="0" cy="2304"/>
            </a:xfrm>
            <a:prstGeom prst="line">
              <a:avLst/>
            </a:prstGeom>
            <a:noFill/>
            <a:ln w="9525">
              <a:solidFill>
                <a:schemeClr val="hlink"/>
              </a:solidFill>
              <a:round/>
              <a:headEnd/>
              <a:tailEnd/>
            </a:ln>
          </p:spPr>
          <p:txBody>
            <a:bodyPr wrap="none"/>
            <a:lstStyle/>
            <a:p>
              <a:endParaRPr lang="th-TH"/>
            </a:p>
          </p:txBody>
        </p:sp>
        <p:sp>
          <p:nvSpPr>
            <p:cNvPr id="30738" name="Line 22"/>
            <p:cNvSpPr>
              <a:spLocks noChangeShapeType="1"/>
            </p:cNvSpPr>
            <p:nvPr/>
          </p:nvSpPr>
          <p:spPr bwMode="auto">
            <a:xfrm>
              <a:off x="1536" y="1344"/>
              <a:ext cx="0" cy="2304"/>
            </a:xfrm>
            <a:prstGeom prst="line">
              <a:avLst/>
            </a:prstGeom>
            <a:noFill/>
            <a:ln w="9525">
              <a:solidFill>
                <a:schemeClr val="hlink"/>
              </a:solidFill>
              <a:round/>
              <a:headEnd/>
              <a:tailEnd/>
            </a:ln>
          </p:spPr>
          <p:txBody>
            <a:bodyPr wrap="none"/>
            <a:lstStyle/>
            <a:p>
              <a:endParaRPr lang="th-TH"/>
            </a:p>
          </p:txBody>
        </p:sp>
        <p:sp>
          <p:nvSpPr>
            <p:cNvPr id="30739" name="Line 23"/>
            <p:cNvSpPr>
              <a:spLocks noChangeShapeType="1"/>
            </p:cNvSpPr>
            <p:nvPr/>
          </p:nvSpPr>
          <p:spPr bwMode="auto">
            <a:xfrm>
              <a:off x="1728" y="1344"/>
              <a:ext cx="0" cy="2304"/>
            </a:xfrm>
            <a:prstGeom prst="line">
              <a:avLst/>
            </a:prstGeom>
            <a:noFill/>
            <a:ln w="9525">
              <a:solidFill>
                <a:schemeClr val="hlink"/>
              </a:solidFill>
              <a:round/>
              <a:headEnd/>
              <a:tailEnd/>
            </a:ln>
          </p:spPr>
          <p:txBody>
            <a:bodyPr wrap="none"/>
            <a:lstStyle/>
            <a:p>
              <a:endParaRPr lang="th-TH"/>
            </a:p>
          </p:txBody>
        </p:sp>
        <p:sp>
          <p:nvSpPr>
            <p:cNvPr id="30740" name="Line 24"/>
            <p:cNvSpPr>
              <a:spLocks noChangeShapeType="1"/>
            </p:cNvSpPr>
            <p:nvPr/>
          </p:nvSpPr>
          <p:spPr bwMode="auto">
            <a:xfrm>
              <a:off x="1920" y="1344"/>
              <a:ext cx="0" cy="2304"/>
            </a:xfrm>
            <a:prstGeom prst="line">
              <a:avLst/>
            </a:prstGeom>
            <a:noFill/>
            <a:ln w="9525">
              <a:solidFill>
                <a:schemeClr val="hlink"/>
              </a:solidFill>
              <a:round/>
              <a:headEnd/>
              <a:tailEnd/>
            </a:ln>
          </p:spPr>
          <p:txBody>
            <a:bodyPr wrap="none"/>
            <a:lstStyle/>
            <a:p>
              <a:endParaRPr lang="th-TH"/>
            </a:p>
          </p:txBody>
        </p:sp>
        <p:sp>
          <p:nvSpPr>
            <p:cNvPr id="30741" name="Line 25"/>
            <p:cNvSpPr>
              <a:spLocks noChangeShapeType="1"/>
            </p:cNvSpPr>
            <p:nvPr/>
          </p:nvSpPr>
          <p:spPr bwMode="auto">
            <a:xfrm>
              <a:off x="2112" y="1344"/>
              <a:ext cx="0" cy="2304"/>
            </a:xfrm>
            <a:prstGeom prst="line">
              <a:avLst/>
            </a:prstGeom>
            <a:noFill/>
            <a:ln w="9525">
              <a:solidFill>
                <a:schemeClr val="hlink"/>
              </a:solidFill>
              <a:round/>
              <a:headEnd/>
              <a:tailEnd/>
            </a:ln>
          </p:spPr>
          <p:txBody>
            <a:bodyPr wrap="none"/>
            <a:lstStyle/>
            <a:p>
              <a:endParaRPr lang="th-TH"/>
            </a:p>
          </p:txBody>
        </p:sp>
        <p:sp>
          <p:nvSpPr>
            <p:cNvPr id="30742" name="Line 26"/>
            <p:cNvSpPr>
              <a:spLocks noChangeShapeType="1"/>
            </p:cNvSpPr>
            <p:nvPr/>
          </p:nvSpPr>
          <p:spPr bwMode="auto">
            <a:xfrm>
              <a:off x="2304" y="1344"/>
              <a:ext cx="0" cy="2304"/>
            </a:xfrm>
            <a:prstGeom prst="line">
              <a:avLst/>
            </a:prstGeom>
            <a:noFill/>
            <a:ln w="9525">
              <a:solidFill>
                <a:schemeClr val="hlink"/>
              </a:solidFill>
              <a:round/>
              <a:headEnd/>
              <a:tailEnd/>
            </a:ln>
          </p:spPr>
          <p:txBody>
            <a:bodyPr wrap="none"/>
            <a:lstStyle/>
            <a:p>
              <a:endParaRPr lang="th-TH"/>
            </a:p>
          </p:txBody>
        </p:sp>
        <p:sp>
          <p:nvSpPr>
            <p:cNvPr id="30743" name="Line 27"/>
            <p:cNvSpPr>
              <a:spLocks noChangeShapeType="1"/>
            </p:cNvSpPr>
            <p:nvPr/>
          </p:nvSpPr>
          <p:spPr bwMode="auto">
            <a:xfrm>
              <a:off x="2496" y="1344"/>
              <a:ext cx="0" cy="2304"/>
            </a:xfrm>
            <a:prstGeom prst="line">
              <a:avLst/>
            </a:prstGeom>
            <a:noFill/>
            <a:ln w="9525">
              <a:solidFill>
                <a:schemeClr val="hlink"/>
              </a:solidFill>
              <a:round/>
              <a:headEnd/>
              <a:tailEnd/>
            </a:ln>
          </p:spPr>
          <p:txBody>
            <a:bodyPr wrap="none"/>
            <a:lstStyle/>
            <a:p>
              <a:endParaRPr lang="th-TH"/>
            </a:p>
          </p:txBody>
        </p:sp>
        <p:sp>
          <p:nvSpPr>
            <p:cNvPr id="30744" name="Line 28"/>
            <p:cNvSpPr>
              <a:spLocks noChangeShapeType="1"/>
            </p:cNvSpPr>
            <p:nvPr/>
          </p:nvSpPr>
          <p:spPr bwMode="auto">
            <a:xfrm>
              <a:off x="2688" y="1344"/>
              <a:ext cx="0" cy="2304"/>
            </a:xfrm>
            <a:prstGeom prst="line">
              <a:avLst/>
            </a:prstGeom>
            <a:noFill/>
            <a:ln w="9525">
              <a:solidFill>
                <a:schemeClr val="hlink"/>
              </a:solidFill>
              <a:round/>
              <a:headEnd/>
              <a:tailEnd/>
            </a:ln>
          </p:spPr>
          <p:txBody>
            <a:bodyPr wrap="none"/>
            <a:lstStyle/>
            <a:p>
              <a:endParaRPr lang="th-TH"/>
            </a:p>
          </p:txBody>
        </p:sp>
        <p:sp>
          <p:nvSpPr>
            <p:cNvPr id="30745" name="Line 29"/>
            <p:cNvSpPr>
              <a:spLocks noChangeShapeType="1"/>
            </p:cNvSpPr>
            <p:nvPr/>
          </p:nvSpPr>
          <p:spPr bwMode="auto">
            <a:xfrm>
              <a:off x="2880" y="1344"/>
              <a:ext cx="0" cy="2304"/>
            </a:xfrm>
            <a:prstGeom prst="line">
              <a:avLst/>
            </a:prstGeom>
            <a:noFill/>
            <a:ln w="9525">
              <a:solidFill>
                <a:schemeClr val="hlink"/>
              </a:solidFill>
              <a:round/>
              <a:headEnd/>
              <a:tailEnd/>
            </a:ln>
          </p:spPr>
          <p:txBody>
            <a:bodyPr wrap="none"/>
            <a:lstStyle/>
            <a:p>
              <a:endParaRPr lang="th-TH"/>
            </a:p>
          </p:txBody>
        </p:sp>
        <p:sp>
          <p:nvSpPr>
            <p:cNvPr id="30746" name="Line 30"/>
            <p:cNvSpPr>
              <a:spLocks noChangeShapeType="1"/>
            </p:cNvSpPr>
            <p:nvPr/>
          </p:nvSpPr>
          <p:spPr bwMode="auto">
            <a:xfrm>
              <a:off x="3072" y="1344"/>
              <a:ext cx="0" cy="2304"/>
            </a:xfrm>
            <a:prstGeom prst="line">
              <a:avLst/>
            </a:prstGeom>
            <a:noFill/>
            <a:ln w="9525">
              <a:solidFill>
                <a:schemeClr val="hlink"/>
              </a:solidFill>
              <a:round/>
              <a:headEnd/>
              <a:tailEnd/>
            </a:ln>
          </p:spPr>
          <p:txBody>
            <a:bodyPr wrap="none"/>
            <a:lstStyle/>
            <a:p>
              <a:endParaRPr lang="th-TH"/>
            </a:p>
          </p:txBody>
        </p:sp>
        <p:sp>
          <p:nvSpPr>
            <p:cNvPr id="30747" name="Line 31"/>
            <p:cNvSpPr>
              <a:spLocks noChangeShapeType="1"/>
            </p:cNvSpPr>
            <p:nvPr/>
          </p:nvSpPr>
          <p:spPr bwMode="auto">
            <a:xfrm>
              <a:off x="3264" y="1344"/>
              <a:ext cx="0" cy="2304"/>
            </a:xfrm>
            <a:prstGeom prst="line">
              <a:avLst/>
            </a:prstGeom>
            <a:noFill/>
            <a:ln w="9525">
              <a:solidFill>
                <a:schemeClr val="hlink"/>
              </a:solidFill>
              <a:round/>
              <a:headEnd/>
              <a:tailEnd/>
            </a:ln>
          </p:spPr>
          <p:txBody>
            <a:bodyPr wrap="none"/>
            <a:lstStyle/>
            <a:p>
              <a:endParaRPr lang="th-TH"/>
            </a:p>
          </p:txBody>
        </p:sp>
        <p:sp>
          <p:nvSpPr>
            <p:cNvPr id="30748" name="Line 32"/>
            <p:cNvSpPr>
              <a:spLocks noChangeShapeType="1"/>
            </p:cNvSpPr>
            <p:nvPr/>
          </p:nvSpPr>
          <p:spPr bwMode="auto">
            <a:xfrm>
              <a:off x="3456" y="1344"/>
              <a:ext cx="0" cy="2304"/>
            </a:xfrm>
            <a:prstGeom prst="line">
              <a:avLst/>
            </a:prstGeom>
            <a:noFill/>
            <a:ln w="9525">
              <a:solidFill>
                <a:schemeClr val="hlink"/>
              </a:solidFill>
              <a:round/>
              <a:headEnd/>
              <a:tailEnd/>
            </a:ln>
          </p:spPr>
          <p:txBody>
            <a:bodyPr wrap="none"/>
            <a:lstStyle/>
            <a:p>
              <a:endParaRPr lang="th-TH"/>
            </a:p>
          </p:txBody>
        </p:sp>
        <p:sp>
          <p:nvSpPr>
            <p:cNvPr id="30749" name="Line 33"/>
            <p:cNvSpPr>
              <a:spLocks noChangeShapeType="1"/>
            </p:cNvSpPr>
            <p:nvPr/>
          </p:nvSpPr>
          <p:spPr bwMode="auto">
            <a:xfrm>
              <a:off x="3648" y="1344"/>
              <a:ext cx="0" cy="2304"/>
            </a:xfrm>
            <a:prstGeom prst="line">
              <a:avLst/>
            </a:prstGeom>
            <a:noFill/>
            <a:ln w="9525">
              <a:solidFill>
                <a:schemeClr val="hlink"/>
              </a:solidFill>
              <a:round/>
              <a:headEnd/>
              <a:tailEnd/>
            </a:ln>
          </p:spPr>
          <p:txBody>
            <a:bodyPr wrap="none"/>
            <a:lstStyle/>
            <a:p>
              <a:endParaRPr lang="th-TH"/>
            </a:p>
          </p:txBody>
        </p:sp>
        <p:sp>
          <p:nvSpPr>
            <p:cNvPr id="30750" name="Line 34"/>
            <p:cNvSpPr>
              <a:spLocks noChangeShapeType="1"/>
            </p:cNvSpPr>
            <p:nvPr/>
          </p:nvSpPr>
          <p:spPr bwMode="auto">
            <a:xfrm>
              <a:off x="3840" y="1344"/>
              <a:ext cx="0" cy="2304"/>
            </a:xfrm>
            <a:prstGeom prst="line">
              <a:avLst/>
            </a:prstGeom>
            <a:noFill/>
            <a:ln w="9525">
              <a:solidFill>
                <a:schemeClr val="hlink"/>
              </a:solidFill>
              <a:round/>
              <a:headEnd/>
              <a:tailEnd/>
            </a:ln>
          </p:spPr>
          <p:txBody>
            <a:bodyPr wrap="none"/>
            <a:lstStyle/>
            <a:p>
              <a:endParaRPr lang="th-TH"/>
            </a:p>
          </p:txBody>
        </p:sp>
        <p:sp>
          <p:nvSpPr>
            <p:cNvPr id="30751" name="Line 35"/>
            <p:cNvSpPr>
              <a:spLocks noChangeShapeType="1"/>
            </p:cNvSpPr>
            <p:nvPr/>
          </p:nvSpPr>
          <p:spPr bwMode="auto">
            <a:xfrm>
              <a:off x="4032" y="1344"/>
              <a:ext cx="0" cy="2304"/>
            </a:xfrm>
            <a:prstGeom prst="line">
              <a:avLst/>
            </a:prstGeom>
            <a:noFill/>
            <a:ln w="9525">
              <a:solidFill>
                <a:schemeClr val="hlink"/>
              </a:solidFill>
              <a:round/>
              <a:headEnd/>
              <a:tailEnd/>
            </a:ln>
          </p:spPr>
          <p:txBody>
            <a:bodyPr wrap="none"/>
            <a:lstStyle/>
            <a:p>
              <a:endParaRPr lang="th-TH"/>
            </a:p>
          </p:txBody>
        </p:sp>
        <p:sp>
          <p:nvSpPr>
            <p:cNvPr id="30752" name="Line 36"/>
            <p:cNvSpPr>
              <a:spLocks noChangeShapeType="1"/>
            </p:cNvSpPr>
            <p:nvPr/>
          </p:nvSpPr>
          <p:spPr bwMode="auto">
            <a:xfrm>
              <a:off x="4224" y="1344"/>
              <a:ext cx="0" cy="2304"/>
            </a:xfrm>
            <a:prstGeom prst="line">
              <a:avLst/>
            </a:prstGeom>
            <a:noFill/>
            <a:ln w="9525">
              <a:solidFill>
                <a:schemeClr val="hlink"/>
              </a:solidFill>
              <a:round/>
              <a:headEnd/>
              <a:tailEnd/>
            </a:ln>
          </p:spPr>
          <p:txBody>
            <a:bodyPr wrap="none"/>
            <a:lstStyle/>
            <a:p>
              <a:endParaRPr lang="th-TH"/>
            </a:p>
          </p:txBody>
        </p:sp>
        <p:sp>
          <p:nvSpPr>
            <p:cNvPr id="30753" name="Line 37"/>
            <p:cNvSpPr>
              <a:spLocks noChangeShapeType="1"/>
            </p:cNvSpPr>
            <p:nvPr/>
          </p:nvSpPr>
          <p:spPr bwMode="auto">
            <a:xfrm>
              <a:off x="4416" y="1344"/>
              <a:ext cx="0" cy="2304"/>
            </a:xfrm>
            <a:prstGeom prst="line">
              <a:avLst/>
            </a:prstGeom>
            <a:noFill/>
            <a:ln w="9525">
              <a:solidFill>
                <a:schemeClr val="hlink"/>
              </a:solidFill>
              <a:round/>
              <a:headEnd/>
              <a:tailEnd/>
            </a:ln>
          </p:spPr>
          <p:txBody>
            <a:bodyPr wrap="none"/>
            <a:lstStyle/>
            <a:p>
              <a:endParaRPr lang="th-TH"/>
            </a:p>
          </p:txBody>
        </p:sp>
        <p:sp>
          <p:nvSpPr>
            <p:cNvPr id="30754" name="Line 38"/>
            <p:cNvSpPr>
              <a:spLocks noChangeShapeType="1"/>
            </p:cNvSpPr>
            <p:nvPr/>
          </p:nvSpPr>
          <p:spPr bwMode="auto">
            <a:xfrm>
              <a:off x="4608" y="1344"/>
              <a:ext cx="0" cy="2304"/>
            </a:xfrm>
            <a:prstGeom prst="line">
              <a:avLst/>
            </a:prstGeom>
            <a:noFill/>
            <a:ln w="9525">
              <a:solidFill>
                <a:schemeClr val="hlink"/>
              </a:solidFill>
              <a:round/>
              <a:headEnd/>
              <a:tailEnd/>
            </a:ln>
          </p:spPr>
          <p:txBody>
            <a:bodyPr wrap="none"/>
            <a:lstStyle/>
            <a:p>
              <a:endParaRPr lang="th-TH"/>
            </a:p>
          </p:txBody>
        </p:sp>
        <p:sp>
          <p:nvSpPr>
            <p:cNvPr id="30755" name="Line 39"/>
            <p:cNvSpPr>
              <a:spLocks noChangeShapeType="1"/>
            </p:cNvSpPr>
            <p:nvPr/>
          </p:nvSpPr>
          <p:spPr bwMode="auto">
            <a:xfrm>
              <a:off x="1344" y="1344"/>
              <a:ext cx="0" cy="2304"/>
            </a:xfrm>
            <a:prstGeom prst="line">
              <a:avLst/>
            </a:prstGeom>
            <a:noFill/>
            <a:ln w="9525">
              <a:solidFill>
                <a:schemeClr val="hlink"/>
              </a:solidFill>
              <a:round/>
              <a:headEnd/>
              <a:tailEnd/>
            </a:ln>
          </p:spPr>
          <p:txBody>
            <a:bodyPr wrap="none"/>
            <a:lstStyle/>
            <a:p>
              <a:endParaRPr lang="th-TH"/>
            </a:p>
          </p:txBody>
        </p:sp>
      </p:grpSp>
      <p:sp>
        <p:nvSpPr>
          <p:cNvPr id="30724" name="Freeform 40"/>
          <p:cNvSpPr>
            <a:spLocks/>
          </p:cNvSpPr>
          <p:nvPr/>
        </p:nvSpPr>
        <p:spPr bwMode="auto">
          <a:xfrm>
            <a:off x="2116138" y="3344863"/>
            <a:ext cx="5199062" cy="1531937"/>
          </a:xfrm>
          <a:custGeom>
            <a:avLst/>
            <a:gdLst>
              <a:gd name="T0" fmla="*/ 0 w 3275"/>
              <a:gd name="T1" fmla="*/ 0 h 965"/>
              <a:gd name="T2" fmla="*/ 2147483647 w 3275"/>
              <a:gd name="T3" fmla="*/ 2147483647 h 965"/>
              <a:gd name="T4" fmla="*/ 2147483647 w 3275"/>
              <a:gd name="T5" fmla="*/ 2147483647 h 965"/>
              <a:gd name="T6" fmla="*/ 2147483647 w 3275"/>
              <a:gd name="T7" fmla="*/ 2147483647 h 965"/>
              <a:gd name="T8" fmla="*/ 2147483647 w 3275"/>
              <a:gd name="T9" fmla="*/ 2147483647 h 965"/>
              <a:gd name="T10" fmla="*/ 2147483647 w 3275"/>
              <a:gd name="T11" fmla="*/ 2147483647 h 965"/>
              <a:gd name="T12" fmla="*/ 2147483647 w 3275"/>
              <a:gd name="T13" fmla="*/ 2147483647 h 965"/>
              <a:gd name="T14" fmla="*/ 2147483647 w 3275"/>
              <a:gd name="T15" fmla="*/ 2147483647 h 965"/>
              <a:gd name="T16" fmla="*/ 2147483647 w 3275"/>
              <a:gd name="T17" fmla="*/ 2147483647 h 965"/>
              <a:gd name="T18" fmla="*/ 2147483647 w 3275"/>
              <a:gd name="T19" fmla="*/ 2147483647 h 96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275"/>
              <a:gd name="T31" fmla="*/ 0 h 965"/>
              <a:gd name="T32" fmla="*/ 3275 w 3275"/>
              <a:gd name="T33" fmla="*/ 965 h 96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275" h="965">
                <a:moveTo>
                  <a:pt x="0" y="0"/>
                </a:moveTo>
                <a:cubicBezTo>
                  <a:pt x="11" y="11"/>
                  <a:pt x="21" y="22"/>
                  <a:pt x="33" y="32"/>
                </a:cubicBezTo>
                <a:cubicBezTo>
                  <a:pt x="41" y="39"/>
                  <a:pt x="58" y="49"/>
                  <a:pt x="58" y="49"/>
                </a:cubicBezTo>
                <a:lnTo>
                  <a:pt x="203" y="197"/>
                </a:lnTo>
                <a:lnTo>
                  <a:pt x="203" y="581"/>
                </a:lnTo>
                <a:lnTo>
                  <a:pt x="395" y="773"/>
                </a:lnTo>
                <a:lnTo>
                  <a:pt x="1739" y="773"/>
                </a:lnTo>
                <a:lnTo>
                  <a:pt x="1931" y="965"/>
                </a:lnTo>
                <a:lnTo>
                  <a:pt x="2891" y="965"/>
                </a:lnTo>
                <a:lnTo>
                  <a:pt x="3275" y="581"/>
                </a:lnTo>
              </a:path>
            </a:pathLst>
          </a:custGeom>
          <a:noFill/>
          <a:ln w="38100">
            <a:solidFill>
              <a:srgbClr val="CC0099"/>
            </a:solidFill>
            <a:round/>
            <a:headEnd/>
            <a:tailEnd/>
          </a:ln>
        </p:spPr>
        <p:txBody>
          <a:bodyPr wrap="none"/>
          <a:lstStyle/>
          <a:p>
            <a:endParaRPr lang="th-TH"/>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en-US" sz="4800" b="1" smtClean="0">
                <a:solidFill>
                  <a:schemeClr val="tx1"/>
                </a:solidFill>
                <a:effectLst>
                  <a:outerShdw blurRad="38100" dist="38100" dir="2700000" algn="tl">
                    <a:srgbClr val="C0C0C0"/>
                  </a:outerShdw>
                </a:effectLst>
              </a:rPr>
              <a:t>Problem-Solving Agent</a:t>
            </a:r>
          </a:p>
        </p:txBody>
      </p:sp>
      <p:grpSp>
        <p:nvGrpSpPr>
          <p:cNvPr id="4099" name="Group 3"/>
          <p:cNvGrpSpPr>
            <a:grpSpLocks/>
          </p:cNvGrpSpPr>
          <p:nvPr/>
        </p:nvGrpSpPr>
        <p:grpSpPr bwMode="auto">
          <a:xfrm>
            <a:off x="1828800" y="1905000"/>
            <a:ext cx="5943600" cy="3548063"/>
            <a:chOff x="1152" y="1221"/>
            <a:chExt cx="3744" cy="2235"/>
          </a:xfrm>
        </p:grpSpPr>
        <p:grpSp>
          <p:nvGrpSpPr>
            <p:cNvPr id="4100" name="Group 4"/>
            <p:cNvGrpSpPr>
              <a:grpSpLocks/>
            </p:cNvGrpSpPr>
            <p:nvPr/>
          </p:nvGrpSpPr>
          <p:grpSpPr bwMode="auto">
            <a:xfrm>
              <a:off x="2160" y="1480"/>
              <a:ext cx="2736" cy="1288"/>
              <a:chOff x="1968" y="1480"/>
              <a:chExt cx="2736" cy="1288"/>
            </a:xfrm>
          </p:grpSpPr>
          <p:sp>
            <p:nvSpPr>
              <p:cNvPr id="4125" name="Oval 5"/>
              <p:cNvSpPr>
                <a:spLocks noChangeArrowheads="1"/>
              </p:cNvSpPr>
              <p:nvPr/>
            </p:nvSpPr>
            <p:spPr bwMode="auto">
              <a:xfrm>
                <a:off x="3360" y="1824"/>
                <a:ext cx="1344" cy="912"/>
              </a:xfrm>
              <a:prstGeom prst="ellipse">
                <a:avLst/>
              </a:prstGeom>
              <a:solidFill>
                <a:schemeClr val="folHlink"/>
              </a:solidFill>
              <a:ln w="9525">
                <a:solidFill>
                  <a:schemeClr val="tx1"/>
                </a:solidFill>
                <a:round/>
                <a:headEnd/>
                <a:tailEnd/>
              </a:ln>
            </p:spPr>
            <p:txBody>
              <a:bodyPr wrap="none" anchor="ctr"/>
              <a:lstStyle/>
              <a:p>
                <a:pPr algn="ctr"/>
                <a:r>
                  <a:rPr lang="en-US"/>
                  <a:t>environment</a:t>
                </a:r>
              </a:p>
            </p:txBody>
          </p:sp>
          <p:sp>
            <p:nvSpPr>
              <p:cNvPr id="4126" name="Freeform 6"/>
              <p:cNvSpPr>
                <a:spLocks/>
              </p:cNvSpPr>
              <p:nvPr/>
            </p:nvSpPr>
            <p:spPr bwMode="auto">
              <a:xfrm>
                <a:off x="1968" y="1480"/>
                <a:ext cx="1584" cy="488"/>
              </a:xfrm>
              <a:custGeom>
                <a:avLst/>
                <a:gdLst>
                  <a:gd name="T0" fmla="*/ 1584 w 1584"/>
                  <a:gd name="T1" fmla="*/ 488 h 488"/>
                  <a:gd name="T2" fmla="*/ 1296 w 1584"/>
                  <a:gd name="T3" fmla="*/ 152 h 488"/>
                  <a:gd name="T4" fmla="*/ 768 w 1584"/>
                  <a:gd name="T5" fmla="*/ 8 h 488"/>
                  <a:gd name="T6" fmla="*/ 288 w 1584"/>
                  <a:gd name="T7" fmla="*/ 104 h 488"/>
                  <a:gd name="T8" fmla="*/ 0 w 1584"/>
                  <a:gd name="T9" fmla="*/ 248 h 488"/>
                  <a:gd name="T10" fmla="*/ 0 60000 65536"/>
                  <a:gd name="T11" fmla="*/ 0 60000 65536"/>
                  <a:gd name="T12" fmla="*/ 0 60000 65536"/>
                  <a:gd name="T13" fmla="*/ 0 60000 65536"/>
                  <a:gd name="T14" fmla="*/ 0 60000 65536"/>
                  <a:gd name="T15" fmla="*/ 0 w 1584"/>
                  <a:gd name="T16" fmla="*/ 0 h 488"/>
                  <a:gd name="T17" fmla="*/ 1584 w 1584"/>
                  <a:gd name="T18" fmla="*/ 488 h 488"/>
                </a:gdLst>
                <a:ahLst/>
                <a:cxnLst>
                  <a:cxn ang="T10">
                    <a:pos x="T0" y="T1"/>
                  </a:cxn>
                  <a:cxn ang="T11">
                    <a:pos x="T2" y="T3"/>
                  </a:cxn>
                  <a:cxn ang="T12">
                    <a:pos x="T4" y="T5"/>
                  </a:cxn>
                  <a:cxn ang="T13">
                    <a:pos x="T6" y="T7"/>
                  </a:cxn>
                  <a:cxn ang="T14">
                    <a:pos x="T8" y="T9"/>
                  </a:cxn>
                </a:cxnLst>
                <a:rect l="T15" t="T16" r="T17" b="T18"/>
                <a:pathLst>
                  <a:path w="1584" h="488">
                    <a:moveTo>
                      <a:pt x="1584" y="488"/>
                    </a:moveTo>
                    <a:cubicBezTo>
                      <a:pt x="1508" y="360"/>
                      <a:pt x="1432" y="232"/>
                      <a:pt x="1296" y="152"/>
                    </a:cubicBezTo>
                    <a:cubicBezTo>
                      <a:pt x="1160" y="72"/>
                      <a:pt x="936" y="16"/>
                      <a:pt x="768" y="8"/>
                    </a:cubicBezTo>
                    <a:cubicBezTo>
                      <a:pt x="600" y="0"/>
                      <a:pt x="416" y="64"/>
                      <a:pt x="288" y="104"/>
                    </a:cubicBezTo>
                    <a:cubicBezTo>
                      <a:pt x="160" y="144"/>
                      <a:pt x="48" y="224"/>
                      <a:pt x="0" y="248"/>
                    </a:cubicBezTo>
                  </a:path>
                </a:pathLst>
              </a:custGeom>
              <a:noFill/>
              <a:ln w="38100">
                <a:solidFill>
                  <a:srgbClr val="F81706"/>
                </a:solidFill>
                <a:round/>
                <a:headEnd/>
                <a:tailEnd type="triangle" w="med" len="med"/>
              </a:ln>
            </p:spPr>
            <p:txBody>
              <a:bodyPr wrap="none"/>
              <a:lstStyle/>
              <a:p>
                <a:endParaRPr lang="th-TH"/>
              </a:p>
            </p:txBody>
          </p:sp>
          <p:sp>
            <p:nvSpPr>
              <p:cNvPr id="4127" name="Freeform 7"/>
              <p:cNvSpPr>
                <a:spLocks/>
              </p:cNvSpPr>
              <p:nvPr/>
            </p:nvSpPr>
            <p:spPr bwMode="auto">
              <a:xfrm>
                <a:off x="2208" y="2496"/>
                <a:ext cx="1200" cy="272"/>
              </a:xfrm>
              <a:custGeom>
                <a:avLst/>
                <a:gdLst>
                  <a:gd name="T0" fmla="*/ 0 w 1200"/>
                  <a:gd name="T1" fmla="*/ 0 h 272"/>
                  <a:gd name="T2" fmla="*/ 384 w 1200"/>
                  <a:gd name="T3" fmla="*/ 240 h 272"/>
                  <a:gd name="T4" fmla="*/ 864 w 1200"/>
                  <a:gd name="T5" fmla="*/ 192 h 272"/>
                  <a:gd name="T6" fmla="*/ 1200 w 1200"/>
                  <a:gd name="T7" fmla="*/ 0 h 272"/>
                  <a:gd name="T8" fmla="*/ 0 60000 65536"/>
                  <a:gd name="T9" fmla="*/ 0 60000 65536"/>
                  <a:gd name="T10" fmla="*/ 0 60000 65536"/>
                  <a:gd name="T11" fmla="*/ 0 60000 65536"/>
                  <a:gd name="T12" fmla="*/ 0 w 1200"/>
                  <a:gd name="T13" fmla="*/ 0 h 272"/>
                  <a:gd name="T14" fmla="*/ 1200 w 1200"/>
                  <a:gd name="T15" fmla="*/ 272 h 272"/>
                </a:gdLst>
                <a:ahLst/>
                <a:cxnLst>
                  <a:cxn ang="T8">
                    <a:pos x="T0" y="T1"/>
                  </a:cxn>
                  <a:cxn ang="T9">
                    <a:pos x="T2" y="T3"/>
                  </a:cxn>
                  <a:cxn ang="T10">
                    <a:pos x="T4" y="T5"/>
                  </a:cxn>
                  <a:cxn ang="T11">
                    <a:pos x="T6" y="T7"/>
                  </a:cxn>
                </a:cxnLst>
                <a:rect l="T12" t="T13" r="T14" b="T15"/>
                <a:pathLst>
                  <a:path w="1200" h="272">
                    <a:moveTo>
                      <a:pt x="0" y="0"/>
                    </a:moveTo>
                    <a:cubicBezTo>
                      <a:pt x="120" y="104"/>
                      <a:pt x="240" y="208"/>
                      <a:pt x="384" y="240"/>
                    </a:cubicBezTo>
                    <a:cubicBezTo>
                      <a:pt x="528" y="272"/>
                      <a:pt x="728" y="232"/>
                      <a:pt x="864" y="192"/>
                    </a:cubicBezTo>
                    <a:cubicBezTo>
                      <a:pt x="1000" y="152"/>
                      <a:pt x="1144" y="32"/>
                      <a:pt x="1200" y="0"/>
                    </a:cubicBezTo>
                  </a:path>
                </a:pathLst>
              </a:custGeom>
              <a:noFill/>
              <a:ln w="38100">
                <a:solidFill>
                  <a:srgbClr val="339933"/>
                </a:solidFill>
                <a:round/>
                <a:headEnd/>
                <a:tailEnd type="triangle" w="med" len="med"/>
              </a:ln>
            </p:spPr>
            <p:txBody>
              <a:bodyPr wrap="none"/>
              <a:lstStyle/>
              <a:p>
                <a:endParaRPr lang="th-TH"/>
              </a:p>
            </p:txBody>
          </p:sp>
        </p:grpSp>
        <p:grpSp>
          <p:nvGrpSpPr>
            <p:cNvPr id="4101" name="Group 8"/>
            <p:cNvGrpSpPr>
              <a:grpSpLocks/>
            </p:cNvGrpSpPr>
            <p:nvPr/>
          </p:nvGrpSpPr>
          <p:grpSpPr bwMode="auto">
            <a:xfrm>
              <a:off x="1152" y="1632"/>
              <a:ext cx="768" cy="1248"/>
              <a:chOff x="960" y="1632"/>
              <a:chExt cx="768" cy="1248"/>
            </a:xfrm>
          </p:grpSpPr>
          <p:sp>
            <p:nvSpPr>
              <p:cNvPr id="4123" name="Rectangle 9"/>
              <p:cNvSpPr>
                <a:spLocks noChangeArrowheads="1"/>
              </p:cNvSpPr>
              <p:nvPr/>
            </p:nvSpPr>
            <p:spPr bwMode="auto">
              <a:xfrm>
                <a:off x="960" y="1632"/>
                <a:ext cx="768" cy="1248"/>
              </a:xfrm>
              <a:prstGeom prst="rect">
                <a:avLst/>
              </a:prstGeom>
              <a:solidFill>
                <a:schemeClr val="accent1"/>
              </a:solidFill>
              <a:ln w="9525">
                <a:solidFill>
                  <a:schemeClr val="tx1"/>
                </a:solidFill>
                <a:miter lim="800000"/>
                <a:headEnd/>
                <a:tailEnd/>
              </a:ln>
            </p:spPr>
            <p:txBody>
              <a:bodyPr wrap="none" anchor="ctr"/>
              <a:lstStyle/>
              <a:p>
                <a:pPr algn="ctr"/>
                <a:endParaRPr lang="th-TH">
                  <a:solidFill>
                    <a:srgbClr val="CC6600"/>
                  </a:solidFill>
                </a:endParaRPr>
              </a:p>
            </p:txBody>
          </p:sp>
          <p:sp>
            <p:nvSpPr>
              <p:cNvPr id="4124" name="Text Box 10"/>
              <p:cNvSpPr txBox="1">
                <a:spLocks noChangeArrowheads="1"/>
              </p:cNvSpPr>
              <p:nvPr/>
            </p:nvSpPr>
            <p:spPr bwMode="auto">
              <a:xfrm>
                <a:off x="1056" y="2352"/>
                <a:ext cx="595" cy="288"/>
              </a:xfrm>
              <a:prstGeom prst="rect">
                <a:avLst/>
              </a:prstGeom>
              <a:noFill/>
              <a:ln w="9525">
                <a:noFill/>
                <a:miter lim="800000"/>
                <a:headEnd/>
                <a:tailEnd/>
              </a:ln>
            </p:spPr>
            <p:txBody>
              <a:bodyPr wrap="none">
                <a:spAutoFit/>
              </a:bodyPr>
              <a:lstStyle/>
              <a:p>
                <a:r>
                  <a:rPr lang="en-US">
                    <a:solidFill>
                      <a:srgbClr val="CC6600"/>
                    </a:solidFill>
                  </a:rPr>
                  <a:t>agent</a:t>
                </a:r>
              </a:p>
            </p:txBody>
          </p:sp>
        </p:grpSp>
        <p:grpSp>
          <p:nvGrpSpPr>
            <p:cNvPr id="4102" name="Group 11"/>
            <p:cNvGrpSpPr>
              <a:grpSpLocks/>
            </p:cNvGrpSpPr>
            <p:nvPr/>
          </p:nvGrpSpPr>
          <p:grpSpPr bwMode="auto">
            <a:xfrm>
              <a:off x="1296" y="1872"/>
              <a:ext cx="480" cy="327"/>
              <a:chOff x="1104" y="1872"/>
              <a:chExt cx="480" cy="327"/>
            </a:xfrm>
          </p:grpSpPr>
          <p:sp>
            <p:nvSpPr>
              <p:cNvPr id="4121" name="Rectangle 12"/>
              <p:cNvSpPr>
                <a:spLocks noChangeArrowheads="1"/>
              </p:cNvSpPr>
              <p:nvPr/>
            </p:nvSpPr>
            <p:spPr bwMode="auto">
              <a:xfrm>
                <a:off x="1104" y="1872"/>
                <a:ext cx="480" cy="288"/>
              </a:xfrm>
              <a:prstGeom prst="rect">
                <a:avLst/>
              </a:prstGeom>
              <a:solidFill>
                <a:schemeClr val="bg1"/>
              </a:solidFill>
              <a:ln w="9525">
                <a:solidFill>
                  <a:schemeClr val="tx1"/>
                </a:solidFill>
                <a:miter lim="800000"/>
                <a:headEnd/>
                <a:tailEnd/>
              </a:ln>
            </p:spPr>
            <p:txBody>
              <a:bodyPr wrap="none" anchor="ctr"/>
              <a:lstStyle/>
              <a:p>
                <a:endParaRPr lang="th-TH"/>
              </a:p>
            </p:txBody>
          </p:sp>
          <p:sp>
            <p:nvSpPr>
              <p:cNvPr id="4122" name="Text Box 13"/>
              <p:cNvSpPr txBox="1">
                <a:spLocks noChangeArrowheads="1"/>
              </p:cNvSpPr>
              <p:nvPr/>
            </p:nvSpPr>
            <p:spPr bwMode="auto">
              <a:xfrm>
                <a:off x="1200" y="1872"/>
                <a:ext cx="243" cy="327"/>
              </a:xfrm>
              <a:prstGeom prst="rect">
                <a:avLst/>
              </a:prstGeom>
              <a:noFill/>
              <a:ln w="9525">
                <a:noFill/>
                <a:miter lim="800000"/>
                <a:headEnd/>
                <a:tailEnd/>
              </a:ln>
            </p:spPr>
            <p:txBody>
              <a:bodyPr wrap="none">
                <a:spAutoFit/>
              </a:bodyPr>
              <a:lstStyle/>
              <a:p>
                <a:r>
                  <a:rPr lang="en-US" sz="2800" b="1">
                    <a:solidFill>
                      <a:srgbClr val="CC6600"/>
                    </a:solidFill>
                  </a:rPr>
                  <a:t>?</a:t>
                </a:r>
              </a:p>
            </p:txBody>
          </p:sp>
        </p:grpSp>
        <p:grpSp>
          <p:nvGrpSpPr>
            <p:cNvPr id="4103" name="Group 14"/>
            <p:cNvGrpSpPr>
              <a:grpSpLocks/>
            </p:cNvGrpSpPr>
            <p:nvPr/>
          </p:nvGrpSpPr>
          <p:grpSpPr bwMode="auto">
            <a:xfrm>
              <a:off x="1344" y="1221"/>
              <a:ext cx="1515" cy="2235"/>
              <a:chOff x="1152" y="1221"/>
              <a:chExt cx="1515" cy="2235"/>
            </a:xfrm>
          </p:grpSpPr>
          <p:grpSp>
            <p:nvGrpSpPr>
              <p:cNvPr id="4104" name="Group 15"/>
              <p:cNvGrpSpPr>
                <a:grpSpLocks/>
              </p:cNvGrpSpPr>
              <p:nvPr/>
            </p:nvGrpSpPr>
            <p:grpSpPr bwMode="auto">
              <a:xfrm>
                <a:off x="1536" y="2208"/>
                <a:ext cx="912" cy="432"/>
                <a:chOff x="1536" y="2112"/>
                <a:chExt cx="912" cy="432"/>
              </a:xfrm>
            </p:grpSpPr>
            <p:grpSp>
              <p:nvGrpSpPr>
                <p:cNvPr id="4114" name="Group 16"/>
                <p:cNvGrpSpPr>
                  <a:grpSpLocks/>
                </p:cNvGrpSpPr>
                <p:nvPr/>
              </p:nvGrpSpPr>
              <p:grpSpPr bwMode="auto">
                <a:xfrm>
                  <a:off x="1536" y="2160"/>
                  <a:ext cx="816" cy="384"/>
                  <a:chOff x="1536" y="2160"/>
                  <a:chExt cx="816" cy="384"/>
                </a:xfrm>
              </p:grpSpPr>
              <p:sp>
                <p:nvSpPr>
                  <p:cNvPr id="4119" name="Line 17"/>
                  <p:cNvSpPr>
                    <a:spLocks noChangeShapeType="1"/>
                  </p:cNvSpPr>
                  <p:nvPr/>
                </p:nvSpPr>
                <p:spPr bwMode="auto">
                  <a:xfrm>
                    <a:off x="1536" y="2160"/>
                    <a:ext cx="384" cy="384"/>
                  </a:xfrm>
                  <a:prstGeom prst="line">
                    <a:avLst/>
                  </a:prstGeom>
                  <a:noFill/>
                  <a:ln w="57150">
                    <a:solidFill>
                      <a:srgbClr val="339933"/>
                    </a:solidFill>
                    <a:round/>
                    <a:headEnd/>
                    <a:tailEnd/>
                  </a:ln>
                </p:spPr>
                <p:txBody>
                  <a:bodyPr wrap="none"/>
                  <a:lstStyle/>
                  <a:p>
                    <a:endParaRPr lang="th-TH"/>
                  </a:p>
                </p:txBody>
              </p:sp>
              <p:sp>
                <p:nvSpPr>
                  <p:cNvPr id="4120" name="Line 18"/>
                  <p:cNvSpPr>
                    <a:spLocks noChangeShapeType="1"/>
                  </p:cNvSpPr>
                  <p:nvPr/>
                </p:nvSpPr>
                <p:spPr bwMode="auto">
                  <a:xfrm flipV="1">
                    <a:off x="1920" y="2208"/>
                    <a:ext cx="432" cy="336"/>
                  </a:xfrm>
                  <a:prstGeom prst="line">
                    <a:avLst/>
                  </a:prstGeom>
                  <a:noFill/>
                  <a:ln w="57150">
                    <a:solidFill>
                      <a:srgbClr val="339933"/>
                    </a:solidFill>
                    <a:round/>
                    <a:headEnd/>
                    <a:tailEnd/>
                  </a:ln>
                </p:spPr>
                <p:txBody>
                  <a:bodyPr wrap="none"/>
                  <a:lstStyle/>
                  <a:p>
                    <a:endParaRPr lang="th-TH"/>
                  </a:p>
                </p:txBody>
              </p:sp>
            </p:grpSp>
            <p:grpSp>
              <p:nvGrpSpPr>
                <p:cNvPr id="4115" name="Group 19"/>
                <p:cNvGrpSpPr>
                  <a:grpSpLocks/>
                </p:cNvGrpSpPr>
                <p:nvPr/>
              </p:nvGrpSpPr>
              <p:grpSpPr bwMode="auto">
                <a:xfrm>
                  <a:off x="2304" y="2112"/>
                  <a:ext cx="144" cy="144"/>
                  <a:chOff x="2304" y="2112"/>
                  <a:chExt cx="144" cy="144"/>
                </a:xfrm>
              </p:grpSpPr>
              <p:sp>
                <p:nvSpPr>
                  <p:cNvPr id="4116" name="Line 20"/>
                  <p:cNvSpPr>
                    <a:spLocks noChangeShapeType="1"/>
                  </p:cNvSpPr>
                  <p:nvPr/>
                </p:nvSpPr>
                <p:spPr bwMode="auto">
                  <a:xfrm>
                    <a:off x="2304" y="2160"/>
                    <a:ext cx="96" cy="96"/>
                  </a:xfrm>
                  <a:prstGeom prst="line">
                    <a:avLst/>
                  </a:prstGeom>
                  <a:noFill/>
                  <a:ln w="57150">
                    <a:solidFill>
                      <a:srgbClr val="339933"/>
                    </a:solidFill>
                    <a:round/>
                    <a:headEnd/>
                    <a:tailEnd/>
                  </a:ln>
                </p:spPr>
                <p:txBody>
                  <a:bodyPr wrap="none"/>
                  <a:lstStyle/>
                  <a:p>
                    <a:endParaRPr lang="th-TH"/>
                  </a:p>
                </p:txBody>
              </p:sp>
              <p:sp>
                <p:nvSpPr>
                  <p:cNvPr id="4117" name="Line 21"/>
                  <p:cNvSpPr>
                    <a:spLocks noChangeShapeType="1"/>
                  </p:cNvSpPr>
                  <p:nvPr/>
                </p:nvSpPr>
                <p:spPr bwMode="auto">
                  <a:xfrm flipV="1">
                    <a:off x="2304" y="2112"/>
                    <a:ext cx="48" cy="48"/>
                  </a:xfrm>
                  <a:prstGeom prst="line">
                    <a:avLst/>
                  </a:prstGeom>
                  <a:noFill/>
                  <a:ln w="57150">
                    <a:solidFill>
                      <a:srgbClr val="339933"/>
                    </a:solidFill>
                    <a:round/>
                    <a:headEnd/>
                    <a:tailEnd/>
                  </a:ln>
                </p:spPr>
                <p:txBody>
                  <a:bodyPr wrap="none"/>
                  <a:lstStyle/>
                  <a:p>
                    <a:endParaRPr lang="th-TH"/>
                  </a:p>
                </p:txBody>
              </p:sp>
              <p:sp>
                <p:nvSpPr>
                  <p:cNvPr id="4118" name="Line 22"/>
                  <p:cNvSpPr>
                    <a:spLocks noChangeShapeType="1"/>
                  </p:cNvSpPr>
                  <p:nvPr/>
                </p:nvSpPr>
                <p:spPr bwMode="auto">
                  <a:xfrm flipV="1">
                    <a:off x="2400" y="2208"/>
                    <a:ext cx="48" cy="48"/>
                  </a:xfrm>
                  <a:prstGeom prst="line">
                    <a:avLst/>
                  </a:prstGeom>
                  <a:noFill/>
                  <a:ln w="57150">
                    <a:solidFill>
                      <a:srgbClr val="339933"/>
                    </a:solidFill>
                    <a:round/>
                    <a:headEnd/>
                    <a:tailEnd/>
                  </a:ln>
                </p:spPr>
                <p:txBody>
                  <a:bodyPr wrap="none"/>
                  <a:lstStyle/>
                  <a:p>
                    <a:endParaRPr lang="th-TH"/>
                  </a:p>
                </p:txBody>
              </p:sp>
            </p:grpSp>
          </p:grpSp>
          <p:grpSp>
            <p:nvGrpSpPr>
              <p:cNvPr id="4105" name="Group 23"/>
              <p:cNvGrpSpPr>
                <a:grpSpLocks/>
              </p:cNvGrpSpPr>
              <p:nvPr/>
            </p:nvGrpSpPr>
            <p:grpSpPr bwMode="auto">
              <a:xfrm>
                <a:off x="1152" y="2784"/>
                <a:ext cx="96" cy="672"/>
                <a:chOff x="1152" y="2784"/>
                <a:chExt cx="96" cy="672"/>
              </a:xfrm>
            </p:grpSpPr>
            <p:sp>
              <p:nvSpPr>
                <p:cNvPr id="4112" name="Line 24"/>
                <p:cNvSpPr>
                  <a:spLocks noChangeShapeType="1"/>
                </p:cNvSpPr>
                <p:nvPr/>
              </p:nvSpPr>
              <p:spPr bwMode="auto">
                <a:xfrm flipV="1">
                  <a:off x="1152" y="2784"/>
                  <a:ext cx="0" cy="672"/>
                </a:xfrm>
                <a:prstGeom prst="line">
                  <a:avLst/>
                </a:prstGeom>
                <a:noFill/>
                <a:ln w="57150">
                  <a:solidFill>
                    <a:srgbClr val="339933"/>
                  </a:solidFill>
                  <a:round/>
                  <a:headEnd/>
                  <a:tailEnd/>
                </a:ln>
              </p:spPr>
              <p:txBody>
                <a:bodyPr wrap="none"/>
                <a:lstStyle/>
                <a:p>
                  <a:endParaRPr lang="th-TH"/>
                </a:p>
              </p:txBody>
            </p:sp>
            <p:sp>
              <p:nvSpPr>
                <p:cNvPr id="4113" name="Line 25"/>
                <p:cNvSpPr>
                  <a:spLocks noChangeShapeType="1"/>
                </p:cNvSpPr>
                <p:nvPr/>
              </p:nvSpPr>
              <p:spPr bwMode="auto">
                <a:xfrm>
                  <a:off x="1152" y="3456"/>
                  <a:ext cx="96" cy="0"/>
                </a:xfrm>
                <a:prstGeom prst="line">
                  <a:avLst/>
                </a:prstGeom>
                <a:noFill/>
                <a:ln w="57150">
                  <a:solidFill>
                    <a:srgbClr val="339933"/>
                  </a:solidFill>
                  <a:round/>
                  <a:headEnd/>
                  <a:tailEnd/>
                </a:ln>
              </p:spPr>
              <p:txBody>
                <a:bodyPr wrap="none"/>
                <a:lstStyle/>
                <a:p>
                  <a:endParaRPr lang="th-TH"/>
                </a:p>
              </p:txBody>
            </p:sp>
          </p:grpSp>
          <p:grpSp>
            <p:nvGrpSpPr>
              <p:cNvPr id="4106" name="Group 26"/>
              <p:cNvGrpSpPr>
                <a:grpSpLocks/>
              </p:cNvGrpSpPr>
              <p:nvPr/>
            </p:nvGrpSpPr>
            <p:grpSpPr bwMode="auto">
              <a:xfrm>
                <a:off x="1536" y="2784"/>
                <a:ext cx="96" cy="672"/>
                <a:chOff x="1152" y="2784"/>
                <a:chExt cx="96" cy="672"/>
              </a:xfrm>
            </p:grpSpPr>
            <p:sp>
              <p:nvSpPr>
                <p:cNvPr id="4110" name="Line 27"/>
                <p:cNvSpPr>
                  <a:spLocks noChangeShapeType="1"/>
                </p:cNvSpPr>
                <p:nvPr/>
              </p:nvSpPr>
              <p:spPr bwMode="auto">
                <a:xfrm flipV="1">
                  <a:off x="1152" y="2784"/>
                  <a:ext cx="0" cy="672"/>
                </a:xfrm>
                <a:prstGeom prst="line">
                  <a:avLst/>
                </a:prstGeom>
                <a:noFill/>
                <a:ln w="57150">
                  <a:solidFill>
                    <a:srgbClr val="339933"/>
                  </a:solidFill>
                  <a:round/>
                  <a:headEnd/>
                  <a:tailEnd/>
                </a:ln>
              </p:spPr>
              <p:txBody>
                <a:bodyPr wrap="none"/>
                <a:lstStyle/>
                <a:p>
                  <a:endParaRPr lang="th-TH"/>
                </a:p>
              </p:txBody>
            </p:sp>
            <p:sp>
              <p:nvSpPr>
                <p:cNvPr id="4111" name="Line 28"/>
                <p:cNvSpPr>
                  <a:spLocks noChangeShapeType="1"/>
                </p:cNvSpPr>
                <p:nvPr/>
              </p:nvSpPr>
              <p:spPr bwMode="auto">
                <a:xfrm>
                  <a:off x="1152" y="3456"/>
                  <a:ext cx="96" cy="0"/>
                </a:xfrm>
                <a:prstGeom prst="line">
                  <a:avLst/>
                </a:prstGeom>
                <a:noFill/>
                <a:ln w="57150">
                  <a:solidFill>
                    <a:srgbClr val="339933"/>
                  </a:solidFill>
                  <a:round/>
                  <a:headEnd/>
                  <a:tailEnd/>
                </a:ln>
              </p:spPr>
              <p:txBody>
                <a:bodyPr wrap="none"/>
                <a:lstStyle/>
                <a:p>
                  <a:endParaRPr lang="th-TH"/>
                </a:p>
              </p:txBody>
            </p:sp>
          </p:grpSp>
          <p:sp>
            <p:nvSpPr>
              <p:cNvPr id="4107" name="Freeform 29"/>
              <p:cNvSpPr>
                <a:spLocks/>
              </p:cNvSpPr>
              <p:nvPr/>
            </p:nvSpPr>
            <p:spPr bwMode="auto">
              <a:xfrm>
                <a:off x="1536" y="1632"/>
                <a:ext cx="384" cy="197"/>
              </a:xfrm>
              <a:custGeom>
                <a:avLst/>
                <a:gdLst>
                  <a:gd name="T0" fmla="*/ 0 w 384"/>
                  <a:gd name="T1" fmla="*/ 96 h 197"/>
                  <a:gd name="T2" fmla="*/ 384 w 384"/>
                  <a:gd name="T3" fmla="*/ 0 h 197"/>
                  <a:gd name="T4" fmla="*/ 365 w 384"/>
                  <a:gd name="T5" fmla="*/ 197 h 197"/>
                  <a:gd name="T6" fmla="*/ 0 w 384"/>
                  <a:gd name="T7" fmla="*/ 96 h 197"/>
                  <a:gd name="T8" fmla="*/ 0 60000 65536"/>
                  <a:gd name="T9" fmla="*/ 0 60000 65536"/>
                  <a:gd name="T10" fmla="*/ 0 60000 65536"/>
                  <a:gd name="T11" fmla="*/ 0 60000 65536"/>
                  <a:gd name="T12" fmla="*/ 0 w 384"/>
                  <a:gd name="T13" fmla="*/ 0 h 197"/>
                  <a:gd name="T14" fmla="*/ 384 w 384"/>
                  <a:gd name="T15" fmla="*/ 197 h 197"/>
                </a:gdLst>
                <a:ahLst/>
                <a:cxnLst>
                  <a:cxn ang="T8">
                    <a:pos x="T0" y="T1"/>
                  </a:cxn>
                  <a:cxn ang="T9">
                    <a:pos x="T2" y="T3"/>
                  </a:cxn>
                  <a:cxn ang="T10">
                    <a:pos x="T4" y="T5"/>
                  </a:cxn>
                  <a:cxn ang="T11">
                    <a:pos x="T6" y="T7"/>
                  </a:cxn>
                </a:cxnLst>
                <a:rect l="T12" t="T13" r="T14" b="T15"/>
                <a:pathLst>
                  <a:path w="384" h="197">
                    <a:moveTo>
                      <a:pt x="0" y="96"/>
                    </a:moveTo>
                    <a:lnTo>
                      <a:pt x="384" y="0"/>
                    </a:lnTo>
                    <a:cubicBezTo>
                      <a:pt x="378" y="66"/>
                      <a:pt x="371" y="131"/>
                      <a:pt x="365" y="197"/>
                    </a:cubicBezTo>
                    <a:lnTo>
                      <a:pt x="0" y="96"/>
                    </a:lnTo>
                    <a:close/>
                  </a:path>
                </a:pathLst>
              </a:custGeom>
              <a:solidFill>
                <a:srgbClr val="F81706"/>
              </a:solidFill>
              <a:ln w="9525">
                <a:solidFill>
                  <a:srgbClr val="F81706"/>
                </a:solidFill>
                <a:round/>
                <a:headEnd/>
                <a:tailEnd/>
              </a:ln>
            </p:spPr>
            <p:txBody>
              <a:bodyPr wrap="none"/>
              <a:lstStyle/>
              <a:p>
                <a:endParaRPr lang="th-TH"/>
              </a:p>
            </p:txBody>
          </p:sp>
          <p:sp>
            <p:nvSpPr>
              <p:cNvPr id="4108" name="Text Box 30"/>
              <p:cNvSpPr txBox="1">
                <a:spLocks noChangeArrowheads="1"/>
              </p:cNvSpPr>
              <p:nvPr/>
            </p:nvSpPr>
            <p:spPr bwMode="auto">
              <a:xfrm>
                <a:off x="1478" y="1221"/>
                <a:ext cx="755" cy="288"/>
              </a:xfrm>
              <a:prstGeom prst="rect">
                <a:avLst/>
              </a:prstGeom>
              <a:noFill/>
              <a:ln w="9525">
                <a:noFill/>
                <a:miter lim="800000"/>
                <a:headEnd/>
                <a:tailEnd/>
              </a:ln>
            </p:spPr>
            <p:txBody>
              <a:bodyPr wrap="none">
                <a:spAutoFit/>
              </a:bodyPr>
              <a:lstStyle/>
              <a:p>
                <a:r>
                  <a:rPr lang="en-US">
                    <a:solidFill>
                      <a:srgbClr val="F81706"/>
                    </a:solidFill>
                  </a:rPr>
                  <a:t>sensors</a:t>
                </a:r>
              </a:p>
            </p:txBody>
          </p:sp>
          <p:sp>
            <p:nvSpPr>
              <p:cNvPr id="4109" name="Text Box 31"/>
              <p:cNvSpPr txBox="1">
                <a:spLocks noChangeArrowheads="1"/>
              </p:cNvSpPr>
              <p:nvPr/>
            </p:nvSpPr>
            <p:spPr bwMode="auto">
              <a:xfrm>
                <a:off x="1766" y="2757"/>
                <a:ext cx="901" cy="288"/>
              </a:xfrm>
              <a:prstGeom prst="rect">
                <a:avLst/>
              </a:prstGeom>
              <a:noFill/>
              <a:ln w="9525">
                <a:noFill/>
                <a:miter lim="800000"/>
                <a:headEnd/>
                <a:tailEnd/>
              </a:ln>
            </p:spPr>
            <p:txBody>
              <a:bodyPr wrap="none">
                <a:spAutoFit/>
              </a:bodyPr>
              <a:lstStyle/>
              <a:p>
                <a:r>
                  <a:rPr lang="en-US">
                    <a:solidFill>
                      <a:srgbClr val="339933"/>
                    </a:solidFill>
                  </a:rPr>
                  <a:t>actuators</a:t>
                </a:r>
              </a:p>
            </p:txBody>
          </p:sp>
        </p:gr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Example: Assembly Planning</a:t>
            </a:r>
          </a:p>
        </p:txBody>
      </p:sp>
      <p:pic>
        <p:nvPicPr>
          <p:cNvPr id="31747" name="Picture 3" descr="engine"/>
          <p:cNvPicPr>
            <a:picLocks noChangeAspect="1" noChangeArrowheads="1"/>
          </p:cNvPicPr>
          <p:nvPr/>
        </p:nvPicPr>
        <p:blipFill>
          <a:blip r:embed="rId3" cstate="print"/>
          <a:srcRect/>
          <a:stretch>
            <a:fillRect/>
          </a:stretch>
        </p:blipFill>
        <p:spPr bwMode="auto">
          <a:xfrm>
            <a:off x="4495800" y="3962400"/>
            <a:ext cx="4013200" cy="2435225"/>
          </a:xfrm>
          <a:prstGeom prst="rect">
            <a:avLst/>
          </a:prstGeom>
          <a:solidFill>
            <a:schemeClr val="accent2"/>
          </a:solidFill>
          <a:ln w="28575">
            <a:solidFill>
              <a:schemeClr val="hlink"/>
            </a:solidFill>
            <a:miter lim="800000"/>
            <a:headEnd/>
            <a:tailEnd/>
          </a:ln>
        </p:spPr>
      </p:pic>
      <p:pic>
        <p:nvPicPr>
          <p:cNvPr id="31748" name="Picture 4" descr="disc"/>
          <p:cNvPicPr>
            <a:picLocks noChangeAspect="1" noChangeArrowheads="1"/>
          </p:cNvPicPr>
          <p:nvPr/>
        </p:nvPicPr>
        <p:blipFill>
          <a:blip r:embed="rId4" cstate="print"/>
          <a:srcRect/>
          <a:stretch>
            <a:fillRect/>
          </a:stretch>
        </p:blipFill>
        <p:spPr bwMode="auto">
          <a:xfrm>
            <a:off x="838200" y="2133600"/>
            <a:ext cx="3733800" cy="1514475"/>
          </a:xfrm>
          <a:prstGeom prst="rect">
            <a:avLst/>
          </a:prstGeom>
          <a:noFill/>
          <a:ln w="28575">
            <a:solidFill>
              <a:srgbClr val="669900"/>
            </a:solidFill>
            <a:miter lim="800000"/>
            <a:headEnd/>
            <a:tailEnd/>
          </a:ln>
        </p:spPr>
      </p:pic>
      <p:sp>
        <p:nvSpPr>
          <p:cNvPr id="31749" name="AutoShape 5"/>
          <p:cNvSpPr>
            <a:spLocks noChangeArrowheads="1"/>
          </p:cNvSpPr>
          <p:nvPr/>
        </p:nvSpPr>
        <p:spPr bwMode="auto">
          <a:xfrm flipV="1">
            <a:off x="2209800" y="3962400"/>
            <a:ext cx="1905000" cy="91440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p>
            <a:endParaRPr lang="th-TH"/>
          </a:p>
        </p:txBody>
      </p:sp>
      <p:sp>
        <p:nvSpPr>
          <p:cNvPr id="31750" name="Text Box 6"/>
          <p:cNvSpPr txBox="1">
            <a:spLocks noChangeArrowheads="1"/>
          </p:cNvSpPr>
          <p:nvPr/>
        </p:nvSpPr>
        <p:spPr bwMode="auto">
          <a:xfrm>
            <a:off x="4648200" y="1981200"/>
            <a:ext cx="1695450" cy="457200"/>
          </a:xfrm>
          <a:prstGeom prst="rect">
            <a:avLst/>
          </a:prstGeom>
          <a:noFill/>
          <a:ln w="9525">
            <a:noFill/>
            <a:miter lim="800000"/>
            <a:headEnd/>
            <a:tailEnd/>
          </a:ln>
        </p:spPr>
        <p:txBody>
          <a:bodyPr wrap="none">
            <a:spAutoFit/>
          </a:bodyPr>
          <a:lstStyle/>
          <a:p>
            <a:r>
              <a:rPr lang="en-US">
                <a:solidFill>
                  <a:srgbClr val="669900"/>
                </a:solidFill>
              </a:rPr>
              <a:t>Initial state</a:t>
            </a:r>
          </a:p>
        </p:txBody>
      </p:sp>
      <p:sp>
        <p:nvSpPr>
          <p:cNvPr id="31751" name="Text Box 7"/>
          <p:cNvSpPr txBox="1">
            <a:spLocks noChangeArrowheads="1"/>
          </p:cNvSpPr>
          <p:nvPr/>
        </p:nvSpPr>
        <p:spPr bwMode="auto">
          <a:xfrm>
            <a:off x="7010400" y="3429000"/>
            <a:ext cx="1538288" cy="457200"/>
          </a:xfrm>
          <a:prstGeom prst="rect">
            <a:avLst/>
          </a:prstGeom>
          <a:noFill/>
          <a:ln w="9525">
            <a:noFill/>
            <a:miter lim="800000"/>
            <a:headEnd/>
            <a:tailEnd/>
          </a:ln>
        </p:spPr>
        <p:txBody>
          <a:bodyPr wrap="none">
            <a:spAutoFit/>
          </a:bodyPr>
          <a:lstStyle/>
          <a:p>
            <a:r>
              <a:rPr lang="en-US">
                <a:solidFill>
                  <a:schemeClr val="hlink"/>
                </a:solidFill>
              </a:rPr>
              <a:t>Goal state</a:t>
            </a:r>
          </a:p>
        </p:txBody>
      </p:sp>
      <p:grpSp>
        <p:nvGrpSpPr>
          <p:cNvPr id="2" name="Group 8"/>
          <p:cNvGrpSpPr>
            <a:grpSpLocks/>
          </p:cNvGrpSpPr>
          <p:nvPr/>
        </p:nvGrpSpPr>
        <p:grpSpPr bwMode="auto">
          <a:xfrm>
            <a:off x="381000" y="5105400"/>
            <a:ext cx="3892550" cy="1525588"/>
            <a:chOff x="240" y="3216"/>
            <a:chExt cx="2452" cy="961"/>
          </a:xfrm>
        </p:grpSpPr>
        <p:sp>
          <p:nvSpPr>
            <p:cNvPr id="31757" name="Text Box 9"/>
            <p:cNvSpPr txBox="1">
              <a:spLocks noChangeArrowheads="1"/>
            </p:cNvSpPr>
            <p:nvPr/>
          </p:nvSpPr>
          <p:spPr bwMode="auto">
            <a:xfrm>
              <a:off x="240" y="3216"/>
              <a:ext cx="2452" cy="536"/>
            </a:xfrm>
            <a:prstGeom prst="rect">
              <a:avLst/>
            </a:prstGeom>
            <a:noFill/>
            <a:ln w="28575">
              <a:solidFill>
                <a:schemeClr val="tx1"/>
              </a:solidFill>
              <a:miter lim="800000"/>
              <a:headEnd/>
              <a:tailEnd/>
            </a:ln>
          </p:spPr>
          <p:txBody>
            <a:bodyPr wrap="none">
              <a:spAutoFit/>
            </a:bodyPr>
            <a:lstStyle/>
            <a:p>
              <a:r>
                <a:rPr lang="en-US"/>
                <a:t>Successor function:</a:t>
              </a:r>
            </a:p>
            <a:p>
              <a:pPr>
                <a:buFontTx/>
                <a:buChar char="•"/>
              </a:pPr>
              <a:r>
                <a:rPr lang="en-US"/>
                <a:t> Merge two subassemblies</a:t>
              </a:r>
            </a:p>
          </p:txBody>
        </p:sp>
        <p:pic>
          <p:nvPicPr>
            <p:cNvPr id="31758" name="Picture 10" descr="tool"/>
            <p:cNvPicPr>
              <a:picLocks noChangeAspect="1" noChangeArrowheads="1"/>
            </p:cNvPicPr>
            <p:nvPr/>
          </p:nvPicPr>
          <p:blipFill>
            <a:blip r:embed="rId5" cstate="print"/>
            <a:srcRect/>
            <a:stretch>
              <a:fillRect/>
            </a:stretch>
          </p:blipFill>
          <p:spPr bwMode="auto">
            <a:xfrm>
              <a:off x="720" y="3792"/>
              <a:ext cx="1428" cy="385"/>
            </a:xfrm>
            <a:prstGeom prst="rect">
              <a:avLst/>
            </a:prstGeom>
            <a:noFill/>
            <a:ln w="28575">
              <a:noFill/>
              <a:miter lim="800000"/>
              <a:headEnd/>
              <a:tailEnd/>
            </a:ln>
          </p:spPr>
        </p:pic>
      </p:grpSp>
      <p:grpSp>
        <p:nvGrpSpPr>
          <p:cNvPr id="3" name="Group 11"/>
          <p:cNvGrpSpPr>
            <a:grpSpLocks/>
          </p:cNvGrpSpPr>
          <p:nvPr/>
        </p:nvGrpSpPr>
        <p:grpSpPr bwMode="auto">
          <a:xfrm>
            <a:off x="228600" y="3200400"/>
            <a:ext cx="4137025" cy="2438400"/>
            <a:chOff x="144" y="2016"/>
            <a:chExt cx="2606" cy="1536"/>
          </a:xfrm>
        </p:grpSpPr>
        <p:sp>
          <p:nvSpPr>
            <p:cNvPr id="31754" name="Oval 12"/>
            <p:cNvSpPr>
              <a:spLocks noChangeArrowheads="1"/>
            </p:cNvSpPr>
            <p:nvPr/>
          </p:nvSpPr>
          <p:spPr bwMode="auto">
            <a:xfrm>
              <a:off x="144" y="3216"/>
              <a:ext cx="1920" cy="336"/>
            </a:xfrm>
            <a:prstGeom prst="ellipse">
              <a:avLst/>
            </a:prstGeom>
            <a:noFill/>
            <a:ln w="38100">
              <a:solidFill>
                <a:srgbClr val="FF3300"/>
              </a:solidFill>
              <a:round/>
              <a:headEnd/>
              <a:tailEnd/>
            </a:ln>
          </p:spPr>
          <p:txBody>
            <a:bodyPr wrap="none" anchor="ctr"/>
            <a:lstStyle/>
            <a:p>
              <a:endParaRPr lang="th-TH"/>
            </a:p>
          </p:txBody>
        </p:sp>
        <p:sp>
          <p:nvSpPr>
            <p:cNvPr id="31755" name="Text Box 13"/>
            <p:cNvSpPr txBox="1">
              <a:spLocks noChangeArrowheads="1"/>
            </p:cNvSpPr>
            <p:nvPr/>
          </p:nvSpPr>
          <p:spPr bwMode="auto">
            <a:xfrm>
              <a:off x="192" y="2016"/>
              <a:ext cx="2558" cy="772"/>
            </a:xfrm>
            <a:prstGeom prst="rect">
              <a:avLst/>
            </a:prstGeom>
            <a:solidFill>
              <a:srgbClr val="FFFFCC"/>
            </a:solidFill>
            <a:ln w="38100">
              <a:solidFill>
                <a:srgbClr val="FF3300"/>
              </a:solidFill>
              <a:miter lim="800000"/>
              <a:headEnd/>
              <a:tailEnd/>
            </a:ln>
          </p:spPr>
          <p:txBody>
            <a:bodyPr wrap="none">
              <a:spAutoFit/>
            </a:bodyPr>
            <a:lstStyle/>
            <a:p>
              <a:r>
                <a:rPr lang="en-US">
                  <a:solidFill>
                    <a:srgbClr val="FF3300"/>
                  </a:solidFill>
                </a:rPr>
                <a:t>Complex function:</a:t>
              </a:r>
            </a:p>
            <a:p>
              <a:r>
                <a:rPr lang="en-US">
                  <a:solidFill>
                    <a:srgbClr val="FF3300"/>
                  </a:solidFill>
                </a:rPr>
                <a:t>it must find if a collision-free</a:t>
              </a:r>
            </a:p>
            <a:p>
              <a:r>
                <a:rPr lang="en-US">
                  <a:solidFill>
                    <a:srgbClr val="FF3300"/>
                  </a:solidFill>
                </a:rPr>
                <a:t>merging motion exists</a:t>
              </a:r>
              <a:r>
                <a:rPr lang="en-US"/>
                <a:t> </a:t>
              </a:r>
            </a:p>
          </p:txBody>
        </p:sp>
        <p:sp>
          <p:nvSpPr>
            <p:cNvPr id="31756" name="Line 14"/>
            <p:cNvSpPr>
              <a:spLocks noChangeShapeType="1"/>
            </p:cNvSpPr>
            <p:nvPr/>
          </p:nvSpPr>
          <p:spPr bwMode="auto">
            <a:xfrm flipV="1">
              <a:off x="1104" y="2784"/>
              <a:ext cx="0" cy="432"/>
            </a:xfrm>
            <a:prstGeom prst="line">
              <a:avLst/>
            </a:prstGeom>
            <a:noFill/>
            <a:ln w="38100">
              <a:solidFill>
                <a:srgbClr val="FF3300"/>
              </a:solidFill>
              <a:round/>
              <a:headEnd/>
              <a:tailEnd type="triangle" w="med" len="med"/>
            </a:ln>
          </p:spPr>
          <p:txBody>
            <a:bodyPr wrap="none"/>
            <a:lstStyle/>
            <a:p>
              <a:endParaRPr lang="th-TH"/>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Example: Assembly Planning</a:t>
            </a:r>
          </a:p>
        </p:txBody>
      </p:sp>
      <p:grpSp>
        <p:nvGrpSpPr>
          <p:cNvPr id="32771" name="Group 3"/>
          <p:cNvGrpSpPr>
            <a:grpSpLocks/>
          </p:cNvGrpSpPr>
          <p:nvPr/>
        </p:nvGrpSpPr>
        <p:grpSpPr bwMode="auto">
          <a:xfrm>
            <a:off x="1828800" y="2133600"/>
            <a:ext cx="5181600" cy="4038600"/>
            <a:chOff x="1152" y="1344"/>
            <a:chExt cx="3264" cy="2544"/>
          </a:xfrm>
        </p:grpSpPr>
        <p:grpSp>
          <p:nvGrpSpPr>
            <p:cNvPr id="32772" name="Group 4"/>
            <p:cNvGrpSpPr>
              <a:grpSpLocks/>
            </p:cNvGrpSpPr>
            <p:nvPr/>
          </p:nvGrpSpPr>
          <p:grpSpPr bwMode="auto">
            <a:xfrm>
              <a:off x="1152" y="1344"/>
              <a:ext cx="1344" cy="2544"/>
              <a:chOff x="480" y="1248"/>
              <a:chExt cx="1344" cy="2544"/>
            </a:xfrm>
          </p:grpSpPr>
          <p:grpSp>
            <p:nvGrpSpPr>
              <p:cNvPr id="32784" name="Group 5"/>
              <p:cNvGrpSpPr>
                <a:grpSpLocks/>
              </p:cNvGrpSpPr>
              <p:nvPr/>
            </p:nvGrpSpPr>
            <p:grpSpPr bwMode="auto">
              <a:xfrm>
                <a:off x="576" y="1344"/>
                <a:ext cx="1152" cy="2352"/>
                <a:chOff x="576" y="1152"/>
                <a:chExt cx="1152" cy="2352"/>
              </a:xfrm>
            </p:grpSpPr>
            <p:sp>
              <p:nvSpPr>
                <p:cNvPr id="32786" name="Freeform 6"/>
                <p:cNvSpPr>
                  <a:spLocks/>
                </p:cNvSpPr>
                <p:nvPr/>
              </p:nvSpPr>
              <p:spPr bwMode="auto">
                <a:xfrm>
                  <a:off x="576" y="2112"/>
                  <a:ext cx="1152" cy="1056"/>
                </a:xfrm>
                <a:custGeom>
                  <a:avLst/>
                  <a:gdLst>
                    <a:gd name="T0" fmla="*/ 0 w 1152"/>
                    <a:gd name="T1" fmla="*/ 0 h 1056"/>
                    <a:gd name="T2" fmla="*/ 96 w 1152"/>
                    <a:gd name="T3" fmla="*/ 0 h 1056"/>
                    <a:gd name="T4" fmla="*/ 96 w 1152"/>
                    <a:gd name="T5" fmla="*/ 192 h 1056"/>
                    <a:gd name="T6" fmla="*/ 192 w 1152"/>
                    <a:gd name="T7" fmla="*/ 192 h 1056"/>
                    <a:gd name="T8" fmla="*/ 192 w 1152"/>
                    <a:gd name="T9" fmla="*/ 0 h 1056"/>
                    <a:gd name="T10" fmla="*/ 288 w 1152"/>
                    <a:gd name="T11" fmla="*/ 0 h 1056"/>
                    <a:gd name="T12" fmla="*/ 288 w 1152"/>
                    <a:gd name="T13" fmla="*/ 768 h 1056"/>
                    <a:gd name="T14" fmla="*/ 864 w 1152"/>
                    <a:gd name="T15" fmla="*/ 768 h 1056"/>
                    <a:gd name="T16" fmla="*/ 864 w 1152"/>
                    <a:gd name="T17" fmla="*/ 0 h 1056"/>
                    <a:gd name="T18" fmla="*/ 912 w 1152"/>
                    <a:gd name="T19" fmla="*/ 0 h 1056"/>
                    <a:gd name="T20" fmla="*/ 960 w 1152"/>
                    <a:gd name="T21" fmla="*/ 0 h 1056"/>
                    <a:gd name="T22" fmla="*/ 960 w 1152"/>
                    <a:gd name="T23" fmla="*/ 192 h 1056"/>
                    <a:gd name="T24" fmla="*/ 1056 w 1152"/>
                    <a:gd name="T25" fmla="*/ 192 h 1056"/>
                    <a:gd name="T26" fmla="*/ 1056 w 1152"/>
                    <a:gd name="T27" fmla="*/ 0 h 1056"/>
                    <a:gd name="T28" fmla="*/ 1152 w 1152"/>
                    <a:gd name="T29" fmla="*/ 0 h 1056"/>
                    <a:gd name="T30" fmla="*/ 1152 w 1152"/>
                    <a:gd name="T31" fmla="*/ 1056 h 1056"/>
                    <a:gd name="T32" fmla="*/ 0 w 1152"/>
                    <a:gd name="T33" fmla="*/ 1056 h 1056"/>
                    <a:gd name="T34" fmla="*/ 0 w 1152"/>
                    <a:gd name="T35" fmla="*/ 0 h 10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2"/>
                    <a:gd name="T55" fmla="*/ 0 h 1056"/>
                    <a:gd name="T56" fmla="*/ 1152 w 1152"/>
                    <a:gd name="T57" fmla="*/ 1056 h 10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2" h="1056">
                      <a:moveTo>
                        <a:pt x="0" y="0"/>
                      </a:moveTo>
                      <a:lnTo>
                        <a:pt x="96" y="0"/>
                      </a:lnTo>
                      <a:lnTo>
                        <a:pt x="96" y="192"/>
                      </a:lnTo>
                      <a:lnTo>
                        <a:pt x="192" y="192"/>
                      </a:lnTo>
                      <a:lnTo>
                        <a:pt x="192" y="0"/>
                      </a:lnTo>
                      <a:lnTo>
                        <a:pt x="288" y="0"/>
                      </a:lnTo>
                      <a:lnTo>
                        <a:pt x="288" y="768"/>
                      </a:lnTo>
                      <a:lnTo>
                        <a:pt x="864" y="768"/>
                      </a:lnTo>
                      <a:lnTo>
                        <a:pt x="864" y="0"/>
                      </a:lnTo>
                      <a:lnTo>
                        <a:pt x="912" y="0"/>
                      </a:lnTo>
                      <a:lnTo>
                        <a:pt x="960" y="0"/>
                      </a:lnTo>
                      <a:lnTo>
                        <a:pt x="960" y="192"/>
                      </a:lnTo>
                      <a:lnTo>
                        <a:pt x="1056" y="192"/>
                      </a:lnTo>
                      <a:lnTo>
                        <a:pt x="1056" y="0"/>
                      </a:lnTo>
                      <a:lnTo>
                        <a:pt x="1152" y="0"/>
                      </a:lnTo>
                      <a:lnTo>
                        <a:pt x="1152" y="1056"/>
                      </a:lnTo>
                      <a:lnTo>
                        <a:pt x="0" y="1056"/>
                      </a:lnTo>
                      <a:lnTo>
                        <a:pt x="0" y="0"/>
                      </a:lnTo>
                      <a:close/>
                    </a:path>
                  </a:pathLst>
                </a:custGeom>
                <a:solidFill>
                  <a:srgbClr val="FFFFCC"/>
                </a:solidFill>
                <a:ln w="9525">
                  <a:solidFill>
                    <a:schemeClr val="tx1"/>
                  </a:solidFill>
                  <a:round/>
                  <a:headEnd/>
                  <a:tailEnd/>
                </a:ln>
              </p:spPr>
              <p:txBody>
                <a:bodyPr wrap="none"/>
                <a:lstStyle/>
                <a:p>
                  <a:endParaRPr lang="th-TH"/>
                </a:p>
              </p:txBody>
            </p:sp>
            <p:grpSp>
              <p:nvGrpSpPr>
                <p:cNvPr id="32787" name="Group 7"/>
                <p:cNvGrpSpPr>
                  <a:grpSpLocks/>
                </p:cNvGrpSpPr>
                <p:nvPr/>
              </p:nvGrpSpPr>
              <p:grpSpPr bwMode="auto">
                <a:xfrm>
                  <a:off x="576" y="3408"/>
                  <a:ext cx="1152" cy="96"/>
                  <a:chOff x="2496" y="2208"/>
                  <a:chExt cx="1152" cy="96"/>
                </a:xfrm>
              </p:grpSpPr>
              <p:sp>
                <p:nvSpPr>
                  <p:cNvPr id="32790" name="Rectangle 8"/>
                  <p:cNvSpPr>
                    <a:spLocks noChangeArrowheads="1"/>
                  </p:cNvSpPr>
                  <p:nvPr/>
                </p:nvSpPr>
                <p:spPr bwMode="auto">
                  <a:xfrm>
                    <a:off x="2496" y="2208"/>
                    <a:ext cx="1152" cy="96"/>
                  </a:xfrm>
                  <a:prstGeom prst="rect">
                    <a:avLst/>
                  </a:prstGeom>
                  <a:solidFill>
                    <a:srgbClr val="DDDDDD"/>
                  </a:solidFill>
                  <a:ln w="9525">
                    <a:solidFill>
                      <a:schemeClr val="tx1"/>
                    </a:solidFill>
                    <a:miter lim="800000"/>
                    <a:headEnd/>
                    <a:tailEnd/>
                  </a:ln>
                </p:spPr>
                <p:txBody>
                  <a:bodyPr wrap="none" anchor="ctr"/>
                  <a:lstStyle/>
                  <a:p>
                    <a:endParaRPr lang="th-TH"/>
                  </a:p>
                </p:txBody>
              </p:sp>
              <p:sp>
                <p:nvSpPr>
                  <p:cNvPr id="32791" name="Rectangle 9"/>
                  <p:cNvSpPr>
                    <a:spLocks noChangeArrowheads="1"/>
                  </p:cNvSpPr>
                  <p:nvPr/>
                </p:nvSpPr>
                <p:spPr bwMode="auto">
                  <a:xfrm>
                    <a:off x="3456" y="2208"/>
                    <a:ext cx="96" cy="96"/>
                  </a:xfrm>
                  <a:prstGeom prst="rect">
                    <a:avLst/>
                  </a:prstGeom>
                  <a:solidFill>
                    <a:schemeClr val="bg1"/>
                  </a:solidFill>
                  <a:ln w="9525">
                    <a:solidFill>
                      <a:schemeClr val="tx1"/>
                    </a:solidFill>
                    <a:miter lim="800000"/>
                    <a:headEnd/>
                    <a:tailEnd/>
                  </a:ln>
                </p:spPr>
                <p:txBody>
                  <a:bodyPr wrap="none" anchor="ctr"/>
                  <a:lstStyle/>
                  <a:p>
                    <a:endParaRPr lang="th-TH"/>
                  </a:p>
                </p:txBody>
              </p:sp>
              <p:sp>
                <p:nvSpPr>
                  <p:cNvPr id="32792" name="Rectangle 10"/>
                  <p:cNvSpPr>
                    <a:spLocks noChangeArrowheads="1"/>
                  </p:cNvSpPr>
                  <p:nvPr/>
                </p:nvSpPr>
                <p:spPr bwMode="auto">
                  <a:xfrm>
                    <a:off x="2592" y="2208"/>
                    <a:ext cx="96" cy="96"/>
                  </a:xfrm>
                  <a:prstGeom prst="rect">
                    <a:avLst/>
                  </a:prstGeom>
                  <a:solidFill>
                    <a:schemeClr val="bg1"/>
                  </a:solidFill>
                  <a:ln w="9525">
                    <a:solidFill>
                      <a:schemeClr val="tx1"/>
                    </a:solidFill>
                    <a:miter lim="800000"/>
                    <a:headEnd/>
                    <a:tailEnd/>
                  </a:ln>
                </p:spPr>
                <p:txBody>
                  <a:bodyPr wrap="none" anchor="ctr"/>
                  <a:lstStyle/>
                  <a:p>
                    <a:endParaRPr lang="th-TH"/>
                  </a:p>
                </p:txBody>
              </p:sp>
            </p:grpSp>
            <p:sp>
              <p:nvSpPr>
                <p:cNvPr id="32788" name="Freeform 11"/>
                <p:cNvSpPr>
                  <a:spLocks/>
                </p:cNvSpPr>
                <p:nvPr/>
              </p:nvSpPr>
              <p:spPr bwMode="auto">
                <a:xfrm>
                  <a:off x="576" y="1152"/>
                  <a:ext cx="288" cy="384"/>
                </a:xfrm>
                <a:custGeom>
                  <a:avLst/>
                  <a:gdLst>
                    <a:gd name="T0" fmla="*/ 192 w 288"/>
                    <a:gd name="T1" fmla="*/ 384 h 384"/>
                    <a:gd name="T2" fmla="*/ 96 w 288"/>
                    <a:gd name="T3" fmla="*/ 384 h 384"/>
                    <a:gd name="T4" fmla="*/ 96 w 288"/>
                    <a:gd name="T5" fmla="*/ 96 h 384"/>
                    <a:gd name="T6" fmla="*/ 0 w 288"/>
                    <a:gd name="T7" fmla="*/ 96 h 384"/>
                    <a:gd name="T8" fmla="*/ 0 w 288"/>
                    <a:gd name="T9" fmla="*/ 0 h 384"/>
                    <a:gd name="T10" fmla="*/ 288 w 288"/>
                    <a:gd name="T11" fmla="*/ 0 h 384"/>
                    <a:gd name="T12" fmla="*/ 288 w 288"/>
                    <a:gd name="T13" fmla="*/ 96 h 384"/>
                    <a:gd name="T14" fmla="*/ 192 w 288"/>
                    <a:gd name="T15" fmla="*/ 96 h 384"/>
                    <a:gd name="T16" fmla="*/ 192 w 288"/>
                    <a:gd name="T17" fmla="*/ 38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CCFF99"/>
                </a:solidFill>
                <a:ln w="9525">
                  <a:solidFill>
                    <a:schemeClr val="tx1"/>
                  </a:solidFill>
                  <a:round/>
                  <a:headEnd/>
                  <a:tailEnd/>
                </a:ln>
              </p:spPr>
              <p:txBody>
                <a:bodyPr wrap="none"/>
                <a:lstStyle/>
                <a:p>
                  <a:endParaRPr lang="th-TH"/>
                </a:p>
              </p:txBody>
            </p:sp>
            <p:sp>
              <p:nvSpPr>
                <p:cNvPr id="32789" name="Freeform 12"/>
                <p:cNvSpPr>
                  <a:spLocks/>
                </p:cNvSpPr>
                <p:nvPr/>
              </p:nvSpPr>
              <p:spPr bwMode="auto">
                <a:xfrm>
                  <a:off x="1440" y="1152"/>
                  <a:ext cx="288" cy="384"/>
                </a:xfrm>
                <a:custGeom>
                  <a:avLst/>
                  <a:gdLst>
                    <a:gd name="T0" fmla="*/ 192 w 288"/>
                    <a:gd name="T1" fmla="*/ 384 h 384"/>
                    <a:gd name="T2" fmla="*/ 96 w 288"/>
                    <a:gd name="T3" fmla="*/ 384 h 384"/>
                    <a:gd name="T4" fmla="*/ 96 w 288"/>
                    <a:gd name="T5" fmla="*/ 96 h 384"/>
                    <a:gd name="T6" fmla="*/ 0 w 288"/>
                    <a:gd name="T7" fmla="*/ 96 h 384"/>
                    <a:gd name="T8" fmla="*/ 0 w 288"/>
                    <a:gd name="T9" fmla="*/ 0 h 384"/>
                    <a:gd name="T10" fmla="*/ 288 w 288"/>
                    <a:gd name="T11" fmla="*/ 0 h 384"/>
                    <a:gd name="T12" fmla="*/ 288 w 288"/>
                    <a:gd name="T13" fmla="*/ 96 h 384"/>
                    <a:gd name="T14" fmla="*/ 192 w 288"/>
                    <a:gd name="T15" fmla="*/ 96 h 384"/>
                    <a:gd name="T16" fmla="*/ 192 w 288"/>
                    <a:gd name="T17" fmla="*/ 38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FFCCFF"/>
                </a:solidFill>
                <a:ln w="9525">
                  <a:solidFill>
                    <a:schemeClr val="tx1"/>
                  </a:solidFill>
                  <a:round/>
                  <a:headEnd/>
                  <a:tailEnd/>
                </a:ln>
              </p:spPr>
              <p:txBody>
                <a:bodyPr wrap="none"/>
                <a:lstStyle/>
                <a:p>
                  <a:endParaRPr lang="th-TH"/>
                </a:p>
              </p:txBody>
            </p:sp>
          </p:grpSp>
          <p:sp>
            <p:nvSpPr>
              <p:cNvPr id="32785" name="Rectangle 13"/>
              <p:cNvSpPr>
                <a:spLocks noChangeArrowheads="1"/>
              </p:cNvSpPr>
              <p:nvPr/>
            </p:nvSpPr>
            <p:spPr bwMode="auto">
              <a:xfrm>
                <a:off x="480" y="1248"/>
                <a:ext cx="1344" cy="2544"/>
              </a:xfrm>
              <a:prstGeom prst="rect">
                <a:avLst/>
              </a:prstGeom>
              <a:noFill/>
              <a:ln w="9525">
                <a:solidFill>
                  <a:srgbClr val="CC6600"/>
                </a:solidFill>
                <a:miter lim="800000"/>
                <a:headEnd/>
                <a:tailEnd/>
              </a:ln>
            </p:spPr>
            <p:txBody>
              <a:bodyPr wrap="none" anchor="ctr"/>
              <a:lstStyle/>
              <a:p>
                <a:endParaRPr lang="th-TH"/>
              </a:p>
            </p:txBody>
          </p:sp>
        </p:grpSp>
        <p:grpSp>
          <p:nvGrpSpPr>
            <p:cNvPr id="32773" name="Group 14"/>
            <p:cNvGrpSpPr>
              <a:grpSpLocks/>
            </p:cNvGrpSpPr>
            <p:nvPr/>
          </p:nvGrpSpPr>
          <p:grpSpPr bwMode="auto">
            <a:xfrm>
              <a:off x="2640" y="1344"/>
              <a:ext cx="1776" cy="2544"/>
              <a:chOff x="3600" y="1248"/>
              <a:chExt cx="1776" cy="2544"/>
            </a:xfrm>
          </p:grpSpPr>
          <p:sp>
            <p:nvSpPr>
              <p:cNvPr id="32775" name="Freeform 15"/>
              <p:cNvSpPr>
                <a:spLocks/>
              </p:cNvSpPr>
              <p:nvPr/>
            </p:nvSpPr>
            <p:spPr bwMode="auto">
              <a:xfrm>
                <a:off x="4128" y="2304"/>
                <a:ext cx="1152" cy="1056"/>
              </a:xfrm>
              <a:custGeom>
                <a:avLst/>
                <a:gdLst>
                  <a:gd name="T0" fmla="*/ 0 w 1152"/>
                  <a:gd name="T1" fmla="*/ 0 h 1056"/>
                  <a:gd name="T2" fmla="*/ 96 w 1152"/>
                  <a:gd name="T3" fmla="*/ 0 h 1056"/>
                  <a:gd name="T4" fmla="*/ 96 w 1152"/>
                  <a:gd name="T5" fmla="*/ 192 h 1056"/>
                  <a:gd name="T6" fmla="*/ 192 w 1152"/>
                  <a:gd name="T7" fmla="*/ 192 h 1056"/>
                  <a:gd name="T8" fmla="*/ 192 w 1152"/>
                  <a:gd name="T9" fmla="*/ 0 h 1056"/>
                  <a:gd name="T10" fmla="*/ 288 w 1152"/>
                  <a:gd name="T11" fmla="*/ 0 h 1056"/>
                  <a:gd name="T12" fmla="*/ 288 w 1152"/>
                  <a:gd name="T13" fmla="*/ 768 h 1056"/>
                  <a:gd name="T14" fmla="*/ 864 w 1152"/>
                  <a:gd name="T15" fmla="*/ 768 h 1056"/>
                  <a:gd name="T16" fmla="*/ 864 w 1152"/>
                  <a:gd name="T17" fmla="*/ 0 h 1056"/>
                  <a:gd name="T18" fmla="*/ 912 w 1152"/>
                  <a:gd name="T19" fmla="*/ 0 h 1056"/>
                  <a:gd name="T20" fmla="*/ 960 w 1152"/>
                  <a:gd name="T21" fmla="*/ 0 h 1056"/>
                  <a:gd name="T22" fmla="*/ 960 w 1152"/>
                  <a:gd name="T23" fmla="*/ 192 h 1056"/>
                  <a:gd name="T24" fmla="*/ 1056 w 1152"/>
                  <a:gd name="T25" fmla="*/ 192 h 1056"/>
                  <a:gd name="T26" fmla="*/ 1056 w 1152"/>
                  <a:gd name="T27" fmla="*/ 0 h 1056"/>
                  <a:gd name="T28" fmla="*/ 1152 w 1152"/>
                  <a:gd name="T29" fmla="*/ 0 h 1056"/>
                  <a:gd name="T30" fmla="*/ 1152 w 1152"/>
                  <a:gd name="T31" fmla="*/ 1056 h 1056"/>
                  <a:gd name="T32" fmla="*/ 0 w 1152"/>
                  <a:gd name="T33" fmla="*/ 1056 h 1056"/>
                  <a:gd name="T34" fmla="*/ 0 w 1152"/>
                  <a:gd name="T35" fmla="*/ 0 h 10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2"/>
                  <a:gd name="T55" fmla="*/ 0 h 1056"/>
                  <a:gd name="T56" fmla="*/ 1152 w 1152"/>
                  <a:gd name="T57" fmla="*/ 1056 h 10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2" h="1056">
                    <a:moveTo>
                      <a:pt x="0" y="0"/>
                    </a:moveTo>
                    <a:lnTo>
                      <a:pt x="96" y="0"/>
                    </a:lnTo>
                    <a:lnTo>
                      <a:pt x="96" y="192"/>
                    </a:lnTo>
                    <a:lnTo>
                      <a:pt x="192" y="192"/>
                    </a:lnTo>
                    <a:lnTo>
                      <a:pt x="192" y="0"/>
                    </a:lnTo>
                    <a:lnTo>
                      <a:pt x="288" y="0"/>
                    </a:lnTo>
                    <a:lnTo>
                      <a:pt x="288" y="768"/>
                    </a:lnTo>
                    <a:lnTo>
                      <a:pt x="864" y="768"/>
                    </a:lnTo>
                    <a:lnTo>
                      <a:pt x="864" y="0"/>
                    </a:lnTo>
                    <a:lnTo>
                      <a:pt x="912" y="0"/>
                    </a:lnTo>
                    <a:lnTo>
                      <a:pt x="960" y="0"/>
                    </a:lnTo>
                    <a:lnTo>
                      <a:pt x="960" y="192"/>
                    </a:lnTo>
                    <a:lnTo>
                      <a:pt x="1056" y="192"/>
                    </a:lnTo>
                    <a:lnTo>
                      <a:pt x="1056" y="0"/>
                    </a:lnTo>
                    <a:lnTo>
                      <a:pt x="1152" y="0"/>
                    </a:lnTo>
                    <a:lnTo>
                      <a:pt x="1152" y="1056"/>
                    </a:lnTo>
                    <a:lnTo>
                      <a:pt x="0" y="1056"/>
                    </a:lnTo>
                    <a:lnTo>
                      <a:pt x="0" y="0"/>
                    </a:lnTo>
                    <a:close/>
                  </a:path>
                </a:pathLst>
              </a:custGeom>
              <a:solidFill>
                <a:srgbClr val="FFFFCC"/>
              </a:solidFill>
              <a:ln w="9525">
                <a:solidFill>
                  <a:schemeClr val="tx1"/>
                </a:solidFill>
                <a:round/>
                <a:headEnd/>
                <a:tailEnd/>
              </a:ln>
            </p:spPr>
            <p:txBody>
              <a:bodyPr wrap="none"/>
              <a:lstStyle/>
              <a:p>
                <a:endParaRPr lang="th-TH"/>
              </a:p>
            </p:txBody>
          </p:sp>
          <p:grpSp>
            <p:nvGrpSpPr>
              <p:cNvPr id="32776" name="Group 16"/>
              <p:cNvGrpSpPr>
                <a:grpSpLocks/>
              </p:cNvGrpSpPr>
              <p:nvPr/>
            </p:nvGrpSpPr>
            <p:grpSpPr bwMode="auto">
              <a:xfrm>
                <a:off x="4128" y="2208"/>
                <a:ext cx="1152" cy="96"/>
                <a:chOff x="2496" y="2208"/>
                <a:chExt cx="1152" cy="96"/>
              </a:xfrm>
            </p:grpSpPr>
            <p:sp>
              <p:nvSpPr>
                <p:cNvPr id="32781" name="Rectangle 17"/>
                <p:cNvSpPr>
                  <a:spLocks noChangeArrowheads="1"/>
                </p:cNvSpPr>
                <p:nvPr/>
              </p:nvSpPr>
              <p:spPr bwMode="auto">
                <a:xfrm>
                  <a:off x="2496" y="2208"/>
                  <a:ext cx="1152" cy="96"/>
                </a:xfrm>
                <a:prstGeom prst="rect">
                  <a:avLst/>
                </a:prstGeom>
                <a:solidFill>
                  <a:srgbClr val="DDDDDD"/>
                </a:solidFill>
                <a:ln w="9525">
                  <a:solidFill>
                    <a:schemeClr val="tx1"/>
                  </a:solidFill>
                  <a:miter lim="800000"/>
                  <a:headEnd/>
                  <a:tailEnd/>
                </a:ln>
              </p:spPr>
              <p:txBody>
                <a:bodyPr wrap="none" anchor="ctr"/>
                <a:lstStyle/>
                <a:p>
                  <a:endParaRPr lang="th-TH"/>
                </a:p>
              </p:txBody>
            </p:sp>
            <p:sp>
              <p:nvSpPr>
                <p:cNvPr id="32782" name="Rectangle 18"/>
                <p:cNvSpPr>
                  <a:spLocks noChangeArrowheads="1"/>
                </p:cNvSpPr>
                <p:nvPr/>
              </p:nvSpPr>
              <p:spPr bwMode="auto">
                <a:xfrm>
                  <a:off x="3456" y="2208"/>
                  <a:ext cx="96" cy="96"/>
                </a:xfrm>
                <a:prstGeom prst="rect">
                  <a:avLst/>
                </a:prstGeom>
                <a:solidFill>
                  <a:schemeClr val="bg1"/>
                </a:solidFill>
                <a:ln w="9525">
                  <a:solidFill>
                    <a:schemeClr val="tx1"/>
                  </a:solidFill>
                  <a:miter lim="800000"/>
                  <a:headEnd/>
                  <a:tailEnd/>
                </a:ln>
              </p:spPr>
              <p:txBody>
                <a:bodyPr wrap="none" anchor="ctr"/>
                <a:lstStyle/>
                <a:p>
                  <a:endParaRPr lang="th-TH"/>
                </a:p>
              </p:txBody>
            </p:sp>
            <p:sp>
              <p:nvSpPr>
                <p:cNvPr id="32783" name="Rectangle 19"/>
                <p:cNvSpPr>
                  <a:spLocks noChangeArrowheads="1"/>
                </p:cNvSpPr>
                <p:nvPr/>
              </p:nvSpPr>
              <p:spPr bwMode="auto">
                <a:xfrm>
                  <a:off x="2592" y="2208"/>
                  <a:ext cx="96" cy="96"/>
                </a:xfrm>
                <a:prstGeom prst="rect">
                  <a:avLst/>
                </a:prstGeom>
                <a:solidFill>
                  <a:schemeClr val="bg1"/>
                </a:solidFill>
                <a:ln w="9525">
                  <a:solidFill>
                    <a:schemeClr val="tx1"/>
                  </a:solidFill>
                  <a:miter lim="800000"/>
                  <a:headEnd/>
                  <a:tailEnd/>
                </a:ln>
              </p:spPr>
              <p:txBody>
                <a:bodyPr wrap="none" anchor="ctr"/>
                <a:lstStyle/>
                <a:p>
                  <a:endParaRPr lang="th-TH"/>
                </a:p>
              </p:txBody>
            </p:sp>
          </p:grpSp>
          <p:sp>
            <p:nvSpPr>
              <p:cNvPr id="32777" name="Freeform 20"/>
              <p:cNvSpPr>
                <a:spLocks/>
              </p:cNvSpPr>
              <p:nvPr/>
            </p:nvSpPr>
            <p:spPr bwMode="auto">
              <a:xfrm>
                <a:off x="4128" y="2112"/>
                <a:ext cx="288" cy="384"/>
              </a:xfrm>
              <a:custGeom>
                <a:avLst/>
                <a:gdLst>
                  <a:gd name="T0" fmla="*/ 192 w 288"/>
                  <a:gd name="T1" fmla="*/ 384 h 384"/>
                  <a:gd name="T2" fmla="*/ 96 w 288"/>
                  <a:gd name="T3" fmla="*/ 384 h 384"/>
                  <a:gd name="T4" fmla="*/ 96 w 288"/>
                  <a:gd name="T5" fmla="*/ 96 h 384"/>
                  <a:gd name="T6" fmla="*/ 0 w 288"/>
                  <a:gd name="T7" fmla="*/ 96 h 384"/>
                  <a:gd name="T8" fmla="*/ 0 w 288"/>
                  <a:gd name="T9" fmla="*/ 0 h 384"/>
                  <a:gd name="T10" fmla="*/ 288 w 288"/>
                  <a:gd name="T11" fmla="*/ 0 h 384"/>
                  <a:gd name="T12" fmla="*/ 288 w 288"/>
                  <a:gd name="T13" fmla="*/ 96 h 384"/>
                  <a:gd name="T14" fmla="*/ 192 w 288"/>
                  <a:gd name="T15" fmla="*/ 96 h 384"/>
                  <a:gd name="T16" fmla="*/ 192 w 288"/>
                  <a:gd name="T17" fmla="*/ 38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CCFF99"/>
              </a:solidFill>
              <a:ln w="9525">
                <a:solidFill>
                  <a:schemeClr val="tx1"/>
                </a:solidFill>
                <a:round/>
                <a:headEnd/>
                <a:tailEnd/>
              </a:ln>
            </p:spPr>
            <p:txBody>
              <a:bodyPr wrap="none"/>
              <a:lstStyle/>
              <a:p>
                <a:endParaRPr lang="th-TH"/>
              </a:p>
            </p:txBody>
          </p:sp>
          <p:sp>
            <p:nvSpPr>
              <p:cNvPr id="32778" name="Freeform 21"/>
              <p:cNvSpPr>
                <a:spLocks/>
              </p:cNvSpPr>
              <p:nvPr/>
            </p:nvSpPr>
            <p:spPr bwMode="auto">
              <a:xfrm>
                <a:off x="4992" y="2112"/>
                <a:ext cx="288" cy="384"/>
              </a:xfrm>
              <a:custGeom>
                <a:avLst/>
                <a:gdLst>
                  <a:gd name="T0" fmla="*/ 192 w 288"/>
                  <a:gd name="T1" fmla="*/ 384 h 384"/>
                  <a:gd name="T2" fmla="*/ 96 w 288"/>
                  <a:gd name="T3" fmla="*/ 384 h 384"/>
                  <a:gd name="T4" fmla="*/ 96 w 288"/>
                  <a:gd name="T5" fmla="*/ 96 h 384"/>
                  <a:gd name="T6" fmla="*/ 0 w 288"/>
                  <a:gd name="T7" fmla="*/ 96 h 384"/>
                  <a:gd name="T8" fmla="*/ 0 w 288"/>
                  <a:gd name="T9" fmla="*/ 0 h 384"/>
                  <a:gd name="T10" fmla="*/ 288 w 288"/>
                  <a:gd name="T11" fmla="*/ 0 h 384"/>
                  <a:gd name="T12" fmla="*/ 288 w 288"/>
                  <a:gd name="T13" fmla="*/ 96 h 384"/>
                  <a:gd name="T14" fmla="*/ 192 w 288"/>
                  <a:gd name="T15" fmla="*/ 96 h 384"/>
                  <a:gd name="T16" fmla="*/ 192 w 288"/>
                  <a:gd name="T17" fmla="*/ 38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FFCCFF"/>
              </a:solidFill>
              <a:ln w="9525">
                <a:solidFill>
                  <a:schemeClr val="tx1"/>
                </a:solidFill>
                <a:round/>
                <a:headEnd/>
                <a:tailEnd/>
              </a:ln>
            </p:spPr>
            <p:txBody>
              <a:bodyPr wrap="none"/>
              <a:lstStyle/>
              <a:p>
                <a:endParaRPr lang="th-TH"/>
              </a:p>
            </p:txBody>
          </p:sp>
          <p:sp>
            <p:nvSpPr>
              <p:cNvPr id="32779" name="Rectangle 22"/>
              <p:cNvSpPr>
                <a:spLocks noChangeArrowheads="1"/>
              </p:cNvSpPr>
              <p:nvPr/>
            </p:nvSpPr>
            <p:spPr bwMode="auto">
              <a:xfrm>
                <a:off x="4032" y="1248"/>
                <a:ext cx="1344" cy="2544"/>
              </a:xfrm>
              <a:prstGeom prst="rect">
                <a:avLst/>
              </a:prstGeom>
              <a:noFill/>
              <a:ln w="9525">
                <a:solidFill>
                  <a:srgbClr val="CC6600"/>
                </a:solidFill>
                <a:miter lim="800000"/>
                <a:headEnd/>
                <a:tailEnd/>
              </a:ln>
            </p:spPr>
            <p:txBody>
              <a:bodyPr wrap="none" anchor="ctr"/>
              <a:lstStyle/>
              <a:p>
                <a:endParaRPr lang="th-TH"/>
              </a:p>
            </p:txBody>
          </p:sp>
          <p:sp>
            <p:nvSpPr>
              <p:cNvPr id="32780" name="Line 23"/>
              <p:cNvSpPr>
                <a:spLocks noChangeShapeType="1"/>
              </p:cNvSpPr>
              <p:nvPr/>
            </p:nvSpPr>
            <p:spPr bwMode="auto">
              <a:xfrm>
                <a:off x="3600" y="2496"/>
                <a:ext cx="432" cy="0"/>
              </a:xfrm>
              <a:prstGeom prst="line">
                <a:avLst/>
              </a:prstGeom>
              <a:noFill/>
              <a:ln w="38100">
                <a:solidFill>
                  <a:srgbClr val="CC6600"/>
                </a:solidFill>
                <a:round/>
                <a:headEnd/>
                <a:tailEnd type="triangle" w="med" len="med"/>
              </a:ln>
            </p:spPr>
            <p:txBody>
              <a:bodyPr wrap="none"/>
              <a:lstStyle/>
              <a:p>
                <a:endParaRPr lang="th-TH"/>
              </a:p>
            </p:txBody>
          </p:sp>
        </p:grpSp>
        <p:sp>
          <p:nvSpPr>
            <p:cNvPr id="32774" name="Line 24"/>
            <p:cNvSpPr>
              <a:spLocks noChangeShapeType="1"/>
            </p:cNvSpPr>
            <p:nvPr/>
          </p:nvSpPr>
          <p:spPr bwMode="auto">
            <a:xfrm flipH="1">
              <a:off x="2496" y="2592"/>
              <a:ext cx="144" cy="0"/>
            </a:xfrm>
            <a:prstGeom prst="line">
              <a:avLst/>
            </a:prstGeom>
            <a:noFill/>
            <a:ln w="38100">
              <a:solidFill>
                <a:srgbClr val="CC6600"/>
              </a:solidFill>
              <a:round/>
              <a:headEnd/>
              <a:tailEnd/>
            </a:ln>
          </p:spPr>
          <p:txBody>
            <a:bodyPr wrap="none"/>
            <a:lstStyle/>
            <a:p>
              <a:endParaRPr lang="th-TH"/>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Example: Assembly Planning</a:t>
            </a:r>
          </a:p>
        </p:txBody>
      </p:sp>
      <p:grpSp>
        <p:nvGrpSpPr>
          <p:cNvPr id="33795" name="Group 4"/>
          <p:cNvGrpSpPr>
            <a:grpSpLocks/>
          </p:cNvGrpSpPr>
          <p:nvPr/>
        </p:nvGrpSpPr>
        <p:grpSpPr bwMode="auto">
          <a:xfrm>
            <a:off x="914400" y="1828800"/>
            <a:ext cx="1066800" cy="1600200"/>
            <a:chOff x="1152" y="1344"/>
            <a:chExt cx="1344" cy="2544"/>
          </a:xfrm>
        </p:grpSpPr>
        <p:grpSp>
          <p:nvGrpSpPr>
            <p:cNvPr id="33848" name="Group 5"/>
            <p:cNvGrpSpPr>
              <a:grpSpLocks/>
            </p:cNvGrpSpPr>
            <p:nvPr/>
          </p:nvGrpSpPr>
          <p:grpSpPr bwMode="auto">
            <a:xfrm>
              <a:off x="1248" y="1440"/>
              <a:ext cx="1152" cy="2352"/>
              <a:chOff x="576" y="1152"/>
              <a:chExt cx="1152" cy="2352"/>
            </a:xfrm>
          </p:grpSpPr>
          <p:sp>
            <p:nvSpPr>
              <p:cNvPr id="33850" name="Freeform 6"/>
              <p:cNvSpPr>
                <a:spLocks/>
              </p:cNvSpPr>
              <p:nvPr/>
            </p:nvSpPr>
            <p:spPr bwMode="auto">
              <a:xfrm>
                <a:off x="576" y="2112"/>
                <a:ext cx="1152" cy="1056"/>
              </a:xfrm>
              <a:custGeom>
                <a:avLst/>
                <a:gdLst>
                  <a:gd name="T0" fmla="*/ 0 w 1152"/>
                  <a:gd name="T1" fmla="*/ 0 h 1056"/>
                  <a:gd name="T2" fmla="*/ 96 w 1152"/>
                  <a:gd name="T3" fmla="*/ 0 h 1056"/>
                  <a:gd name="T4" fmla="*/ 96 w 1152"/>
                  <a:gd name="T5" fmla="*/ 192 h 1056"/>
                  <a:gd name="T6" fmla="*/ 192 w 1152"/>
                  <a:gd name="T7" fmla="*/ 192 h 1056"/>
                  <a:gd name="T8" fmla="*/ 192 w 1152"/>
                  <a:gd name="T9" fmla="*/ 0 h 1056"/>
                  <a:gd name="T10" fmla="*/ 288 w 1152"/>
                  <a:gd name="T11" fmla="*/ 0 h 1056"/>
                  <a:gd name="T12" fmla="*/ 288 w 1152"/>
                  <a:gd name="T13" fmla="*/ 768 h 1056"/>
                  <a:gd name="T14" fmla="*/ 864 w 1152"/>
                  <a:gd name="T15" fmla="*/ 768 h 1056"/>
                  <a:gd name="T16" fmla="*/ 864 w 1152"/>
                  <a:gd name="T17" fmla="*/ 0 h 1056"/>
                  <a:gd name="T18" fmla="*/ 912 w 1152"/>
                  <a:gd name="T19" fmla="*/ 0 h 1056"/>
                  <a:gd name="T20" fmla="*/ 960 w 1152"/>
                  <a:gd name="T21" fmla="*/ 0 h 1056"/>
                  <a:gd name="T22" fmla="*/ 960 w 1152"/>
                  <a:gd name="T23" fmla="*/ 192 h 1056"/>
                  <a:gd name="T24" fmla="*/ 1056 w 1152"/>
                  <a:gd name="T25" fmla="*/ 192 h 1056"/>
                  <a:gd name="T26" fmla="*/ 1056 w 1152"/>
                  <a:gd name="T27" fmla="*/ 0 h 1056"/>
                  <a:gd name="T28" fmla="*/ 1152 w 1152"/>
                  <a:gd name="T29" fmla="*/ 0 h 1056"/>
                  <a:gd name="T30" fmla="*/ 1152 w 1152"/>
                  <a:gd name="T31" fmla="*/ 1056 h 1056"/>
                  <a:gd name="T32" fmla="*/ 0 w 1152"/>
                  <a:gd name="T33" fmla="*/ 1056 h 1056"/>
                  <a:gd name="T34" fmla="*/ 0 w 1152"/>
                  <a:gd name="T35" fmla="*/ 0 h 10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2"/>
                  <a:gd name="T55" fmla="*/ 0 h 1056"/>
                  <a:gd name="T56" fmla="*/ 1152 w 1152"/>
                  <a:gd name="T57" fmla="*/ 1056 h 10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2" h="1056">
                    <a:moveTo>
                      <a:pt x="0" y="0"/>
                    </a:moveTo>
                    <a:lnTo>
                      <a:pt x="96" y="0"/>
                    </a:lnTo>
                    <a:lnTo>
                      <a:pt x="96" y="192"/>
                    </a:lnTo>
                    <a:lnTo>
                      <a:pt x="192" y="192"/>
                    </a:lnTo>
                    <a:lnTo>
                      <a:pt x="192" y="0"/>
                    </a:lnTo>
                    <a:lnTo>
                      <a:pt x="288" y="0"/>
                    </a:lnTo>
                    <a:lnTo>
                      <a:pt x="288" y="768"/>
                    </a:lnTo>
                    <a:lnTo>
                      <a:pt x="864" y="768"/>
                    </a:lnTo>
                    <a:lnTo>
                      <a:pt x="864" y="0"/>
                    </a:lnTo>
                    <a:lnTo>
                      <a:pt x="912" y="0"/>
                    </a:lnTo>
                    <a:lnTo>
                      <a:pt x="960" y="0"/>
                    </a:lnTo>
                    <a:lnTo>
                      <a:pt x="960" y="192"/>
                    </a:lnTo>
                    <a:lnTo>
                      <a:pt x="1056" y="192"/>
                    </a:lnTo>
                    <a:lnTo>
                      <a:pt x="1056" y="0"/>
                    </a:lnTo>
                    <a:lnTo>
                      <a:pt x="1152" y="0"/>
                    </a:lnTo>
                    <a:lnTo>
                      <a:pt x="1152" y="1056"/>
                    </a:lnTo>
                    <a:lnTo>
                      <a:pt x="0" y="1056"/>
                    </a:lnTo>
                    <a:lnTo>
                      <a:pt x="0" y="0"/>
                    </a:lnTo>
                    <a:close/>
                  </a:path>
                </a:pathLst>
              </a:custGeom>
              <a:solidFill>
                <a:srgbClr val="FFFFCC"/>
              </a:solidFill>
              <a:ln w="9525">
                <a:solidFill>
                  <a:schemeClr val="tx1"/>
                </a:solidFill>
                <a:round/>
                <a:headEnd/>
                <a:tailEnd/>
              </a:ln>
            </p:spPr>
            <p:txBody>
              <a:bodyPr wrap="none"/>
              <a:lstStyle/>
              <a:p>
                <a:endParaRPr lang="th-TH"/>
              </a:p>
            </p:txBody>
          </p:sp>
          <p:grpSp>
            <p:nvGrpSpPr>
              <p:cNvPr id="33851" name="Group 7"/>
              <p:cNvGrpSpPr>
                <a:grpSpLocks/>
              </p:cNvGrpSpPr>
              <p:nvPr/>
            </p:nvGrpSpPr>
            <p:grpSpPr bwMode="auto">
              <a:xfrm>
                <a:off x="576" y="3408"/>
                <a:ext cx="1152" cy="96"/>
                <a:chOff x="2496" y="2208"/>
                <a:chExt cx="1152" cy="96"/>
              </a:xfrm>
            </p:grpSpPr>
            <p:sp>
              <p:nvSpPr>
                <p:cNvPr id="33854" name="Rectangle 8"/>
                <p:cNvSpPr>
                  <a:spLocks noChangeArrowheads="1"/>
                </p:cNvSpPr>
                <p:nvPr/>
              </p:nvSpPr>
              <p:spPr bwMode="auto">
                <a:xfrm>
                  <a:off x="2496" y="2208"/>
                  <a:ext cx="1152" cy="96"/>
                </a:xfrm>
                <a:prstGeom prst="rect">
                  <a:avLst/>
                </a:prstGeom>
                <a:solidFill>
                  <a:srgbClr val="DDDDDD"/>
                </a:solidFill>
                <a:ln w="9525">
                  <a:solidFill>
                    <a:schemeClr val="tx1"/>
                  </a:solidFill>
                  <a:miter lim="800000"/>
                  <a:headEnd/>
                  <a:tailEnd/>
                </a:ln>
              </p:spPr>
              <p:txBody>
                <a:bodyPr wrap="none" anchor="ctr"/>
                <a:lstStyle/>
                <a:p>
                  <a:endParaRPr lang="th-TH"/>
                </a:p>
              </p:txBody>
            </p:sp>
            <p:sp>
              <p:nvSpPr>
                <p:cNvPr id="33855" name="Rectangle 9"/>
                <p:cNvSpPr>
                  <a:spLocks noChangeArrowheads="1"/>
                </p:cNvSpPr>
                <p:nvPr/>
              </p:nvSpPr>
              <p:spPr bwMode="auto">
                <a:xfrm>
                  <a:off x="3456" y="2208"/>
                  <a:ext cx="96" cy="96"/>
                </a:xfrm>
                <a:prstGeom prst="rect">
                  <a:avLst/>
                </a:prstGeom>
                <a:solidFill>
                  <a:schemeClr val="bg1"/>
                </a:solidFill>
                <a:ln w="9525">
                  <a:solidFill>
                    <a:schemeClr val="tx1"/>
                  </a:solidFill>
                  <a:miter lim="800000"/>
                  <a:headEnd/>
                  <a:tailEnd/>
                </a:ln>
              </p:spPr>
              <p:txBody>
                <a:bodyPr wrap="none" anchor="ctr"/>
                <a:lstStyle/>
                <a:p>
                  <a:endParaRPr lang="th-TH"/>
                </a:p>
              </p:txBody>
            </p:sp>
            <p:sp>
              <p:nvSpPr>
                <p:cNvPr id="33856" name="Rectangle 10"/>
                <p:cNvSpPr>
                  <a:spLocks noChangeArrowheads="1"/>
                </p:cNvSpPr>
                <p:nvPr/>
              </p:nvSpPr>
              <p:spPr bwMode="auto">
                <a:xfrm>
                  <a:off x="2592" y="2208"/>
                  <a:ext cx="96" cy="96"/>
                </a:xfrm>
                <a:prstGeom prst="rect">
                  <a:avLst/>
                </a:prstGeom>
                <a:solidFill>
                  <a:schemeClr val="bg1"/>
                </a:solidFill>
                <a:ln w="9525">
                  <a:solidFill>
                    <a:schemeClr val="tx1"/>
                  </a:solidFill>
                  <a:miter lim="800000"/>
                  <a:headEnd/>
                  <a:tailEnd/>
                </a:ln>
              </p:spPr>
              <p:txBody>
                <a:bodyPr wrap="none" anchor="ctr"/>
                <a:lstStyle/>
                <a:p>
                  <a:endParaRPr lang="th-TH"/>
                </a:p>
              </p:txBody>
            </p:sp>
          </p:grpSp>
          <p:sp>
            <p:nvSpPr>
              <p:cNvPr id="33852" name="Freeform 11"/>
              <p:cNvSpPr>
                <a:spLocks/>
              </p:cNvSpPr>
              <p:nvPr/>
            </p:nvSpPr>
            <p:spPr bwMode="auto">
              <a:xfrm>
                <a:off x="576" y="1152"/>
                <a:ext cx="288" cy="384"/>
              </a:xfrm>
              <a:custGeom>
                <a:avLst/>
                <a:gdLst>
                  <a:gd name="T0" fmla="*/ 192 w 288"/>
                  <a:gd name="T1" fmla="*/ 384 h 384"/>
                  <a:gd name="T2" fmla="*/ 96 w 288"/>
                  <a:gd name="T3" fmla="*/ 384 h 384"/>
                  <a:gd name="T4" fmla="*/ 96 w 288"/>
                  <a:gd name="T5" fmla="*/ 96 h 384"/>
                  <a:gd name="T6" fmla="*/ 0 w 288"/>
                  <a:gd name="T7" fmla="*/ 96 h 384"/>
                  <a:gd name="T8" fmla="*/ 0 w 288"/>
                  <a:gd name="T9" fmla="*/ 0 h 384"/>
                  <a:gd name="T10" fmla="*/ 288 w 288"/>
                  <a:gd name="T11" fmla="*/ 0 h 384"/>
                  <a:gd name="T12" fmla="*/ 288 w 288"/>
                  <a:gd name="T13" fmla="*/ 96 h 384"/>
                  <a:gd name="T14" fmla="*/ 192 w 288"/>
                  <a:gd name="T15" fmla="*/ 96 h 384"/>
                  <a:gd name="T16" fmla="*/ 192 w 288"/>
                  <a:gd name="T17" fmla="*/ 38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CCFF99"/>
              </a:solidFill>
              <a:ln w="9525">
                <a:solidFill>
                  <a:schemeClr val="tx1"/>
                </a:solidFill>
                <a:round/>
                <a:headEnd/>
                <a:tailEnd/>
              </a:ln>
            </p:spPr>
            <p:txBody>
              <a:bodyPr wrap="none"/>
              <a:lstStyle/>
              <a:p>
                <a:endParaRPr lang="th-TH"/>
              </a:p>
            </p:txBody>
          </p:sp>
          <p:sp>
            <p:nvSpPr>
              <p:cNvPr id="33853" name="Freeform 12"/>
              <p:cNvSpPr>
                <a:spLocks/>
              </p:cNvSpPr>
              <p:nvPr/>
            </p:nvSpPr>
            <p:spPr bwMode="auto">
              <a:xfrm>
                <a:off x="1440" y="1152"/>
                <a:ext cx="288" cy="384"/>
              </a:xfrm>
              <a:custGeom>
                <a:avLst/>
                <a:gdLst>
                  <a:gd name="T0" fmla="*/ 192 w 288"/>
                  <a:gd name="T1" fmla="*/ 384 h 384"/>
                  <a:gd name="T2" fmla="*/ 96 w 288"/>
                  <a:gd name="T3" fmla="*/ 384 h 384"/>
                  <a:gd name="T4" fmla="*/ 96 w 288"/>
                  <a:gd name="T5" fmla="*/ 96 h 384"/>
                  <a:gd name="T6" fmla="*/ 0 w 288"/>
                  <a:gd name="T7" fmla="*/ 96 h 384"/>
                  <a:gd name="T8" fmla="*/ 0 w 288"/>
                  <a:gd name="T9" fmla="*/ 0 h 384"/>
                  <a:gd name="T10" fmla="*/ 288 w 288"/>
                  <a:gd name="T11" fmla="*/ 0 h 384"/>
                  <a:gd name="T12" fmla="*/ 288 w 288"/>
                  <a:gd name="T13" fmla="*/ 96 h 384"/>
                  <a:gd name="T14" fmla="*/ 192 w 288"/>
                  <a:gd name="T15" fmla="*/ 96 h 384"/>
                  <a:gd name="T16" fmla="*/ 192 w 288"/>
                  <a:gd name="T17" fmla="*/ 38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FFCCFF"/>
              </a:solidFill>
              <a:ln w="9525">
                <a:solidFill>
                  <a:schemeClr val="tx1"/>
                </a:solidFill>
                <a:round/>
                <a:headEnd/>
                <a:tailEnd/>
              </a:ln>
            </p:spPr>
            <p:txBody>
              <a:bodyPr wrap="none"/>
              <a:lstStyle/>
              <a:p>
                <a:endParaRPr lang="th-TH"/>
              </a:p>
            </p:txBody>
          </p:sp>
        </p:grpSp>
        <p:sp>
          <p:nvSpPr>
            <p:cNvPr id="33849" name="Rectangle 13"/>
            <p:cNvSpPr>
              <a:spLocks noChangeArrowheads="1"/>
            </p:cNvSpPr>
            <p:nvPr/>
          </p:nvSpPr>
          <p:spPr bwMode="auto">
            <a:xfrm>
              <a:off x="1152" y="1344"/>
              <a:ext cx="1344" cy="2544"/>
            </a:xfrm>
            <a:prstGeom prst="rect">
              <a:avLst/>
            </a:prstGeom>
            <a:noFill/>
            <a:ln w="9525">
              <a:solidFill>
                <a:srgbClr val="CC6600"/>
              </a:solidFill>
              <a:miter lim="800000"/>
              <a:headEnd/>
              <a:tailEnd/>
            </a:ln>
          </p:spPr>
          <p:txBody>
            <a:bodyPr wrap="none" anchor="ctr"/>
            <a:lstStyle/>
            <a:p>
              <a:endParaRPr lang="th-TH"/>
            </a:p>
          </p:txBody>
        </p:sp>
      </p:grpSp>
      <p:grpSp>
        <p:nvGrpSpPr>
          <p:cNvPr id="33796" name="Group 14"/>
          <p:cNvGrpSpPr>
            <a:grpSpLocks/>
          </p:cNvGrpSpPr>
          <p:nvPr/>
        </p:nvGrpSpPr>
        <p:grpSpPr bwMode="auto">
          <a:xfrm>
            <a:off x="5638800" y="1828800"/>
            <a:ext cx="1066800" cy="1600200"/>
            <a:chOff x="3264" y="1152"/>
            <a:chExt cx="672" cy="1008"/>
          </a:xfrm>
        </p:grpSpPr>
        <p:sp>
          <p:nvSpPr>
            <p:cNvPr id="33840" name="Freeform 15"/>
            <p:cNvSpPr>
              <a:spLocks/>
            </p:cNvSpPr>
            <p:nvPr/>
          </p:nvSpPr>
          <p:spPr bwMode="auto">
            <a:xfrm>
              <a:off x="3312" y="1570"/>
              <a:ext cx="576" cy="419"/>
            </a:xfrm>
            <a:custGeom>
              <a:avLst/>
              <a:gdLst>
                <a:gd name="T0" fmla="*/ 0 w 1152"/>
                <a:gd name="T1" fmla="*/ 0 h 1056"/>
                <a:gd name="T2" fmla="*/ 12 w 1152"/>
                <a:gd name="T3" fmla="*/ 0 h 1056"/>
                <a:gd name="T4" fmla="*/ 12 w 1152"/>
                <a:gd name="T5" fmla="*/ 12 h 1056"/>
                <a:gd name="T6" fmla="*/ 24 w 1152"/>
                <a:gd name="T7" fmla="*/ 12 h 1056"/>
                <a:gd name="T8" fmla="*/ 24 w 1152"/>
                <a:gd name="T9" fmla="*/ 0 h 1056"/>
                <a:gd name="T10" fmla="*/ 36 w 1152"/>
                <a:gd name="T11" fmla="*/ 0 h 1056"/>
                <a:gd name="T12" fmla="*/ 36 w 1152"/>
                <a:gd name="T13" fmla="*/ 48 h 1056"/>
                <a:gd name="T14" fmla="*/ 108 w 1152"/>
                <a:gd name="T15" fmla="*/ 48 h 1056"/>
                <a:gd name="T16" fmla="*/ 108 w 1152"/>
                <a:gd name="T17" fmla="*/ 0 h 1056"/>
                <a:gd name="T18" fmla="*/ 114 w 1152"/>
                <a:gd name="T19" fmla="*/ 0 h 1056"/>
                <a:gd name="T20" fmla="*/ 120 w 1152"/>
                <a:gd name="T21" fmla="*/ 0 h 1056"/>
                <a:gd name="T22" fmla="*/ 120 w 1152"/>
                <a:gd name="T23" fmla="*/ 12 h 1056"/>
                <a:gd name="T24" fmla="*/ 132 w 1152"/>
                <a:gd name="T25" fmla="*/ 12 h 1056"/>
                <a:gd name="T26" fmla="*/ 132 w 1152"/>
                <a:gd name="T27" fmla="*/ 0 h 1056"/>
                <a:gd name="T28" fmla="*/ 144 w 1152"/>
                <a:gd name="T29" fmla="*/ 0 h 1056"/>
                <a:gd name="T30" fmla="*/ 144 w 1152"/>
                <a:gd name="T31" fmla="*/ 66 h 1056"/>
                <a:gd name="T32" fmla="*/ 0 w 1152"/>
                <a:gd name="T33" fmla="*/ 66 h 1056"/>
                <a:gd name="T34" fmla="*/ 0 w 1152"/>
                <a:gd name="T35" fmla="*/ 0 h 10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2"/>
                <a:gd name="T55" fmla="*/ 0 h 1056"/>
                <a:gd name="T56" fmla="*/ 1152 w 1152"/>
                <a:gd name="T57" fmla="*/ 1056 h 10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2" h="1056">
                  <a:moveTo>
                    <a:pt x="0" y="0"/>
                  </a:moveTo>
                  <a:lnTo>
                    <a:pt x="96" y="0"/>
                  </a:lnTo>
                  <a:lnTo>
                    <a:pt x="96" y="192"/>
                  </a:lnTo>
                  <a:lnTo>
                    <a:pt x="192" y="192"/>
                  </a:lnTo>
                  <a:lnTo>
                    <a:pt x="192" y="0"/>
                  </a:lnTo>
                  <a:lnTo>
                    <a:pt x="288" y="0"/>
                  </a:lnTo>
                  <a:lnTo>
                    <a:pt x="288" y="768"/>
                  </a:lnTo>
                  <a:lnTo>
                    <a:pt x="864" y="768"/>
                  </a:lnTo>
                  <a:lnTo>
                    <a:pt x="864" y="0"/>
                  </a:lnTo>
                  <a:lnTo>
                    <a:pt x="912" y="0"/>
                  </a:lnTo>
                  <a:lnTo>
                    <a:pt x="960" y="0"/>
                  </a:lnTo>
                  <a:lnTo>
                    <a:pt x="960" y="192"/>
                  </a:lnTo>
                  <a:lnTo>
                    <a:pt x="1056" y="192"/>
                  </a:lnTo>
                  <a:lnTo>
                    <a:pt x="1056" y="0"/>
                  </a:lnTo>
                  <a:lnTo>
                    <a:pt x="1152" y="0"/>
                  </a:lnTo>
                  <a:lnTo>
                    <a:pt x="1152" y="1056"/>
                  </a:lnTo>
                  <a:lnTo>
                    <a:pt x="0" y="1056"/>
                  </a:lnTo>
                  <a:lnTo>
                    <a:pt x="0" y="0"/>
                  </a:lnTo>
                  <a:close/>
                </a:path>
              </a:pathLst>
            </a:custGeom>
            <a:solidFill>
              <a:srgbClr val="FFFFCC"/>
            </a:solidFill>
            <a:ln w="9525">
              <a:solidFill>
                <a:schemeClr val="tx1"/>
              </a:solidFill>
              <a:round/>
              <a:headEnd/>
              <a:tailEnd/>
            </a:ln>
          </p:spPr>
          <p:txBody>
            <a:bodyPr wrap="none"/>
            <a:lstStyle/>
            <a:p>
              <a:endParaRPr lang="th-TH"/>
            </a:p>
          </p:txBody>
        </p:sp>
        <p:grpSp>
          <p:nvGrpSpPr>
            <p:cNvPr id="33841" name="Group 16"/>
            <p:cNvGrpSpPr>
              <a:grpSpLocks/>
            </p:cNvGrpSpPr>
            <p:nvPr/>
          </p:nvGrpSpPr>
          <p:grpSpPr bwMode="auto">
            <a:xfrm>
              <a:off x="3312" y="1536"/>
              <a:ext cx="576" cy="38"/>
              <a:chOff x="2496" y="2208"/>
              <a:chExt cx="1152" cy="96"/>
            </a:xfrm>
          </p:grpSpPr>
          <p:sp>
            <p:nvSpPr>
              <p:cNvPr id="33845" name="Rectangle 17"/>
              <p:cNvSpPr>
                <a:spLocks noChangeArrowheads="1"/>
              </p:cNvSpPr>
              <p:nvPr/>
            </p:nvSpPr>
            <p:spPr bwMode="auto">
              <a:xfrm>
                <a:off x="2496" y="2208"/>
                <a:ext cx="1152" cy="96"/>
              </a:xfrm>
              <a:prstGeom prst="rect">
                <a:avLst/>
              </a:prstGeom>
              <a:solidFill>
                <a:srgbClr val="DDDDDD"/>
              </a:solidFill>
              <a:ln w="9525">
                <a:solidFill>
                  <a:schemeClr val="tx1"/>
                </a:solidFill>
                <a:miter lim="800000"/>
                <a:headEnd/>
                <a:tailEnd/>
              </a:ln>
            </p:spPr>
            <p:txBody>
              <a:bodyPr wrap="none" anchor="ctr"/>
              <a:lstStyle/>
              <a:p>
                <a:endParaRPr lang="th-TH"/>
              </a:p>
            </p:txBody>
          </p:sp>
          <p:sp>
            <p:nvSpPr>
              <p:cNvPr id="33846" name="Rectangle 18"/>
              <p:cNvSpPr>
                <a:spLocks noChangeArrowheads="1"/>
              </p:cNvSpPr>
              <p:nvPr/>
            </p:nvSpPr>
            <p:spPr bwMode="auto">
              <a:xfrm>
                <a:off x="3456" y="2208"/>
                <a:ext cx="96" cy="96"/>
              </a:xfrm>
              <a:prstGeom prst="rect">
                <a:avLst/>
              </a:prstGeom>
              <a:solidFill>
                <a:schemeClr val="bg1"/>
              </a:solidFill>
              <a:ln w="9525">
                <a:solidFill>
                  <a:schemeClr val="tx1"/>
                </a:solidFill>
                <a:miter lim="800000"/>
                <a:headEnd/>
                <a:tailEnd/>
              </a:ln>
            </p:spPr>
            <p:txBody>
              <a:bodyPr wrap="none" anchor="ctr"/>
              <a:lstStyle/>
              <a:p>
                <a:endParaRPr lang="th-TH"/>
              </a:p>
            </p:txBody>
          </p:sp>
          <p:sp>
            <p:nvSpPr>
              <p:cNvPr id="33847" name="Rectangle 19"/>
              <p:cNvSpPr>
                <a:spLocks noChangeArrowheads="1"/>
              </p:cNvSpPr>
              <p:nvPr/>
            </p:nvSpPr>
            <p:spPr bwMode="auto">
              <a:xfrm>
                <a:off x="2592" y="2208"/>
                <a:ext cx="96" cy="96"/>
              </a:xfrm>
              <a:prstGeom prst="rect">
                <a:avLst/>
              </a:prstGeom>
              <a:solidFill>
                <a:schemeClr val="bg1"/>
              </a:solidFill>
              <a:ln w="9525">
                <a:solidFill>
                  <a:schemeClr val="tx1"/>
                </a:solidFill>
                <a:miter lim="800000"/>
                <a:headEnd/>
                <a:tailEnd/>
              </a:ln>
            </p:spPr>
            <p:txBody>
              <a:bodyPr wrap="none" anchor="ctr"/>
              <a:lstStyle/>
              <a:p>
                <a:endParaRPr lang="th-TH"/>
              </a:p>
            </p:txBody>
          </p:sp>
        </p:grpSp>
        <p:sp>
          <p:nvSpPr>
            <p:cNvPr id="33842" name="Freeform 20"/>
            <p:cNvSpPr>
              <a:spLocks/>
            </p:cNvSpPr>
            <p:nvPr/>
          </p:nvSpPr>
          <p:spPr bwMode="auto">
            <a:xfrm>
              <a:off x="3313" y="1502"/>
              <a:ext cx="144" cy="152"/>
            </a:xfrm>
            <a:custGeom>
              <a:avLst/>
              <a:gdLst>
                <a:gd name="T0" fmla="*/ 24 w 288"/>
                <a:gd name="T1" fmla="*/ 24 h 384"/>
                <a:gd name="T2" fmla="*/ 12 w 288"/>
                <a:gd name="T3" fmla="*/ 24 h 384"/>
                <a:gd name="T4" fmla="*/ 12 w 288"/>
                <a:gd name="T5" fmla="*/ 6 h 384"/>
                <a:gd name="T6" fmla="*/ 0 w 288"/>
                <a:gd name="T7" fmla="*/ 6 h 384"/>
                <a:gd name="T8" fmla="*/ 0 w 288"/>
                <a:gd name="T9" fmla="*/ 0 h 384"/>
                <a:gd name="T10" fmla="*/ 36 w 288"/>
                <a:gd name="T11" fmla="*/ 0 h 384"/>
                <a:gd name="T12" fmla="*/ 36 w 288"/>
                <a:gd name="T13" fmla="*/ 6 h 384"/>
                <a:gd name="T14" fmla="*/ 24 w 288"/>
                <a:gd name="T15" fmla="*/ 6 h 384"/>
                <a:gd name="T16" fmla="*/ 24 w 288"/>
                <a:gd name="T17" fmla="*/ 2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CCFF99"/>
            </a:solidFill>
            <a:ln w="9525">
              <a:solidFill>
                <a:schemeClr val="tx1"/>
              </a:solidFill>
              <a:round/>
              <a:headEnd/>
              <a:tailEnd/>
            </a:ln>
          </p:spPr>
          <p:txBody>
            <a:bodyPr wrap="none"/>
            <a:lstStyle/>
            <a:p>
              <a:endParaRPr lang="th-TH"/>
            </a:p>
          </p:txBody>
        </p:sp>
        <p:sp>
          <p:nvSpPr>
            <p:cNvPr id="33843" name="Freeform 21"/>
            <p:cNvSpPr>
              <a:spLocks/>
            </p:cNvSpPr>
            <p:nvPr/>
          </p:nvSpPr>
          <p:spPr bwMode="auto">
            <a:xfrm>
              <a:off x="3744" y="1190"/>
              <a:ext cx="144" cy="152"/>
            </a:xfrm>
            <a:custGeom>
              <a:avLst/>
              <a:gdLst>
                <a:gd name="T0" fmla="*/ 24 w 288"/>
                <a:gd name="T1" fmla="*/ 24 h 384"/>
                <a:gd name="T2" fmla="*/ 12 w 288"/>
                <a:gd name="T3" fmla="*/ 24 h 384"/>
                <a:gd name="T4" fmla="*/ 12 w 288"/>
                <a:gd name="T5" fmla="*/ 6 h 384"/>
                <a:gd name="T6" fmla="*/ 0 w 288"/>
                <a:gd name="T7" fmla="*/ 6 h 384"/>
                <a:gd name="T8" fmla="*/ 0 w 288"/>
                <a:gd name="T9" fmla="*/ 0 h 384"/>
                <a:gd name="T10" fmla="*/ 36 w 288"/>
                <a:gd name="T11" fmla="*/ 0 h 384"/>
                <a:gd name="T12" fmla="*/ 36 w 288"/>
                <a:gd name="T13" fmla="*/ 6 h 384"/>
                <a:gd name="T14" fmla="*/ 24 w 288"/>
                <a:gd name="T15" fmla="*/ 6 h 384"/>
                <a:gd name="T16" fmla="*/ 24 w 288"/>
                <a:gd name="T17" fmla="*/ 2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FFCCFF"/>
            </a:solidFill>
            <a:ln w="9525">
              <a:solidFill>
                <a:schemeClr val="tx1"/>
              </a:solidFill>
              <a:round/>
              <a:headEnd/>
              <a:tailEnd/>
            </a:ln>
          </p:spPr>
          <p:txBody>
            <a:bodyPr wrap="none"/>
            <a:lstStyle/>
            <a:p>
              <a:endParaRPr lang="th-TH"/>
            </a:p>
          </p:txBody>
        </p:sp>
        <p:sp>
          <p:nvSpPr>
            <p:cNvPr id="33844" name="Rectangle 22"/>
            <p:cNvSpPr>
              <a:spLocks noChangeArrowheads="1"/>
            </p:cNvSpPr>
            <p:nvPr/>
          </p:nvSpPr>
          <p:spPr bwMode="auto">
            <a:xfrm>
              <a:off x="3264" y="1152"/>
              <a:ext cx="672" cy="1008"/>
            </a:xfrm>
            <a:prstGeom prst="rect">
              <a:avLst/>
            </a:prstGeom>
            <a:noFill/>
            <a:ln w="9525">
              <a:solidFill>
                <a:srgbClr val="CC6600"/>
              </a:solidFill>
              <a:miter lim="800000"/>
              <a:headEnd/>
              <a:tailEnd/>
            </a:ln>
          </p:spPr>
          <p:txBody>
            <a:bodyPr wrap="none" anchor="ctr"/>
            <a:lstStyle/>
            <a:p>
              <a:endParaRPr lang="th-TH"/>
            </a:p>
          </p:txBody>
        </p:sp>
      </p:grpSp>
      <p:grpSp>
        <p:nvGrpSpPr>
          <p:cNvPr id="33797" name="Group 23"/>
          <p:cNvGrpSpPr>
            <a:grpSpLocks/>
          </p:cNvGrpSpPr>
          <p:nvPr/>
        </p:nvGrpSpPr>
        <p:grpSpPr bwMode="auto">
          <a:xfrm>
            <a:off x="4038600" y="4267200"/>
            <a:ext cx="1066800" cy="1600200"/>
            <a:chOff x="1920" y="2688"/>
            <a:chExt cx="672" cy="1008"/>
          </a:xfrm>
        </p:grpSpPr>
        <p:sp>
          <p:nvSpPr>
            <p:cNvPr id="33832" name="Freeform 24"/>
            <p:cNvSpPr>
              <a:spLocks/>
            </p:cNvSpPr>
            <p:nvPr/>
          </p:nvSpPr>
          <p:spPr bwMode="auto">
            <a:xfrm>
              <a:off x="1968" y="3106"/>
              <a:ext cx="576" cy="419"/>
            </a:xfrm>
            <a:custGeom>
              <a:avLst/>
              <a:gdLst>
                <a:gd name="T0" fmla="*/ 0 w 1152"/>
                <a:gd name="T1" fmla="*/ 0 h 1056"/>
                <a:gd name="T2" fmla="*/ 12 w 1152"/>
                <a:gd name="T3" fmla="*/ 0 h 1056"/>
                <a:gd name="T4" fmla="*/ 12 w 1152"/>
                <a:gd name="T5" fmla="*/ 12 h 1056"/>
                <a:gd name="T6" fmla="*/ 24 w 1152"/>
                <a:gd name="T7" fmla="*/ 12 h 1056"/>
                <a:gd name="T8" fmla="*/ 24 w 1152"/>
                <a:gd name="T9" fmla="*/ 0 h 1056"/>
                <a:gd name="T10" fmla="*/ 36 w 1152"/>
                <a:gd name="T11" fmla="*/ 0 h 1056"/>
                <a:gd name="T12" fmla="*/ 36 w 1152"/>
                <a:gd name="T13" fmla="*/ 48 h 1056"/>
                <a:gd name="T14" fmla="*/ 108 w 1152"/>
                <a:gd name="T15" fmla="*/ 48 h 1056"/>
                <a:gd name="T16" fmla="*/ 108 w 1152"/>
                <a:gd name="T17" fmla="*/ 0 h 1056"/>
                <a:gd name="T18" fmla="*/ 114 w 1152"/>
                <a:gd name="T19" fmla="*/ 0 h 1056"/>
                <a:gd name="T20" fmla="*/ 120 w 1152"/>
                <a:gd name="T21" fmla="*/ 0 h 1056"/>
                <a:gd name="T22" fmla="*/ 120 w 1152"/>
                <a:gd name="T23" fmla="*/ 12 h 1056"/>
                <a:gd name="T24" fmla="*/ 132 w 1152"/>
                <a:gd name="T25" fmla="*/ 12 h 1056"/>
                <a:gd name="T26" fmla="*/ 132 w 1152"/>
                <a:gd name="T27" fmla="*/ 0 h 1056"/>
                <a:gd name="T28" fmla="*/ 144 w 1152"/>
                <a:gd name="T29" fmla="*/ 0 h 1056"/>
                <a:gd name="T30" fmla="*/ 144 w 1152"/>
                <a:gd name="T31" fmla="*/ 66 h 1056"/>
                <a:gd name="T32" fmla="*/ 0 w 1152"/>
                <a:gd name="T33" fmla="*/ 66 h 1056"/>
                <a:gd name="T34" fmla="*/ 0 w 1152"/>
                <a:gd name="T35" fmla="*/ 0 h 10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2"/>
                <a:gd name="T55" fmla="*/ 0 h 1056"/>
                <a:gd name="T56" fmla="*/ 1152 w 1152"/>
                <a:gd name="T57" fmla="*/ 1056 h 10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2" h="1056">
                  <a:moveTo>
                    <a:pt x="0" y="0"/>
                  </a:moveTo>
                  <a:lnTo>
                    <a:pt x="96" y="0"/>
                  </a:lnTo>
                  <a:lnTo>
                    <a:pt x="96" y="192"/>
                  </a:lnTo>
                  <a:lnTo>
                    <a:pt x="192" y="192"/>
                  </a:lnTo>
                  <a:lnTo>
                    <a:pt x="192" y="0"/>
                  </a:lnTo>
                  <a:lnTo>
                    <a:pt x="288" y="0"/>
                  </a:lnTo>
                  <a:lnTo>
                    <a:pt x="288" y="768"/>
                  </a:lnTo>
                  <a:lnTo>
                    <a:pt x="864" y="768"/>
                  </a:lnTo>
                  <a:lnTo>
                    <a:pt x="864" y="0"/>
                  </a:lnTo>
                  <a:lnTo>
                    <a:pt x="912" y="0"/>
                  </a:lnTo>
                  <a:lnTo>
                    <a:pt x="960" y="0"/>
                  </a:lnTo>
                  <a:lnTo>
                    <a:pt x="960" y="192"/>
                  </a:lnTo>
                  <a:lnTo>
                    <a:pt x="1056" y="192"/>
                  </a:lnTo>
                  <a:lnTo>
                    <a:pt x="1056" y="0"/>
                  </a:lnTo>
                  <a:lnTo>
                    <a:pt x="1152" y="0"/>
                  </a:lnTo>
                  <a:lnTo>
                    <a:pt x="1152" y="1056"/>
                  </a:lnTo>
                  <a:lnTo>
                    <a:pt x="0" y="1056"/>
                  </a:lnTo>
                  <a:lnTo>
                    <a:pt x="0" y="0"/>
                  </a:lnTo>
                  <a:close/>
                </a:path>
              </a:pathLst>
            </a:custGeom>
            <a:solidFill>
              <a:srgbClr val="FFFFCC"/>
            </a:solidFill>
            <a:ln w="9525">
              <a:solidFill>
                <a:schemeClr val="tx1"/>
              </a:solidFill>
              <a:round/>
              <a:headEnd/>
              <a:tailEnd/>
            </a:ln>
          </p:spPr>
          <p:txBody>
            <a:bodyPr wrap="none"/>
            <a:lstStyle/>
            <a:p>
              <a:endParaRPr lang="th-TH"/>
            </a:p>
          </p:txBody>
        </p:sp>
        <p:grpSp>
          <p:nvGrpSpPr>
            <p:cNvPr id="33833" name="Group 25"/>
            <p:cNvGrpSpPr>
              <a:grpSpLocks/>
            </p:cNvGrpSpPr>
            <p:nvPr/>
          </p:nvGrpSpPr>
          <p:grpSpPr bwMode="auto">
            <a:xfrm>
              <a:off x="1968" y="2768"/>
              <a:ext cx="576" cy="38"/>
              <a:chOff x="2496" y="2208"/>
              <a:chExt cx="1152" cy="96"/>
            </a:xfrm>
          </p:grpSpPr>
          <p:sp>
            <p:nvSpPr>
              <p:cNvPr id="33837" name="Rectangle 26"/>
              <p:cNvSpPr>
                <a:spLocks noChangeArrowheads="1"/>
              </p:cNvSpPr>
              <p:nvPr/>
            </p:nvSpPr>
            <p:spPr bwMode="auto">
              <a:xfrm>
                <a:off x="2496" y="2208"/>
                <a:ext cx="1152" cy="96"/>
              </a:xfrm>
              <a:prstGeom prst="rect">
                <a:avLst/>
              </a:prstGeom>
              <a:solidFill>
                <a:srgbClr val="DDDDDD"/>
              </a:solidFill>
              <a:ln w="9525">
                <a:solidFill>
                  <a:schemeClr val="tx1"/>
                </a:solidFill>
                <a:miter lim="800000"/>
                <a:headEnd/>
                <a:tailEnd/>
              </a:ln>
            </p:spPr>
            <p:txBody>
              <a:bodyPr wrap="none" anchor="ctr"/>
              <a:lstStyle/>
              <a:p>
                <a:endParaRPr lang="th-TH"/>
              </a:p>
            </p:txBody>
          </p:sp>
          <p:sp>
            <p:nvSpPr>
              <p:cNvPr id="33838" name="Rectangle 27"/>
              <p:cNvSpPr>
                <a:spLocks noChangeArrowheads="1"/>
              </p:cNvSpPr>
              <p:nvPr/>
            </p:nvSpPr>
            <p:spPr bwMode="auto">
              <a:xfrm>
                <a:off x="3456" y="2208"/>
                <a:ext cx="96" cy="96"/>
              </a:xfrm>
              <a:prstGeom prst="rect">
                <a:avLst/>
              </a:prstGeom>
              <a:solidFill>
                <a:schemeClr val="bg1"/>
              </a:solidFill>
              <a:ln w="9525">
                <a:solidFill>
                  <a:schemeClr val="tx1"/>
                </a:solidFill>
                <a:miter lim="800000"/>
                <a:headEnd/>
                <a:tailEnd/>
              </a:ln>
            </p:spPr>
            <p:txBody>
              <a:bodyPr wrap="none" anchor="ctr"/>
              <a:lstStyle/>
              <a:p>
                <a:endParaRPr lang="th-TH"/>
              </a:p>
            </p:txBody>
          </p:sp>
          <p:sp>
            <p:nvSpPr>
              <p:cNvPr id="33839" name="Rectangle 28"/>
              <p:cNvSpPr>
                <a:spLocks noChangeArrowheads="1"/>
              </p:cNvSpPr>
              <p:nvPr/>
            </p:nvSpPr>
            <p:spPr bwMode="auto">
              <a:xfrm>
                <a:off x="2592" y="2208"/>
                <a:ext cx="96" cy="96"/>
              </a:xfrm>
              <a:prstGeom prst="rect">
                <a:avLst/>
              </a:prstGeom>
              <a:solidFill>
                <a:schemeClr val="bg1"/>
              </a:solidFill>
              <a:ln w="9525">
                <a:solidFill>
                  <a:schemeClr val="tx1"/>
                </a:solidFill>
                <a:miter lim="800000"/>
                <a:headEnd/>
                <a:tailEnd/>
              </a:ln>
            </p:spPr>
            <p:txBody>
              <a:bodyPr wrap="none" anchor="ctr"/>
              <a:lstStyle/>
              <a:p>
                <a:endParaRPr lang="th-TH"/>
              </a:p>
            </p:txBody>
          </p:sp>
        </p:grpSp>
        <p:sp>
          <p:nvSpPr>
            <p:cNvPr id="33834" name="Freeform 29"/>
            <p:cNvSpPr>
              <a:spLocks/>
            </p:cNvSpPr>
            <p:nvPr/>
          </p:nvSpPr>
          <p:spPr bwMode="auto">
            <a:xfrm>
              <a:off x="1968" y="2726"/>
              <a:ext cx="144" cy="152"/>
            </a:xfrm>
            <a:custGeom>
              <a:avLst/>
              <a:gdLst>
                <a:gd name="T0" fmla="*/ 24 w 288"/>
                <a:gd name="T1" fmla="*/ 24 h 384"/>
                <a:gd name="T2" fmla="*/ 12 w 288"/>
                <a:gd name="T3" fmla="*/ 24 h 384"/>
                <a:gd name="T4" fmla="*/ 12 w 288"/>
                <a:gd name="T5" fmla="*/ 6 h 384"/>
                <a:gd name="T6" fmla="*/ 0 w 288"/>
                <a:gd name="T7" fmla="*/ 6 h 384"/>
                <a:gd name="T8" fmla="*/ 0 w 288"/>
                <a:gd name="T9" fmla="*/ 0 h 384"/>
                <a:gd name="T10" fmla="*/ 36 w 288"/>
                <a:gd name="T11" fmla="*/ 0 h 384"/>
                <a:gd name="T12" fmla="*/ 36 w 288"/>
                <a:gd name="T13" fmla="*/ 6 h 384"/>
                <a:gd name="T14" fmla="*/ 24 w 288"/>
                <a:gd name="T15" fmla="*/ 6 h 384"/>
                <a:gd name="T16" fmla="*/ 24 w 288"/>
                <a:gd name="T17" fmla="*/ 2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CCFF99"/>
            </a:solidFill>
            <a:ln w="9525">
              <a:solidFill>
                <a:schemeClr val="tx1"/>
              </a:solidFill>
              <a:round/>
              <a:headEnd/>
              <a:tailEnd/>
            </a:ln>
          </p:spPr>
          <p:txBody>
            <a:bodyPr wrap="none"/>
            <a:lstStyle/>
            <a:p>
              <a:endParaRPr lang="th-TH"/>
            </a:p>
          </p:txBody>
        </p:sp>
        <p:sp>
          <p:nvSpPr>
            <p:cNvPr id="33835" name="Freeform 30"/>
            <p:cNvSpPr>
              <a:spLocks/>
            </p:cNvSpPr>
            <p:nvPr/>
          </p:nvSpPr>
          <p:spPr bwMode="auto">
            <a:xfrm>
              <a:off x="2400" y="2726"/>
              <a:ext cx="144" cy="152"/>
            </a:xfrm>
            <a:custGeom>
              <a:avLst/>
              <a:gdLst>
                <a:gd name="T0" fmla="*/ 24 w 288"/>
                <a:gd name="T1" fmla="*/ 24 h 384"/>
                <a:gd name="T2" fmla="*/ 12 w 288"/>
                <a:gd name="T3" fmla="*/ 24 h 384"/>
                <a:gd name="T4" fmla="*/ 12 w 288"/>
                <a:gd name="T5" fmla="*/ 6 h 384"/>
                <a:gd name="T6" fmla="*/ 0 w 288"/>
                <a:gd name="T7" fmla="*/ 6 h 384"/>
                <a:gd name="T8" fmla="*/ 0 w 288"/>
                <a:gd name="T9" fmla="*/ 0 h 384"/>
                <a:gd name="T10" fmla="*/ 36 w 288"/>
                <a:gd name="T11" fmla="*/ 0 h 384"/>
                <a:gd name="T12" fmla="*/ 36 w 288"/>
                <a:gd name="T13" fmla="*/ 6 h 384"/>
                <a:gd name="T14" fmla="*/ 24 w 288"/>
                <a:gd name="T15" fmla="*/ 6 h 384"/>
                <a:gd name="T16" fmla="*/ 24 w 288"/>
                <a:gd name="T17" fmla="*/ 2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FFCCFF"/>
            </a:solidFill>
            <a:ln w="9525">
              <a:solidFill>
                <a:schemeClr val="tx1"/>
              </a:solidFill>
              <a:round/>
              <a:headEnd/>
              <a:tailEnd/>
            </a:ln>
          </p:spPr>
          <p:txBody>
            <a:bodyPr wrap="none"/>
            <a:lstStyle/>
            <a:p>
              <a:endParaRPr lang="th-TH"/>
            </a:p>
          </p:txBody>
        </p:sp>
        <p:sp>
          <p:nvSpPr>
            <p:cNvPr id="33836" name="Rectangle 31"/>
            <p:cNvSpPr>
              <a:spLocks noChangeArrowheads="1"/>
            </p:cNvSpPr>
            <p:nvPr/>
          </p:nvSpPr>
          <p:spPr bwMode="auto">
            <a:xfrm>
              <a:off x="1920" y="2688"/>
              <a:ext cx="672" cy="1008"/>
            </a:xfrm>
            <a:prstGeom prst="rect">
              <a:avLst/>
            </a:prstGeom>
            <a:noFill/>
            <a:ln w="9525">
              <a:solidFill>
                <a:srgbClr val="CC6600"/>
              </a:solidFill>
              <a:miter lim="800000"/>
              <a:headEnd/>
              <a:tailEnd/>
            </a:ln>
          </p:spPr>
          <p:txBody>
            <a:bodyPr wrap="none" anchor="ctr"/>
            <a:lstStyle/>
            <a:p>
              <a:endParaRPr lang="th-TH"/>
            </a:p>
          </p:txBody>
        </p:sp>
      </p:grpSp>
      <p:grpSp>
        <p:nvGrpSpPr>
          <p:cNvPr id="33798" name="Group 32"/>
          <p:cNvGrpSpPr>
            <a:grpSpLocks/>
          </p:cNvGrpSpPr>
          <p:nvPr/>
        </p:nvGrpSpPr>
        <p:grpSpPr bwMode="auto">
          <a:xfrm>
            <a:off x="3352800" y="1828800"/>
            <a:ext cx="1066800" cy="1600200"/>
            <a:chOff x="1920" y="1152"/>
            <a:chExt cx="672" cy="1008"/>
          </a:xfrm>
        </p:grpSpPr>
        <p:sp>
          <p:nvSpPr>
            <p:cNvPr id="33824" name="Freeform 33"/>
            <p:cNvSpPr>
              <a:spLocks/>
            </p:cNvSpPr>
            <p:nvPr/>
          </p:nvSpPr>
          <p:spPr bwMode="auto">
            <a:xfrm>
              <a:off x="1968" y="1570"/>
              <a:ext cx="576" cy="419"/>
            </a:xfrm>
            <a:custGeom>
              <a:avLst/>
              <a:gdLst>
                <a:gd name="T0" fmla="*/ 0 w 1152"/>
                <a:gd name="T1" fmla="*/ 0 h 1056"/>
                <a:gd name="T2" fmla="*/ 12 w 1152"/>
                <a:gd name="T3" fmla="*/ 0 h 1056"/>
                <a:gd name="T4" fmla="*/ 12 w 1152"/>
                <a:gd name="T5" fmla="*/ 12 h 1056"/>
                <a:gd name="T6" fmla="*/ 24 w 1152"/>
                <a:gd name="T7" fmla="*/ 12 h 1056"/>
                <a:gd name="T8" fmla="*/ 24 w 1152"/>
                <a:gd name="T9" fmla="*/ 0 h 1056"/>
                <a:gd name="T10" fmla="*/ 36 w 1152"/>
                <a:gd name="T11" fmla="*/ 0 h 1056"/>
                <a:gd name="T12" fmla="*/ 36 w 1152"/>
                <a:gd name="T13" fmla="*/ 48 h 1056"/>
                <a:gd name="T14" fmla="*/ 108 w 1152"/>
                <a:gd name="T15" fmla="*/ 48 h 1056"/>
                <a:gd name="T16" fmla="*/ 108 w 1152"/>
                <a:gd name="T17" fmla="*/ 0 h 1056"/>
                <a:gd name="T18" fmla="*/ 114 w 1152"/>
                <a:gd name="T19" fmla="*/ 0 h 1056"/>
                <a:gd name="T20" fmla="*/ 120 w 1152"/>
                <a:gd name="T21" fmla="*/ 0 h 1056"/>
                <a:gd name="T22" fmla="*/ 120 w 1152"/>
                <a:gd name="T23" fmla="*/ 12 h 1056"/>
                <a:gd name="T24" fmla="*/ 132 w 1152"/>
                <a:gd name="T25" fmla="*/ 12 h 1056"/>
                <a:gd name="T26" fmla="*/ 132 w 1152"/>
                <a:gd name="T27" fmla="*/ 0 h 1056"/>
                <a:gd name="T28" fmla="*/ 144 w 1152"/>
                <a:gd name="T29" fmla="*/ 0 h 1056"/>
                <a:gd name="T30" fmla="*/ 144 w 1152"/>
                <a:gd name="T31" fmla="*/ 66 h 1056"/>
                <a:gd name="T32" fmla="*/ 0 w 1152"/>
                <a:gd name="T33" fmla="*/ 66 h 1056"/>
                <a:gd name="T34" fmla="*/ 0 w 1152"/>
                <a:gd name="T35" fmla="*/ 0 h 10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2"/>
                <a:gd name="T55" fmla="*/ 0 h 1056"/>
                <a:gd name="T56" fmla="*/ 1152 w 1152"/>
                <a:gd name="T57" fmla="*/ 1056 h 10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2" h="1056">
                  <a:moveTo>
                    <a:pt x="0" y="0"/>
                  </a:moveTo>
                  <a:lnTo>
                    <a:pt x="96" y="0"/>
                  </a:lnTo>
                  <a:lnTo>
                    <a:pt x="96" y="192"/>
                  </a:lnTo>
                  <a:lnTo>
                    <a:pt x="192" y="192"/>
                  </a:lnTo>
                  <a:lnTo>
                    <a:pt x="192" y="0"/>
                  </a:lnTo>
                  <a:lnTo>
                    <a:pt x="288" y="0"/>
                  </a:lnTo>
                  <a:lnTo>
                    <a:pt x="288" y="768"/>
                  </a:lnTo>
                  <a:lnTo>
                    <a:pt x="864" y="768"/>
                  </a:lnTo>
                  <a:lnTo>
                    <a:pt x="864" y="0"/>
                  </a:lnTo>
                  <a:lnTo>
                    <a:pt x="912" y="0"/>
                  </a:lnTo>
                  <a:lnTo>
                    <a:pt x="960" y="0"/>
                  </a:lnTo>
                  <a:lnTo>
                    <a:pt x="960" y="192"/>
                  </a:lnTo>
                  <a:lnTo>
                    <a:pt x="1056" y="192"/>
                  </a:lnTo>
                  <a:lnTo>
                    <a:pt x="1056" y="0"/>
                  </a:lnTo>
                  <a:lnTo>
                    <a:pt x="1152" y="0"/>
                  </a:lnTo>
                  <a:lnTo>
                    <a:pt x="1152" y="1056"/>
                  </a:lnTo>
                  <a:lnTo>
                    <a:pt x="0" y="1056"/>
                  </a:lnTo>
                  <a:lnTo>
                    <a:pt x="0" y="0"/>
                  </a:lnTo>
                  <a:close/>
                </a:path>
              </a:pathLst>
            </a:custGeom>
            <a:solidFill>
              <a:srgbClr val="FFFFCC"/>
            </a:solidFill>
            <a:ln w="9525">
              <a:solidFill>
                <a:schemeClr val="tx1"/>
              </a:solidFill>
              <a:round/>
              <a:headEnd/>
              <a:tailEnd/>
            </a:ln>
          </p:spPr>
          <p:txBody>
            <a:bodyPr wrap="none"/>
            <a:lstStyle/>
            <a:p>
              <a:endParaRPr lang="th-TH"/>
            </a:p>
          </p:txBody>
        </p:sp>
        <p:grpSp>
          <p:nvGrpSpPr>
            <p:cNvPr id="33825" name="Group 34"/>
            <p:cNvGrpSpPr>
              <a:grpSpLocks/>
            </p:cNvGrpSpPr>
            <p:nvPr/>
          </p:nvGrpSpPr>
          <p:grpSpPr bwMode="auto">
            <a:xfrm>
              <a:off x="1968" y="1536"/>
              <a:ext cx="576" cy="38"/>
              <a:chOff x="2496" y="2208"/>
              <a:chExt cx="1152" cy="96"/>
            </a:xfrm>
          </p:grpSpPr>
          <p:sp>
            <p:nvSpPr>
              <p:cNvPr id="33829" name="Rectangle 35"/>
              <p:cNvSpPr>
                <a:spLocks noChangeArrowheads="1"/>
              </p:cNvSpPr>
              <p:nvPr/>
            </p:nvSpPr>
            <p:spPr bwMode="auto">
              <a:xfrm>
                <a:off x="2496" y="2208"/>
                <a:ext cx="1152" cy="96"/>
              </a:xfrm>
              <a:prstGeom prst="rect">
                <a:avLst/>
              </a:prstGeom>
              <a:solidFill>
                <a:srgbClr val="DDDDDD"/>
              </a:solidFill>
              <a:ln w="9525">
                <a:solidFill>
                  <a:schemeClr val="tx1"/>
                </a:solidFill>
                <a:miter lim="800000"/>
                <a:headEnd/>
                <a:tailEnd/>
              </a:ln>
            </p:spPr>
            <p:txBody>
              <a:bodyPr wrap="none" anchor="ctr"/>
              <a:lstStyle/>
              <a:p>
                <a:endParaRPr lang="th-TH"/>
              </a:p>
            </p:txBody>
          </p:sp>
          <p:sp>
            <p:nvSpPr>
              <p:cNvPr id="33830" name="Rectangle 36"/>
              <p:cNvSpPr>
                <a:spLocks noChangeArrowheads="1"/>
              </p:cNvSpPr>
              <p:nvPr/>
            </p:nvSpPr>
            <p:spPr bwMode="auto">
              <a:xfrm>
                <a:off x="3456" y="2208"/>
                <a:ext cx="96" cy="96"/>
              </a:xfrm>
              <a:prstGeom prst="rect">
                <a:avLst/>
              </a:prstGeom>
              <a:solidFill>
                <a:schemeClr val="bg1"/>
              </a:solidFill>
              <a:ln w="9525">
                <a:solidFill>
                  <a:schemeClr val="tx1"/>
                </a:solidFill>
                <a:miter lim="800000"/>
                <a:headEnd/>
                <a:tailEnd/>
              </a:ln>
            </p:spPr>
            <p:txBody>
              <a:bodyPr wrap="none" anchor="ctr"/>
              <a:lstStyle/>
              <a:p>
                <a:endParaRPr lang="th-TH"/>
              </a:p>
            </p:txBody>
          </p:sp>
          <p:sp>
            <p:nvSpPr>
              <p:cNvPr id="33831" name="Rectangle 37"/>
              <p:cNvSpPr>
                <a:spLocks noChangeArrowheads="1"/>
              </p:cNvSpPr>
              <p:nvPr/>
            </p:nvSpPr>
            <p:spPr bwMode="auto">
              <a:xfrm>
                <a:off x="2592" y="2208"/>
                <a:ext cx="96" cy="96"/>
              </a:xfrm>
              <a:prstGeom prst="rect">
                <a:avLst/>
              </a:prstGeom>
              <a:solidFill>
                <a:schemeClr val="bg1"/>
              </a:solidFill>
              <a:ln w="9525">
                <a:solidFill>
                  <a:schemeClr val="tx1"/>
                </a:solidFill>
                <a:miter lim="800000"/>
                <a:headEnd/>
                <a:tailEnd/>
              </a:ln>
            </p:spPr>
            <p:txBody>
              <a:bodyPr wrap="none" anchor="ctr"/>
              <a:lstStyle/>
              <a:p>
                <a:endParaRPr lang="th-TH"/>
              </a:p>
            </p:txBody>
          </p:sp>
        </p:grpSp>
        <p:sp>
          <p:nvSpPr>
            <p:cNvPr id="33826" name="Freeform 38"/>
            <p:cNvSpPr>
              <a:spLocks/>
            </p:cNvSpPr>
            <p:nvPr/>
          </p:nvSpPr>
          <p:spPr bwMode="auto">
            <a:xfrm>
              <a:off x="1968" y="1190"/>
              <a:ext cx="144" cy="152"/>
            </a:xfrm>
            <a:custGeom>
              <a:avLst/>
              <a:gdLst>
                <a:gd name="T0" fmla="*/ 24 w 288"/>
                <a:gd name="T1" fmla="*/ 24 h 384"/>
                <a:gd name="T2" fmla="*/ 12 w 288"/>
                <a:gd name="T3" fmla="*/ 24 h 384"/>
                <a:gd name="T4" fmla="*/ 12 w 288"/>
                <a:gd name="T5" fmla="*/ 6 h 384"/>
                <a:gd name="T6" fmla="*/ 0 w 288"/>
                <a:gd name="T7" fmla="*/ 6 h 384"/>
                <a:gd name="T8" fmla="*/ 0 w 288"/>
                <a:gd name="T9" fmla="*/ 0 h 384"/>
                <a:gd name="T10" fmla="*/ 36 w 288"/>
                <a:gd name="T11" fmla="*/ 0 h 384"/>
                <a:gd name="T12" fmla="*/ 36 w 288"/>
                <a:gd name="T13" fmla="*/ 6 h 384"/>
                <a:gd name="T14" fmla="*/ 24 w 288"/>
                <a:gd name="T15" fmla="*/ 6 h 384"/>
                <a:gd name="T16" fmla="*/ 24 w 288"/>
                <a:gd name="T17" fmla="*/ 2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CCFF99"/>
            </a:solidFill>
            <a:ln w="9525">
              <a:solidFill>
                <a:schemeClr val="tx1"/>
              </a:solidFill>
              <a:round/>
              <a:headEnd/>
              <a:tailEnd/>
            </a:ln>
          </p:spPr>
          <p:txBody>
            <a:bodyPr wrap="none"/>
            <a:lstStyle/>
            <a:p>
              <a:endParaRPr lang="th-TH"/>
            </a:p>
          </p:txBody>
        </p:sp>
        <p:sp>
          <p:nvSpPr>
            <p:cNvPr id="33827" name="Freeform 39"/>
            <p:cNvSpPr>
              <a:spLocks/>
            </p:cNvSpPr>
            <p:nvPr/>
          </p:nvSpPr>
          <p:spPr bwMode="auto">
            <a:xfrm>
              <a:off x="2400" y="1190"/>
              <a:ext cx="144" cy="152"/>
            </a:xfrm>
            <a:custGeom>
              <a:avLst/>
              <a:gdLst>
                <a:gd name="T0" fmla="*/ 24 w 288"/>
                <a:gd name="T1" fmla="*/ 24 h 384"/>
                <a:gd name="T2" fmla="*/ 12 w 288"/>
                <a:gd name="T3" fmla="*/ 24 h 384"/>
                <a:gd name="T4" fmla="*/ 12 w 288"/>
                <a:gd name="T5" fmla="*/ 6 h 384"/>
                <a:gd name="T6" fmla="*/ 0 w 288"/>
                <a:gd name="T7" fmla="*/ 6 h 384"/>
                <a:gd name="T8" fmla="*/ 0 w 288"/>
                <a:gd name="T9" fmla="*/ 0 h 384"/>
                <a:gd name="T10" fmla="*/ 36 w 288"/>
                <a:gd name="T11" fmla="*/ 0 h 384"/>
                <a:gd name="T12" fmla="*/ 36 w 288"/>
                <a:gd name="T13" fmla="*/ 6 h 384"/>
                <a:gd name="T14" fmla="*/ 24 w 288"/>
                <a:gd name="T15" fmla="*/ 6 h 384"/>
                <a:gd name="T16" fmla="*/ 24 w 288"/>
                <a:gd name="T17" fmla="*/ 2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FFCCFF"/>
            </a:solidFill>
            <a:ln w="9525">
              <a:solidFill>
                <a:schemeClr val="tx1"/>
              </a:solidFill>
              <a:round/>
              <a:headEnd/>
              <a:tailEnd/>
            </a:ln>
          </p:spPr>
          <p:txBody>
            <a:bodyPr wrap="none"/>
            <a:lstStyle/>
            <a:p>
              <a:endParaRPr lang="th-TH"/>
            </a:p>
          </p:txBody>
        </p:sp>
        <p:sp>
          <p:nvSpPr>
            <p:cNvPr id="33828" name="Rectangle 40"/>
            <p:cNvSpPr>
              <a:spLocks noChangeArrowheads="1"/>
            </p:cNvSpPr>
            <p:nvPr/>
          </p:nvSpPr>
          <p:spPr bwMode="auto">
            <a:xfrm>
              <a:off x="1920" y="1152"/>
              <a:ext cx="672" cy="1008"/>
            </a:xfrm>
            <a:prstGeom prst="rect">
              <a:avLst/>
            </a:prstGeom>
            <a:noFill/>
            <a:ln w="9525">
              <a:solidFill>
                <a:srgbClr val="CC6600"/>
              </a:solidFill>
              <a:miter lim="800000"/>
              <a:headEnd/>
              <a:tailEnd/>
            </a:ln>
          </p:spPr>
          <p:txBody>
            <a:bodyPr wrap="none" anchor="ctr"/>
            <a:lstStyle/>
            <a:p>
              <a:endParaRPr lang="th-TH"/>
            </a:p>
          </p:txBody>
        </p:sp>
      </p:grpSp>
      <p:grpSp>
        <p:nvGrpSpPr>
          <p:cNvPr id="33799" name="Group 41"/>
          <p:cNvGrpSpPr>
            <a:grpSpLocks/>
          </p:cNvGrpSpPr>
          <p:nvPr/>
        </p:nvGrpSpPr>
        <p:grpSpPr bwMode="auto">
          <a:xfrm>
            <a:off x="914400" y="4267200"/>
            <a:ext cx="1066800" cy="1600200"/>
            <a:chOff x="576" y="2688"/>
            <a:chExt cx="672" cy="1008"/>
          </a:xfrm>
        </p:grpSpPr>
        <p:sp>
          <p:nvSpPr>
            <p:cNvPr id="33816" name="Freeform 42"/>
            <p:cNvSpPr>
              <a:spLocks/>
            </p:cNvSpPr>
            <p:nvPr/>
          </p:nvSpPr>
          <p:spPr bwMode="auto">
            <a:xfrm>
              <a:off x="624" y="3106"/>
              <a:ext cx="576" cy="419"/>
            </a:xfrm>
            <a:custGeom>
              <a:avLst/>
              <a:gdLst>
                <a:gd name="T0" fmla="*/ 0 w 1152"/>
                <a:gd name="T1" fmla="*/ 0 h 1056"/>
                <a:gd name="T2" fmla="*/ 12 w 1152"/>
                <a:gd name="T3" fmla="*/ 0 h 1056"/>
                <a:gd name="T4" fmla="*/ 12 w 1152"/>
                <a:gd name="T5" fmla="*/ 12 h 1056"/>
                <a:gd name="T6" fmla="*/ 24 w 1152"/>
                <a:gd name="T7" fmla="*/ 12 h 1056"/>
                <a:gd name="T8" fmla="*/ 24 w 1152"/>
                <a:gd name="T9" fmla="*/ 0 h 1056"/>
                <a:gd name="T10" fmla="*/ 36 w 1152"/>
                <a:gd name="T11" fmla="*/ 0 h 1056"/>
                <a:gd name="T12" fmla="*/ 36 w 1152"/>
                <a:gd name="T13" fmla="*/ 48 h 1056"/>
                <a:gd name="T14" fmla="*/ 108 w 1152"/>
                <a:gd name="T15" fmla="*/ 48 h 1056"/>
                <a:gd name="T16" fmla="*/ 108 w 1152"/>
                <a:gd name="T17" fmla="*/ 0 h 1056"/>
                <a:gd name="T18" fmla="*/ 114 w 1152"/>
                <a:gd name="T19" fmla="*/ 0 h 1056"/>
                <a:gd name="T20" fmla="*/ 120 w 1152"/>
                <a:gd name="T21" fmla="*/ 0 h 1056"/>
                <a:gd name="T22" fmla="*/ 120 w 1152"/>
                <a:gd name="T23" fmla="*/ 12 h 1056"/>
                <a:gd name="T24" fmla="*/ 132 w 1152"/>
                <a:gd name="T25" fmla="*/ 12 h 1056"/>
                <a:gd name="T26" fmla="*/ 132 w 1152"/>
                <a:gd name="T27" fmla="*/ 0 h 1056"/>
                <a:gd name="T28" fmla="*/ 144 w 1152"/>
                <a:gd name="T29" fmla="*/ 0 h 1056"/>
                <a:gd name="T30" fmla="*/ 144 w 1152"/>
                <a:gd name="T31" fmla="*/ 66 h 1056"/>
                <a:gd name="T32" fmla="*/ 0 w 1152"/>
                <a:gd name="T33" fmla="*/ 66 h 1056"/>
                <a:gd name="T34" fmla="*/ 0 w 1152"/>
                <a:gd name="T35" fmla="*/ 0 h 10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2"/>
                <a:gd name="T55" fmla="*/ 0 h 1056"/>
                <a:gd name="T56" fmla="*/ 1152 w 1152"/>
                <a:gd name="T57" fmla="*/ 1056 h 10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2" h="1056">
                  <a:moveTo>
                    <a:pt x="0" y="0"/>
                  </a:moveTo>
                  <a:lnTo>
                    <a:pt x="96" y="0"/>
                  </a:lnTo>
                  <a:lnTo>
                    <a:pt x="96" y="192"/>
                  </a:lnTo>
                  <a:lnTo>
                    <a:pt x="192" y="192"/>
                  </a:lnTo>
                  <a:lnTo>
                    <a:pt x="192" y="0"/>
                  </a:lnTo>
                  <a:lnTo>
                    <a:pt x="288" y="0"/>
                  </a:lnTo>
                  <a:lnTo>
                    <a:pt x="288" y="768"/>
                  </a:lnTo>
                  <a:lnTo>
                    <a:pt x="864" y="768"/>
                  </a:lnTo>
                  <a:lnTo>
                    <a:pt x="864" y="0"/>
                  </a:lnTo>
                  <a:lnTo>
                    <a:pt x="912" y="0"/>
                  </a:lnTo>
                  <a:lnTo>
                    <a:pt x="960" y="0"/>
                  </a:lnTo>
                  <a:lnTo>
                    <a:pt x="960" y="192"/>
                  </a:lnTo>
                  <a:lnTo>
                    <a:pt x="1056" y="192"/>
                  </a:lnTo>
                  <a:lnTo>
                    <a:pt x="1056" y="0"/>
                  </a:lnTo>
                  <a:lnTo>
                    <a:pt x="1152" y="0"/>
                  </a:lnTo>
                  <a:lnTo>
                    <a:pt x="1152" y="1056"/>
                  </a:lnTo>
                  <a:lnTo>
                    <a:pt x="0" y="1056"/>
                  </a:lnTo>
                  <a:lnTo>
                    <a:pt x="0" y="0"/>
                  </a:lnTo>
                  <a:close/>
                </a:path>
              </a:pathLst>
            </a:custGeom>
            <a:solidFill>
              <a:srgbClr val="FFFFCC"/>
            </a:solidFill>
            <a:ln w="9525">
              <a:solidFill>
                <a:schemeClr val="tx1"/>
              </a:solidFill>
              <a:round/>
              <a:headEnd/>
              <a:tailEnd/>
            </a:ln>
          </p:spPr>
          <p:txBody>
            <a:bodyPr wrap="none"/>
            <a:lstStyle/>
            <a:p>
              <a:endParaRPr lang="th-TH"/>
            </a:p>
          </p:txBody>
        </p:sp>
        <p:grpSp>
          <p:nvGrpSpPr>
            <p:cNvPr id="33817" name="Group 43"/>
            <p:cNvGrpSpPr>
              <a:grpSpLocks/>
            </p:cNvGrpSpPr>
            <p:nvPr/>
          </p:nvGrpSpPr>
          <p:grpSpPr bwMode="auto">
            <a:xfrm>
              <a:off x="624" y="3600"/>
              <a:ext cx="576" cy="38"/>
              <a:chOff x="2496" y="2208"/>
              <a:chExt cx="1152" cy="96"/>
            </a:xfrm>
          </p:grpSpPr>
          <p:sp>
            <p:nvSpPr>
              <p:cNvPr id="33821" name="Rectangle 44"/>
              <p:cNvSpPr>
                <a:spLocks noChangeArrowheads="1"/>
              </p:cNvSpPr>
              <p:nvPr/>
            </p:nvSpPr>
            <p:spPr bwMode="auto">
              <a:xfrm>
                <a:off x="2496" y="2208"/>
                <a:ext cx="1152" cy="96"/>
              </a:xfrm>
              <a:prstGeom prst="rect">
                <a:avLst/>
              </a:prstGeom>
              <a:solidFill>
                <a:srgbClr val="DDDDDD"/>
              </a:solidFill>
              <a:ln w="9525">
                <a:solidFill>
                  <a:schemeClr val="tx1"/>
                </a:solidFill>
                <a:miter lim="800000"/>
                <a:headEnd/>
                <a:tailEnd/>
              </a:ln>
            </p:spPr>
            <p:txBody>
              <a:bodyPr wrap="none" anchor="ctr"/>
              <a:lstStyle/>
              <a:p>
                <a:endParaRPr lang="th-TH"/>
              </a:p>
            </p:txBody>
          </p:sp>
          <p:sp>
            <p:nvSpPr>
              <p:cNvPr id="33822" name="Rectangle 45"/>
              <p:cNvSpPr>
                <a:spLocks noChangeArrowheads="1"/>
              </p:cNvSpPr>
              <p:nvPr/>
            </p:nvSpPr>
            <p:spPr bwMode="auto">
              <a:xfrm>
                <a:off x="3456" y="2208"/>
                <a:ext cx="96" cy="96"/>
              </a:xfrm>
              <a:prstGeom prst="rect">
                <a:avLst/>
              </a:prstGeom>
              <a:solidFill>
                <a:schemeClr val="bg1"/>
              </a:solidFill>
              <a:ln w="9525">
                <a:solidFill>
                  <a:schemeClr val="tx1"/>
                </a:solidFill>
                <a:miter lim="800000"/>
                <a:headEnd/>
                <a:tailEnd/>
              </a:ln>
            </p:spPr>
            <p:txBody>
              <a:bodyPr wrap="none" anchor="ctr"/>
              <a:lstStyle/>
              <a:p>
                <a:endParaRPr lang="th-TH"/>
              </a:p>
            </p:txBody>
          </p:sp>
          <p:sp>
            <p:nvSpPr>
              <p:cNvPr id="33823" name="Rectangle 46"/>
              <p:cNvSpPr>
                <a:spLocks noChangeArrowheads="1"/>
              </p:cNvSpPr>
              <p:nvPr/>
            </p:nvSpPr>
            <p:spPr bwMode="auto">
              <a:xfrm>
                <a:off x="2592" y="2208"/>
                <a:ext cx="96" cy="96"/>
              </a:xfrm>
              <a:prstGeom prst="rect">
                <a:avLst/>
              </a:prstGeom>
              <a:solidFill>
                <a:schemeClr val="bg1"/>
              </a:solidFill>
              <a:ln w="9525">
                <a:solidFill>
                  <a:schemeClr val="tx1"/>
                </a:solidFill>
                <a:miter lim="800000"/>
                <a:headEnd/>
                <a:tailEnd/>
              </a:ln>
            </p:spPr>
            <p:txBody>
              <a:bodyPr wrap="none" anchor="ctr"/>
              <a:lstStyle/>
              <a:p>
                <a:endParaRPr lang="th-TH"/>
              </a:p>
            </p:txBody>
          </p:sp>
        </p:grpSp>
        <p:sp>
          <p:nvSpPr>
            <p:cNvPr id="33818" name="Freeform 47"/>
            <p:cNvSpPr>
              <a:spLocks/>
            </p:cNvSpPr>
            <p:nvPr/>
          </p:nvSpPr>
          <p:spPr bwMode="auto">
            <a:xfrm>
              <a:off x="625" y="3038"/>
              <a:ext cx="144" cy="152"/>
            </a:xfrm>
            <a:custGeom>
              <a:avLst/>
              <a:gdLst>
                <a:gd name="T0" fmla="*/ 24 w 288"/>
                <a:gd name="T1" fmla="*/ 24 h 384"/>
                <a:gd name="T2" fmla="*/ 12 w 288"/>
                <a:gd name="T3" fmla="*/ 24 h 384"/>
                <a:gd name="T4" fmla="*/ 12 w 288"/>
                <a:gd name="T5" fmla="*/ 6 h 384"/>
                <a:gd name="T6" fmla="*/ 0 w 288"/>
                <a:gd name="T7" fmla="*/ 6 h 384"/>
                <a:gd name="T8" fmla="*/ 0 w 288"/>
                <a:gd name="T9" fmla="*/ 0 h 384"/>
                <a:gd name="T10" fmla="*/ 36 w 288"/>
                <a:gd name="T11" fmla="*/ 0 h 384"/>
                <a:gd name="T12" fmla="*/ 36 w 288"/>
                <a:gd name="T13" fmla="*/ 6 h 384"/>
                <a:gd name="T14" fmla="*/ 24 w 288"/>
                <a:gd name="T15" fmla="*/ 6 h 384"/>
                <a:gd name="T16" fmla="*/ 24 w 288"/>
                <a:gd name="T17" fmla="*/ 2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CCFF99"/>
            </a:solidFill>
            <a:ln w="9525">
              <a:solidFill>
                <a:schemeClr val="tx1"/>
              </a:solidFill>
              <a:round/>
              <a:headEnd/>
              <a:tailEnd/>
            </a:ln>
          </p:spPr>
          <p:txBody>
            <a:bodyPr wrap="none"/>
            <a:lstStyle/>
            <a:p>
              <a:endParaRPr lang="th-TH"/>
            </a:p>
          </p:txBody>
        </p:sp>
        <p:sp>
          <p:nvSpPr>
            <p:cNvPr id="33819" name="Freeform 48"/>
            <p:cNvSpPr>
              <a:spLocks/>
            </p:cNvSpPr>
            <p:nvPr/>
          </p:nvSpPr>
          <p:spPr bwMode="auto">
            <a:xfrm>
              <a:off x="1056" y="3039"/>
              <a:ext cx="144" cy="152"/>
            </a:xfrm>
            <a:custGeom>
              <a:avLst/>
              <a:gdLst>
                <a:gd name="T0" fmla="*/ 24 w 288"/>
                <a:gd name="T1" fmla="*/ 24 h 384"/>
                <a:gd name="T2" fmla="*/ 12 w 288"/>
                <a:gd name="T3" fmla="*/ 24 h 384"/>
                <a:gd name="T4" fmla="*/ 12 w 288"/>
                <a:gd name="T5" fmla="*/ 6 h 384"/>
                <a:gd name="T6" fmla="*/ 0 w 288"/>
                <a:gd name="T7" fmla="*/ 6 h 384"/>
                <a:gd name="T8" fmla="*/ 0 w 288"/>
                <a:gd name="T9" fmla="*/ 0 h 384"/>
                <a:gd name="T10" fmla="*/ 36 w 288"/>
                <a:gd name="T11" fmla="*/ 0 h 384"/>
                <a:gd name="T12" fmla="*/ 36 w 288"/>
                <a:gd name="T13" fmla="*/ 6 h 384"/>
                <a:gd name="T14" fmla="*/ 24 w 288"/>
                <a:gd name="T15" fmla="*/ 6 h 384"/>
                <a:gd name="T16" fmla="*/ 24 w 288"/>
                <a:gd name="T17" fmla="*/ 2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FFCCFF"/>
            </a:solidFill>
            <a:ln w="9525">
              <a:solidFill>
                <a:schemeClr val="tx1"/>
              </a:solidFill>
              <a:round/>
              <a:headEnd/>
              <a:tailEnd/>
            </a:ln>
          </p:spPr>
          <p:txBody>
            <a:bodyPr wrap="none"/>
            <a:lstStyle/>
            <a:p>
              <a:endParaRPr lang="th-TH"/>
            </a:p>
          </p:txBody>
        </p:sp>
        <p:sp>
          <p:nvSpPr>
            <p:cNvPr id="33820" name="Rectangle 49"/>
            <p:cNvSpPr>
              <a:spLocks noChangeArrowheads="1"/>
            </p:cNvSpPr>
            <p:nvPr/>
          </p:nvSpPr>
          <p:spPr bwMode="auto">
            <a:xfrm>
              <a:off x="576" y="2688"/>
              <a:ext cx="672" cy="1008"/>
            </a:xfrm>
            <a:prstGeom prst="rect">
              <a:avLst/>
            </a:prstGeom>
            <a:noFill/>
            <a:ln w="9525">
              <a:solidFill>
                <a:srgbClr val="CC6600"/>
              </a:solidFill>
              <a:miter lim="800000"/>
              <a:headEnd/>
              <a:tailEnd/>
            </a:ln>
          </p:spPr>
          <p:txBody>
            <a:bodyPr wrap="none" anchor="ctr"/>
            <a:lstStyle/>
            <a:p>
              <a:endParaRPr lang="th-TH"/>
            </a:p>
          </p:txBody>
        </p:sp>
      </p:grpSp>
      <p:grpSp>
        <p:nvGrpSpPr>
          <p:cNvPr id="33800" name="Group 50"/>
          <p:cNvGrpSpPr>
            <a:grpSpLocks/>
          </p:cNvGrpSpPr>
          <p:nvPr/>
        </p:nvGrpSpPr>
        <p:grpSpPr bwMode="auto">
          <a:xfrm>
            <a:off x="7315200" y="3429000"/>
            <a:ext cx="1066800" cy="1600200"/>
            <a:chOff x="4608" y="1152"/>
            <a:chExt cx="672" cy="1008"/>
          </a:xfrm>
        </p:grpSpPr>
        <p:sp>
          <p:nvSpPr>
            <p:cNvPr id="33808" name="Freeform 51"/>
            <p:cNvSpPr>
              <a:spLocks/>
            </p:cNvSpPr>
            <p:nvPr/>
          </p:nvSpPr>
          <p:spPr bwMode="auto">
            <a:xfrm>
              <a:off x="4656" y="1570"/>
              <a:ext cx="576" cy="419"/>
            </a:xfrm>
            <a:custGeom>
              <a:avLst/>
              <a:gdLst>
                <a:gd name="T0" fmla="*/ 0 w 1152"/>
                <a:gd name="T1" fmla="*/ 0 h 1056"/>
                <a:gd name="T2" fmla="*/ 12 w 1152"/>
                <a:gd name="T3" fmla="*/ 0 h 1056"/>
                <a:gd name="T4" fmla="*/ 12 w 1152"/>
                <a:gd name="T5" fmla="*/ 12 h 1056"/>
                <a:gd name="T6" fmla="*/ 24 w 1152"/>
                <a:gd name="T7" fmla="*/ 12 h 1056"/>
                <a:gd name="T8" fmla="*/ 24 w 1152"/>
                <a:gd name="T9" fmla="*/ 0 h 1056"/>
                <a:gd name="T10" fmla="*/ 36 w 1152"/>
                <a:gd name="T11" fmla="*/ 0 h 1056"/>
                <a:gd name="T12" fmla="*/ 36 w 1152"/>
                <a:gd name="T13" fmla="*/ 48 h 1056"/>
                <a:gd name="T14" fmla="*/ 108 w 1152"/>
                <a:gd name="T15" fmla="*/ 48 h 1056"/>
                <a:gd name="T16" fmla="*/ 108 w 1152"/>
                <a:gd name="T17" fmla="*/ 0 h 1056"/>
                <a:gd name="T18" fmla="*/ 114 w 1152"/>
                <a:gd name="T19" fmla="*/ 0 h 1056"/>
                <a:gd name="T20" fmla="*/ 120 w 1152"/>
                <a:gd name="T21" fmla="*/ 0 h 1056"/>
                <a:gd name="T22" fmla="*/ 120 w 1152"/>
                <a:gd name="T23" fmla="*/ 12 h 1056"/>
                <a:gd name="T24" fmla="*/ 132 w 1152"/>
                <a:gd name="T25" fmla="*/ 12 h 1056"/>
                <a:gd name="T26" fmla="*/ 132 w 1152"/>
                <a:gd name="T27" fmla="*/ 0 h 1056"/>
                <a:gd name="T28" fmla="*/ 144 w 1152"/>
                <a:gd name="T29" fmla="*/ 0 h 1056"/>
                <a:gd name="T30" fmla="*/ 144 w 1152"/>
                <a:gd name="T31" fmla="*/ 66 h 1056"/>
                <a:gd name="T32" fmla="*/ 0 w 1152"/>
                <a:gd name="T33" fmla="*/ 66 h 1056"/>
                <a:gd name="T34" fmla="*/ 0 w 1152"/>
                <a:gd name="T35" fmla="*/ 0 h 10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2"/>
                <a:gd name="T55" fmla="*/ 0 h 1056"/>
                <a:gd name="T56" fmla="*/ 1152 w 1152"/>
                <a:gd name="T57" fmla="*/ 1056 h 10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2" h="1056">
                  <a:moveTo>
                    <a:pt x="0" y="0"/>
                  </a:moveTo>
                  <a:lnTo>
                    <a:pt x="96" y="0"/>
                  </a:lnTo>
                  <a:lnTo>
                    <a:pt x="96" y="192"/>
                  </a:lnTo>
                  <a:lnTo>
                    <a:pt x="192" y="192"/>
                  </a:lnTo>
                  <a:lnTo>
                    <a:pt x="192" y="0"/>
                  </a:lnTo>
                  <a:lnTo>
                    <a:pt x="288" y="0"/>
                  </a:lnTo>
                  <a:lnTo>
                    <a:pt x="288" y="768"/>
                  </a:lnTo>
                  <a:lnTo>
                    <a:pt x="864" y="768"/>
                  </a:lnTo>
                  <a:lnTo>
                    <a:pt x="864" y="0"/>
                  </a:lnTo>
                  <a:lnTo>
                    <a:pt x="912" y="0"/>
                  </a:lnTo>
                  <a:lnTo>
                    <a:pt x="960" y="0"/>
                  </a:lnTo>
                  <a:lnTo>
                    <a:pt x="960" y="192"/>
                  </a:lnTo>
                  <a:lnTo>
                    <a:pt x="1056" y="192"/>
                  </a:lnTo>
                  <a:lnTo>
                    <a:pt x="1056" y="0"/>
                  </a:lnTo>
                  <a:lnTo>
                    <a:pt x="1152" y="0"/>
                  </a:lnTo>
                  <a:lnTo>
                    <a:pt x="1152" y="1056"/>
                  </a:lnTo>
                  <a:lnTo>
                    <a:pt x="0" y="1056"/>
                  </a:lnTo>
                  <a:lnTo>
                    <a:pt x="0" y="0"/>
                  </a:lnTo>
                  <a:close/>
                </a:path>
              </a:pathLst>
            </a:custGeom>
            <a:solidFill>
              <a:srgbClr val="FFFFCC"/>
            </a:solidFill>
            <a:ln w="9525">
              <a:solidFill>
                <a:schemeClr val="tx1"/>
              </a:solidFill>
              <a:round/>
              <a:headEnd/>
              <a:tailEnd/>
            </a:ln>
          </p:spPr>
          <p:txBody>
            <a:bodyPr wrap="none"/>
            <a:lstStyle/>
            <a:p>
              <a:endParaRPr lang="th-TH"/>
            </a:p>
          </p:txBody>
        </p:sp>
        <p:grpSp>
          <p:nvGrpSpPr>
            <p:cNvPr id="33809" name="Group 52"/>
            <p:cNvGrpSpPr>
              <a:grpSpLocks/>
            </p:cNvGrpSpPr>
            <p:nvPr/>
          </p:nvGrpSpPr>
          <p:grpSpPr bwMode="auto">
            <a:xfrm>
              <a:off x="4656" y="1536"/>
              <a:ext cx="576" cy="38"/>
              <a:chOff x="2496" y="2208"/>
              <a:chExt cx="1152" cy="96"/>
            </a:xfrm>
          </p:grpSpPr>
          <p:sp>
            <p:nvSpPr>
              <p:cNvPr id="33813" name="Rectangle 53"/>
              <p:cNvSpPr>
                <a:spLocks noChangeArrowheads="1"/>
              </p:cNvSpPr>
              <p:nvPr/>
            </p:nvSpPr>
            <p:spPr bwMode="auto">
              <a:xfrm>
                <a:off x="2496" y="2208"/>
                <a:ext cx="1152" cy="96"/>
              </a:xfrm>
              <a:prstGeom prst="rect">
                <a:avLst/>
              </a:prstGeom>
              <a:solidFill>
                <a:srgbClr val="DDDDDD"/>
              </a:solidFill>
              <a:ln w="9525">
                <a:solidFill>
                  <a:schemeClr val="tx1"/>
                </a:solidFill>
                <a:miter lim="800000"/>
                <a:headEnd/>
                <a:tailEnd/>
              </a:ln>
            </p:spPr>
            <p:txBody>
              <a:bodyPr wrap="none" anchor="ctr"/>
              <a:lstStyle/>
              <a:p>
                <a:endParaRPr lang="th-TH"/>
              </a:p>
            </p:txBody>
          </p:sp>
          <p:sp>
            <p:nvSpPr>
              <p:cNvPr id="33814" name="Rectangle 54"/>
              <p:cNvSpPr>
                <a:spLocks noChangeArrowheads="1"/>
              </p:cNvSpPr>
              <p:nvPr/>
            </p:nvSpPr>
            <p:spPr bwMode="auto">
              <a:xfrm>
                <a:off x="3456" y="2208"/>
                <a:ext cx="96" cy="96"/>
              </a:xfrm>
              <a:prstGeom prst="rect">
                <a:avLst/>
              </a:prstGeom>
              <a:solidFill>
                <a:schemeClr val="bg1"/>
              </a:solidFill>
              <a:ln w="9525">
                <a:solidFill>
                  <a:schemeClr val="tx1"/>
                </a:solidFill>
                <a:miter lim="800000"/>
                <a:headEnd/>
                <a:tailEnd/>
              </a:ln>
            </p:spPr>
            <p:txBody>
              <a:bodyPr wrap="none" anchor="ctr"/>
              <a:lstStyle/>
              <a:p>
                <a:endParaRPr lang="th-TH"/>
              </a:p>
            </p:txBody>
          </p:sp>
          <p:sp>
            <p:nvSpPr>
              <p:cNvPr id="33815" name="Rectangle 55"/>
              <p:cNvSpPr>
                <a:spLocks noChangeArrowheads="1"/>
              </p:cNvSpPr>
              <p:nvPr/>
            </p:nvSpPr>
            <p:spPr bwMode="auto">
              <a:xfrm>
                <a:off x="2592" y="2208"/>
                <a:ext cx="96" cy="96"/>
              </a:xfrm>
              <a:prstGeom prst="rect">
                <a:avLst/>
              </a:prstGeom>
              <a:solidFill>
                <a:schemeClr val="bg1"/>
              </a:solidFill>
              <a:ln w="9525">
                <a:solidFill>
                  <a:schemeClr val="tx1"/>
                </a:solidFill>
                <a:miter lim="800000"/>
                <a:headEnd/>
                <a:tailEnd/>
              </a:ln>
            </p:spPr>
            <p:txBody>
              <a:bodyPr wrap="none" anchor="ctr"/>
              <a:lstStyle/>
              <a:p>
                <a:endParaRPr lang="th-TH"/>
              </a:p>
            </p:txBody>
          </p:sp>
        </p:grpSp>
        <p:sp>
          <p:nvSpPr>
            <p:cNvPr id="33810" name="Freeform 56"/>
            <p:cNvSpPr>
              <a:spLocks/>
            </p:cNvSpPr>
            <p:nvPr/>
          </p:nvSpPr>
          <p:spPr bwMode="auto">
            <a:xfrm>
              <a:off x="4657" y="1502"/>
              <a:ext cx="144" cy="152"/>
            </a:xfrm>
            <a:custGeom>
              <a:avLst/>
              <a:gdLst>
                <a:gd name="T0" fmla="*/ 24 w 288"/>
                <a:gd name="T1" fmla="*/ 24 h 384"/>
                <a:gd name="T2" fmla="*/ 12 w 288"/>
                <a:gd name="T3" fmla="*/ 24 h 384"/>
                <a:gd name="T4" fmla="*/ 12 w 288"/>
                <a:gd name="T5" fmla="*/ 6 h 384"/>
                <a:gd name="T6" fmla="*/ 0 w 288"/>
                <a:gd name="T7" fmla="*/ 6 h 384"/>
                <a:gd name="T8" fmla="*/ 0 w 288"/>
                <a:gd name="T9" fmla="*/ 0 h 384"/>
                <a:gd name="T10" fmla="*/ 36 w 288"/>
                <a:gd name="T11" fmla="*/ 0 h 384"/>
                <a:gd name="T12" fmla="*/ 36 w 288"/>
                <a:gd name="T13" fmla="*/ 6 h 384"/>
                <a:gd name="T14" fmla="*/ 24 w 288"/>
                <a:gd name="T15" fmla="*/ 6 h 384"/>
                <a:gd name="T16" fmla="*/ 24 w 288"/>
                <a:gd name="T17" fmla="*/ 2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CCFF99"/>
            </a:solidFill>
            <a:ln w="9525">
              <a:solidFill>
                <a:schemeClr val="tx1"/>
              </a:solidFill>
              <a:round/>
              <a:headEnd/>
              <a:tailEnd/>
            </a:ln>
          </p:spPr>
          <p:txBody>
            <a:bodyPr wrap="none"/>
            <a:lstStyle/>
            <a:p>
              <a:endParaRPr lang="th-TH"/>
            </a:p>
          </p:txBody>
        </p:sp>
        <p:sp>
          <p:nvSpPr>
            <p:cNvPr id="33811" name="Freeform 57"/>
            <p:cNvSpPr>
              <a:spLocks/>
            </p:cNvSpPr>
            <p:nvPr/>
          </p:nvSpPr>
          <p:spPr bwMode="auto">
            <a:xfrm>
              <a:off x="5088" y="1503"/>
              <a:ext cx="144" cy="152"/>
            </a:xfrm>
            <a:custGeom>
              <a:avLst/>
              <a:gdLst>
                <a:gd name="T0" fmla="*/ 24 w 288"/>
                <a:gd name="T1" fmla="*/ 24 h 384"/>
                <a:gd name="T2" fmla="*/ 12 w 288"/>
                <a:gd name="T3" fmla="*/ 24 h 384"/>
                <a:gd name="T4" fmla="*/ 12 w 288"/>
                <a:gd name="T5" fmla="*/ 6 h 384"/>
                <a:gd name="T6" fmla="*/ 0 w 288"/>
                <a:gd name="T7" fmla="*/ 6 h 384"/>
                <a:gd name="T8" fmla="*/ 0 w 288"/>
                <a:gd name="T9" fmla="*/ 0 h 384"/>
                <a:gd name="T10" fmla="*/ 36 w 288"/>
                <a:gd name="T11" fmla="*/ 0 h 384"/>
                <a:gd name="T12" fmla="*/ 36 w 288"/>
                <a:gd name="T13" fmla="*/ 6 h 384"/>
                <a:gd name="T14" fmla="*/ 24 w 288"/>
                <a:gd name="T15" fmla="*/ 6 h 384"/>
                <a:gd name="T16" fmla="*/ 24 w 288"/>
                <a:gd name="T17" fmla="*/ 2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FFCCFF"/>
            </a:solidFill>
            <a:ln w="9525">
              <a:solidFill>
                <a:schemeClr val="tx1"/>
              </a:solidFill>
              <a:round/>
              <a:headEnd/>
              <a:tailEnd/>
            </a:ln>
          </p:spPr>
          <p:txBody>
            <a:bodyPr wrap="none"/>
            <a:lstStyle/>
            <a:p>
              <a:endParaRPr lang="th-TH"/>
            </a:p>
          </p:txBody>
        </p:sp>
        <p:sp>
          <p:nvSpPr>
            <p:cNvPr id="33812" name="Rectangle 58"/>
            <p:cNvSpPr>
              <a:spLocks noChangeArrowheads="1"/>
            </p:cNvSpPr>
            <p:nvPr/>
          </p:nvSpPr>
          <p:spPr bwMode="auto">
            <a:xfrm>
              <a:off x="4608" y="1152"/>
              <a:ext cx="672" cy="1008"/>
            </a:xfrm>
            <a:prstGeom prst="rect">
              <a:avLst/>
            </a:prstGeom>
            <a:noFill/>
            <a:ln w="9525">
              <a:solidFill>
                <a:srgbClr val="CC6600"/>
              </a:solidFill>
              <a:miter lim="800000"/>
              <a:headEnd/>
              <a:tailEnd/>
            </a:ln>
          </p:spPr>
          <p:txBody>
            <a:bodyPr wrap="none" anchor="ctr"/>
            <a:lstStyle/>
            <a:p>
              <a:endParaRPr lang="th-TH"/>
            </a:p>
          </p:txBody>
        </p:sp>
      </p:grpSp>
      <p:sp>
        <p:nvSpPr>
          <p:cNvPr id="33801" name="Line 59"/>
          <p:cNvSpPr>
            <a:spLocks noChangeShapeType="1"/>
          </p:cNvSpPr>
          <p:nvPr/>
        </p:nvSpPr>
        <p:spPr bwMode="auto">
          <a:xfrm>
            <a:off x="1447800" y="3429000"/>
            <a:ext cx="0" cy="838200"/>
          </a:xfrm>
          <a:prstGeom prst="line">
            <a:avLst/>
          </a:prstGeom>
          <a:noFill/>
          <a:ln w="28575">
            <a:solidFill>
              <a:srgbClr val="CC6600"/>
            </a:solidFill>
            <a:round/>
            <a:headEnd/>
            <a:tailEnd type="triangle" w="med" len="med"/>
          </a:ln>
        </p:spPr>
        <p:txBody>
          <a:bodyPr wrap="none"/>
          <a:lstStyle/>
          <a:p>
            <a:endParaRPr lang="th-TH"/>
          </a:p>
        </p:txBody>
      </p:sp>
      <p:sp>
        <p:nvSpPr>
          <p:cNvPr id="33802" name="Line 60"/>
          <p:cNvSpPr>
            <a:spLocks noChangeShapeType="1"/>
          </p:cNvSpPr>
          <p:nvPr/>
        </p:nvSpPr>
        <p:spPr bwMode="auto">
          <a:xfrm>
            <a:off x="1981200" y="2667000"/>
            <a:ext cx="1371600" cy="0"/>
          </a:xfrm>
          <a:prstGeom prst="line">
            <a:avLst/>
          </a:prstGeom>
          <a:noFill/>
          <a:ln w="28575">
            <a:solidFill>
              <a:srgbClr val="CC6600"/>
            </a:solidFill>
            <a:round/>
            <a:headEnd/>
            <a:tailEnd type="triangle" w="med" len="med"/>
          </a:ln>
        </p:spPr>
        <p:txBody>
          <a:bodyPr wrap="none"/>
          <a:lstStyle/>
          <a:p>
            <a:endParaRPr lang="th-TH"/>
          </a:p>
        </p:txBody>
      </p:sp>
      <p:sp>
        <p:nvSpPr>
          <p:cNvPr id="33803" name="Line 61"/>
          <p:cNvSpPr>
            <a:spLocks noChangeShapeType="1"/>
          </p:cNvSpPr>
          <p:nvPr/>
        </p:nvSpPr>
        <p:spPr bwMode="auto">
          <a:xfrm>
            <a:off x="1981200" y="3429000"/>
            <a:ext cx="2057400" cy="838200"/>
          </a:xfrm>
          <a:prstGeom prst="line">
            <a:avLst/>
          </a:prstGeom>
          <a:noFill/>
          <a:ln w="28575">
            <a:solidFill>
              <a:srgbClr val="CC6600"/>
            </a:solidFill>
            <a:round/>
            <a:headEnd/>
            <a:tailEnd type="triangle" w="med" len="med"/>
          </a:ln>
        </p:spPr>
        <p:txBody>
          <a:bodyPr wrap="none"/>
          <a:lstStyle/>
          <a:p>
            <a:endParaRPr lang="th-TH"/>
          </a:p>
        </p:txBody>
      </p:sp>
      <p:sp>
        <p:nvSpPr>
          <p:cNvPr id="33804" name="Line 62"/>
          <p:cNvSpPr>
            <a:spLocks noChangeShapeType="1"/>
          </p:cNvSpPr>
          <p:nvPr/>
        </p:nvSpPr>
        <p:spPr bwMode="auto">
          <a:xfrm>
            <a:off x="4419600" y="2667000"/>
            <a:ext cx="1219200" cy="0"/>
          </a:xfrm>
          <a:prstGeom prst="line">
            <a:avLst/>
          </a:prstGeom>
          <a:noFill/>
          <a:ln w="28575">
            <a:solidFill>
              <a:srgbClr val="CC6600"/>
            </a:solidFill>
            <a:round/>
            <a:headEnd/>
            <a:tailEnd type="triangle" w="med" len="med"/>
          </a:ln>
        </p:spPr>
        <p:txBody>
          <a:bodyPr wrap="none"/>
          <a:lstStyle/>
          <a:p>
            <a:endParaRPr lang="th-TH"/>
          </a:p>
        </p:txBody>
      </p:sp>
      <p:sp>
        <p:nvSpPr>
          <p:cNvPr id="33805" name="Line 64"/>
          <p:cNvSpPr>
            <a:spLocks noChangeShapeType="1"/>
          </p:cNvSpPr>
          <p:nvPr/>
        </p:nvSpPr>
        <p:spPr bwMode="auto">
          <a:xfrm>
            <a:off x="6705600" y="2667000"/>
            <a:ext cx="1143000" cy="762000"/>
          </a:xfrm>
          <a:prstGeom prst="line">
            <a:avLst/>
          </a:prstGeom>
          <a:noFill/>
          <a:ln w="28575">
            <a:solidFill>
              <a:srgbClr val="CC6600"/>
            </a:solidFill>
            <a:round/>
            <a:headEnd/>
            <a:tailEnd type="triangle" w="med" len="med"/>
          </a:ln>
        </p:spPr>
        <p:txBody>
          <a:bodyPr wrap="none"/>
          <a:lstStyle/>
          <a:p>
            <a:endParaRPr lang="th-TH"/>
          </a:p>
        </p:txBody>
      </p:sp>
      <p:sp>
        <p:nvSpPr>
          <p:cNvPr id="33806" name="Line 65"/>
          <p:cNvSpPr>
            <a:spLocks noChangeShapeType="1"/>
          </p:cNvSpPr>
          <p:nvPr/>
        </p:nvSpPr>
        <p:spPr bwMode="auto">
          <a:xfrm flipV="1">
            <a:off x="1371600" y="3810000"/>
            <a:ext cx="152400" cy="76200"/>
          </a:xfrm>
          <a:prstGeom prst="line">
            <a:avLst/>
          </a:prstGeom>
          <a:noFill/>
          <a:ln w="38100">
            <a:solidFill>
              <a:srgbClr val="CC6600"/>
            </a:solidFill>
            <a:round/>
            <a:headEnd/>
            <a:tailEnd/>
          </a:ln>
        </p:spPr>
        <p:txBody>
          <a:bodyPr wrap="none"/>
          <a:lstStyle/>
          <a:p>
            <a:endParaRPr lang="th-TH"/>
          </a:p>
        </p:txBody>
      </p:sp>
      <p:sp>
        <p:nvSpPr>
          <p:cNvPr id="33807" name="Line 66"/>
          <p:cNvSpPr>
            <a:spLocks noChangeShapeType="1"/>
          </p:cNvSpPr>
          <p:nvPr/>
        </p:nvSpPr>
        <p:spPr bwMode="auto">
          <a:xfrm flipV="1">
            <a:off x="2895600" y="3733800"/>
            <a:ext cx="152400" cy="152400"/>
          </a:xfrm>
          <a:prstGeom prst="line">
            <a:avLst/>
          </a:prstGeom>
          <a:noFill/>
          <a:ln w="38100">
            <a:solidFill>
              <a:srgbClr val="CC6600"/>
            </a:solidFill>
            <a:round/>
            <a:headEnd/>
            <a:tailEnd/>
          </a:ln>
        </p:spPr>
        <p:txBody>
          <a:bodyPr wrap="none"/>
          <a:lstStyle/>
          <a:p>
            <a:endParaRPr lang="th-TH"/>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ชื่อเรื่อง 1"/>
          <p:cNvSpPr>
            <a:spLocks noGrp="1"/>
          </p:cNvSpPr>
          <p:nvPr>
            <p:ph type="title"/>
          </p:nvPr>
        </p:nvSpPr>
        <p:spPr/>
        <p:txBody>
          <a:bodyPr/>
          <a:lstStyle/>
          <a:p>
            <a:r>
              <a:rPr lang="en-US" smtClean="0"/>
              <a:t>Towers Of Hanoi Problem</a:t>
            </a:r>
            <a:endParaRPr lang="th-TH" smtClean="0"/>
          </a:p>
        </p:txBody>
      </p:sp>
      <p:pic>
        <p:nvPicPr>
          <p:cNvPr id="34819" name="Picture 2" descr="http://static.rbytes.net/fullsize_screenshots/t/o/towers-of-hanoi-for-windows.jpg"/>
          <p:cNvPicPr>
            <a:picLocks noChangeAspect="1" noChangeArrowheads="1"/>
          </p:cNvPicPr>
          <p:nvPr/>
        </p:nvPicPr>
        <p:blipFill>
          <a:blip r:embed="rId3" cstate="print"/>
          <a:srcRect/>
          <a:stretch>
            <a:fillRect/>
          </a:stretch>
        </p:blipFill>
        <p:spPr bwMode="auto">
          <a:xfrm>
            <a:off x="1143000" y="1676400"/>
            <a:ext cx="6934200" cy="4797425"/>
          </a:xfrm>
          <a:prstGeom prst="rect">
            <a:avLst/>
          </a:prstGeom>
          <a:noFill/>
          <a:ln w="9525">
            <a:noFill/>
            <a:miter lim="800000"/>
            <a:headEnd/>
            <a:tailEnd/>
          </a:ln>
        </p:spPr>
      </p:pic>
      <p:sp>
        <p:nvSpPr>
          <p:cNvPr id="34820" name="TextBox 3"/>
          <p:cNvSpPr txBox="1">
            <a:spLocks noChangeArrowheads="1"/>
          </p:cNvSpPr>
          <p:nvPr/>
        </p:nvSpPr>
        <p:spPr bwMode="auto">
          <a:xfrm>
            <a:off x="2133600" y="2362200"/>
            <a:ext cx="368300" cy="461963"/>
          </a:xfrm>
          <a:prstGeom prst="rect">
            <a:avLst/>
          </a:prstGeom>
          <a:noFill/>
          <a:ln w="9525">
            <a:noFill/>
            <a:miter lim="800000"/>
            <a:headEnd/>
            <a:tailEnd/>
          </a:ln>
        </p:spPr>
        <p:txBody>
          <a:bodyPr wrap="none">
            <a:spAutoFit/>
          </a:bodyPr>
          <a:lstStyle/>
          <a:p>
            <a:r>
              <a:rPr lang="en-US"/>
              <a:t>A</a:t>
            </a:r>
            <a:endParaRPr lang="th-TH"/>
          </a:p>
        </p:txBody>
      </p:sp>
      <p:sp>
        <p:nvSpPr>
          <p:cNvPr id="34821" name="TextBox 4"/>
          <p:cNvSpPr txBox="1">
            <a:spLocks noChangeArrowheads="1"/>
          </p:cNvSpPr>
          <p:nvPr/>
        </p:nvSpPr>
        <p:spPr bwMode="auto">
          <a:xfrm>
            <a:off x="4419600" y="2362200"/>
            <a:ext cx="365125" cy="461963"/>
          </a:xfrm>
          <a:prstGeom prst="rect">
            <a:avLst/>
          </a:prstGeom>
          <a:noFill/>
          <a:ln w="9525">
            <a:noFill/>
            <a:miter lim="800000"/>
            <a:headEnd/>
            <a:tailEnd/>
          </a:ln>
        </p:spPr>
        <p:txBody>
          <a:bodyPr wrap="none">
            <a:spAutoFit/>
          </a:bodyPr>
          <a:lstStyle/>
          <a:p>
            <a:r>
              <a:rPr lang="en-US"/>
              <a:t>B</a:t>
            </a:r>
            <a:endParaRPr lang="th-TH"/>
          </a:p>
        </p:txBody>
      </p:sp>
      <p:sp>
        <p:nvSpPr>
          <p:cNvPr id="34822" name="TextBox 5"/>
          <p:cNvSpPr txBox="1">
            <a:spLocks noChangeArrowheads="1"/>
          </p:cNvSpPr>
          <p:nvPr/>
        </p:nvSpPr>
        <p:spPr bwMode="auto">
          <a:xfrm>
            <a:off x="6705600" y="2362200"/>
            <a:ext cx="368300" cy="461963"/>
          </a:xfrm>
          <a:prstGeom prst="rect">
            <a:avLst/>
          </a:prstGeom>
          <a:noFill/>
          <a:ln w="9525">
            <a:noFill/>
            <a:miter lim="800000"/>
            <a:headEnd/>
            <a:tailEnd/>
          </a:ln>
        </p:spPr>
        <p:txBody>
          <a:bodyPr wrap="none">
            <a:spAutoFit/>
          </a:bodyPr>
          <a:lstStyle/>
          <a:p>
            <a:r>
              <a:rPr lang="en-US"/>
              <a:t>C</a:t>
            </a:r>
            <a:endParaRPr lang="th-TH"/>
          </a:p>
        </p:txBody>
      </p:sp>
      <p:sp>
        <p:nvSpPr>
          <p:cNvPr id="34823" name="TextBox 6"/>
          <p:cNvSpPr txBox="1">
            <a:spLocks noChangeArrowheads="1"/>
          </p:cNvSpPr>
          <p:nvPr/>
        </p:nvSpPr>
        <p:spPr bwMode="auto">
          <a:xfrm>
            <a:off x="6734175" y="4648200"/>
            <a:ext cx="352425" cy="461963"/>
          </a:xfrm>
          <a:prstGeom prst="rect">
            <a:avLst/>
          </a:prstGeom>
          <a:noFill/>
          <a:ln w="9525">
            <a:noFill/>
            <a:miter lim="800000"/>
            <a:headEnd/>
            <a:tailEnd/>
          </a:ln>
        </p:spPr>
        <p:txBody>
          <a:bodyPr wrap="none">
            <a:spAutoFit/>
          </a:bodyPr>
          <a:lstStyle/>
          <a:p>
            <a:r>
              <a:rPr lang="en-US"/>
              <a:t>1</a:t>
            </a:r>
            <a:endParaRPr lang="th-TH"/>
          </a:p>
        </p:txBody>
      </p:sp>
      <p:sp>
        <p:nvSpPr>
          <p:cNvPr id="34824" name="TextBox 7"/>
          <p:cNvSpPr txBox="1">
            <a:spLocks noChangeArrowheads="1"/>
          </p:cNvSpPr>
          <p:nvPr/>
        </p:nvSpPr>
        <p:spPr bwMode="auto">
          <a:xfrm>
            <a:off x="6734175" y="4953000"/>
            <a:ext cx="352425" cy="461963"/>
          </a:xfrm>
          <a:prstGeom prst="rect">
            <a:avLst/>
          </a:prstGeom>
          <a:noFill/>
          <a:ln w="9525">
            <a:noFill/>
            <a:miter lim="800000"/>
            <a:headEnd/>
            <a:tailEnd/>
          </a:ln>
        </p:spPr>
        <p:txBody>
          <a:bodyPr wrap="none">
            <a:spAutoFit/>
          </a:bodyPr>
          <a:lstStyle/>
          <a:p>
            <a:r>
              <a:rPr lang="en-US"/>
              <a:t>2</a:t>
            </a:r>
            <a:endParaRPr lang="th-TH"/>
          </a:p>
        </p:txBody>
      </p:sp>
      <p:sp>
        <p:nvSpPr>
          <p:cNvPr id="34825" name="TextBox 8"/>
          <p:cNvSpPr txBox="1">
            <a:spLocks noChangeArrowheads="1"/>
          </p:cNvSpPr>
          <p:nvPr/>
        </p:nvSpPr>
        <p:spPr bwMode="auto">
          <a:xfrm>
            <a:off x="2133600" y="4948238"/>
            <a:ext cx="352425" cy="461962"/>
          </a:xfrm>
          <a:prstGeom prst="rect">
            <a:avLst/>
          </a:prstGeom>
          <a:noFill/>
          <a:ln w="9525">
            <a:noFill/>
            <a:miter lim="800000"/>
            <a:headEnd/>
            <a:tailEnd/>
          </a:ln>
        </p:spPr>
        <p:txBody>
          <a:bodyPr wrap="none">
            <a:spAutoFit/>
          </a:bodyPr>
          <a:lstStyle/>
          <a:p>
            <a:r>
              <a:rPr lang="en-US"/>
              <a:t>3</a:t>
            </a:r>
            <a:endParaRPr lang="th-TH"/>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Assumptions in Basic Search</a:t>
            </a:r>
          </a:p>
        </p:txBody>
      </p:sp>
      <p:sp>
        <p:nvSpPr>
          <p:cNvPr id="3584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mtClean="0"/>
              <a:t>The environment is </a:t>
            </a:r>
            <a:r>
              <a:rPr lang="en-US" smtClean="0">
                <a:solidFill>
                  <a:schemeClr val="hlink"/>
                </a:solidFill>
              </a:rPr>
              <a:t>static</a:t>
            </a:r>
          </a:p>
          <a:p>
            <a:pPr eaLnBrk="1" hangingPunct="1"/>
            <a:r>
              <a:rPr lang="en-US" smtClean="0"/>
              <a:t>The environment is </a:t>
            </a:r>
            <a:r>
              <a:rPr lang="en-US" smtClean="0">
                <a:solidFill>
                  <a:schemeClr val="hlink"/>
                </a:solidFill>
              </a:rPr>
              <a:t>discretizable</a:t>
            </a:r>
          </a:p>
          <a:p>
            <a:pPr eaLnBrk="1" hangingPunct="1"/>
            <a:r>
              <a:rPr lang="en-US" smtClean="0"/>
              <a:t>The environment is </a:t>
            </a:r>
            <a:r>
              <a:rPr lang="en-US" smtClean="0">
                <a:solidFill>
                  <a:schemeClr val="hlink"/>
                </a:solidFill>
              </a:rPr>
              <a:t>observable</a:t>
            </a:r>
          </a:p>
          <a:p>
            <a:pPr eaLnBrk="1" hangingPunct="1"/>
            <a:r>
              <a:rPr lang="en-US" smtClean="0"/>
              <a:t>The actions are </a:t>
            </a:r>
            <a:r>
              <a:rPr lang="en-US" smtClean="0">
                <a:solidFill>
                  <a:schemeClr val="hlink"/>
                </a:solidFill>
              </a:rPr>
              <a:t>deterministic</a:t>
            </a:r>
          </a:p>
          <a:p>
            <a:pPr eaLnBrk="1" hangingPunct="1">
              <a:buFont typeface="Wingdings" pitchFamily="2" charset="2"/>
              <a:buNone/>
            </a:pPr>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eaLnBrk="1" hangingPunct="1">
              <a:defRPr/>
            </a:pPr>
            <a:r>
              <a:rPr lang="en-US" sz="4000" b="1" smtClean="0">
                <a:solidFill>
                  <a:schemeClr val="tx1"/>
                </a:solidFill>
                <a:effectLst>
                  <a:outerShdw blurRad="38100" dist="38100" dir="2700000" algn="tl">
                    <a:srgbClr val="C0C0C0"/>
                  </a:outerShdw>
                </a:effectLst>
              </a:rPr>
              <a:t>Simple Agent Algorithm</a:t>
            </a:r>
          </a:p>
        </p:txBody>
      </p:sp>
      <p:sp>
        <p:nvSpPr>
          <p:cNvPr id="36867" name="Rectangle 3" descr="Rectangle: Click to edit Master text styles&#10;Second level&#10;Third level&#10;Fourth level&#10;Fifth level"/>
          <p:cNvSpPr>
            <a:spLocks noGrp="1" noChangeArrowheads="1"/>
          </p:cNvSpPr>
          <p:nvPr>
            <p:ph type="body" idx="1"/>
          </p:nvPr>
        </p:nvSpPr>
        <p:spPr/>
        <p:txBody>
          <a:bodyPr/>
          <a:lstStyle/>
          <a:p>
            <a:pPr marL="609600" indent="-609600" eaLnBrk="1" hangingPunct="1">
              <a:buFont typeface="Wingdings" pitchFamily="2" charset="2"/>
              <a:buNone/>
            </a:pPr>
            <a:r>
              <a:rPr lang="en-US" sz="2800" smtClean="0">
                <a:solidFill>
                  <a:schemeClr val="hlink"/>
                </a:solidFill>
              </a:rPr>
              <a:t>Problem-Solving-Agent</a:t>
            </a:r>
          </a:p>
          <a:p>
            <a:pPr marL="609600" indent="-609600" eaLnBrk="1" hangingPunct="1">
              <a:buFont typeface="Wingdings" pitchFamily="2" charset="2"/>
              <a:buAutoNum type="arabicPeriod"/>
            </a:pPr>
            <a:r>
              <a:rPr lang="en-US" sz="2800" smtClean="0"/>
              <a:t>initial-state </a:t>
            </a:r>
            <a:r>
              <a:rPr lang="en-US" sz="2800" smtClean="0">
                <a:sym typeface="Wingdings" pitchFamily="2" charset="2"/>
              </a:rPr>
              <a:t> sense/read state</a:t>
            </a:r>
          </a:p>
          <a:p>
            <a:pPr marL="609600" indent="-609600" eaLnBrk="1" hangingPunct="1">
              <a:buFont typeface="Wingdings" pitchFamily="2" charset="2"/>
              <a:buAutoNum type="arabicPeriod"/>
            </a:pPr>
            <a:r>
              <a:rPr lang="en-US" sz="2800" smtClean="0">
                <a:sym typeface="Wingdings" pitchFamily="2" charset="2"/>
              </a:rPr>
              <a:t>goal  select/read goal</a:t>
            </a:r>
          </a:p>
          <a:p>
            <a:pPr marL="609600" indent="-609600" eaLnBrk="1" hangingPunct="1">
              <a:buFont typeface="Wingdings" pitchFamily="2" charset="2"/>
              <a:buAutoNum type="arabicPeriod"/>
            </a:pPr>
            <a:r>
              <a:rPr lang="en-US" sz="2800" smtClean="0">
                <a:sym typeface="Wingdings" pitchFamily="2" charset="2"/>
              </a:rPr>
              <a:t>successor  select/read action models</a:t>
            </a:r>
          </a:p>
          <a:p>
            <a:pPr marL="609600" indent="-609600" eaLnBrk="1" hangingPunct="1">
              <a:buFont typeface="Wingdings" pitchFamily="2" charset="2"/>
              <a:buAutoNum type="arabicPeriod"/>
            </a:pPr>
            <a:r>
              <a:rPr lang="en-US" sz="2800" smtClean="0">
                <a:sym typeface="Wingdings" pitchFamily="2" charset="2"/>
              </a:rPr>
              <a:t>problem  (initial-state, goal, successor)</a:t>
            </a:r>
          </a:p>
          <a:p>
            <a:pPr marL="609600" indent="-609600" eaLnBrk="1" hangingPunct="1">
              <a:buFont typeface="Wingdings" pitchFamily="2" charset="2"/>
              <a:buAutoNum type="arabicPeriod"/>
            </a:pPr>
            <a:r>
              <a:rPr lang="en-US" sz="2800" smtClean="0">
                <a:sym typeface="Wingdings" pitchFamily="2" charset="2"/>
              </a:rPr>
              <a:t>solution  </a:t>
            </a:r>
            <a:r>
              <a:rPr lang="en-US" sz="2800" smtClean="0">
                <a:solidFill>
                  <a:srgbClr val="CC6600"/>
                </a:solidFill>
                <a:sym typeface="Wingdings" pitchFamily="2" charset="2"/>
              </a:rPr>
              <a:t>search</a:t>
            </a:r>
            <a:r>
              <a:rPr lang="en-US" sz="2800" smtClean="0">
                <a:sym typeface="Wingdings" pitchFamily="2" charset="2"/>
              </a:rPr>
              <a:t>(problem)</a:t>
            </a:r>
          </a:p>
          <a:p>
            <a:pPr marL="609600" indent="-609600" eaLnBrk="1" hangingPunct="1">
              <a:buFont typeface="Wingdings" pitchFamily="2" charset="2"/>
              <a:buAutoNum type="arabicPeriod"/>
            </a:pPr>
            <a:r>
              <a:rPr lang="en-US" sz="2800" smtClean="0">
                <a:sym typeface="Wingdings" pitchFamily="2" charset="2"/>
              </a:rPr>
              <a:t>perform(solution)</a:t>
            </a:r>
            <a:endParaRPr lang="en-US" sz="280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eaLnBrk="1" hangingPunct="1">
              <a:defRPr/>
            </a:pPr>
            <a:r>
              <a:rPr lang="en-US" b="1" smtClean="0">
                <a:solidFill>
                  <a:schemeClr val="tx1"/>
                </a:solidFill>
                <a:effectLst>
                  <a:outerShdw blurRad="38100" dist="38100" dir="2700000" algn="tl">
                    <a:srgbClr val="C0C0C0"/>
                  </a:outerShdw>
                </a:effectLst>
              </a:rPr>
              <a:t>Search of State Space</a:t>
            </a:r>
          </a:p>
        </p:txBody>
      </p:sp>
      <p:grpSp>
        <p:nvGrpSpPr>
          <p:cNvPr id="37891" name="Group 3"/>
          <p:cNvGrpSpPr>
            <a:grpSpLocks/>
          </p:cNvGrpSpPr>
          <p:nvPr/>
        </p:nvGrpSpPr>
        <p:grpSpPr bwMode="auto">
          <a:xfrm>
            <a:off x="1219200" y="2133600"/>
            <a:ext cx="6400800" cy="3886200"/>
            <a:chOff x="768" y="1344"/>
            <a:chExt cx="4032" cy="2448"/>
          </a:xfrm>
        </p:grpSpPr>
        <p:grpSp>
          <p:nvGrpSpPr>
            <p:cNvPr id="37892" name="Group 4"/>
            <p:cNvGrpSpPr>
              <a:grpSpLocks/>
            </p:cNvGrpSpPr>
            <p:nvPr/>
          </p:nvGrpSpPr>
          <p:grpSpPr bwMode="auto">
            <a:xfrm>
              <a:off x="768" y="1344"/>
              <a:ext cx="4032" cy="2448"/>
              <a:chOff x="768" y="1344"/>
              <a:chExt cx="4032" cy="2448"/>
            </a:xfrm>
          </p:grpSpPr>
          <p:grpSp>
            <p:nvGrpSpPr>
              <p:cNvPr id="37907" name="Group 5"/>
              <p:cNvGrpSpPr>
                <a:grpSpLocks/>
              </p:cNvGrpSpPr>
              <p:nvPr/>
            </p:nvGrpSpPr>
            <p:grpSpPr bwMode="auto">
              <a:xfrm>
                <a:off x="768" y="1344"/>
                <a:ext cx="4032" cy="2448"/>
                <a:chOff x="768" y="1344"/>
                <a:chExt cx="4032" cy="2448"/>
              </a:xfrm>
            </p:grpSpPr>
            <p:sp>
              <p:nvSpPr>
                <p:cNvPr id="37915" name="Oval 6"/>
                <p:cNvSpPr>
                  <a:spLocks noChangeArrowheads="1"/>
                </p:cNvSpPr>
                <p:nvPr/>
              </p:nvSpPr>
              <p:spPr bwMode="auto">
                <a:xfrm>
                  <a:off x="768" y="2496"/>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7916" name="Oval 7"/>
                <p:cNvSpPr>
                  <a:spLocks noChangeArrowheads="1"/>
                </p:cNvSpPr>
                <p:nvPr/>
              </p:nvSpPr>
              <p:spPr bwMode="auto">
                <a:xfrm>
                  <a:off x="1104" y="1680"/>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7917" name="Oval 8"/>
                <p:cNvSpPr>
                  <a:spLocks noChangeArrowheads="1"/>
                </p:cNvSpPr>
                <p:nvPr/>
              </p:nvSpPr>
              <p:spPr bwMode="auto">
                <a:xfrm>
                  <a:off x="1344" y="2304"/>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7918" name="Oval 9"/>
                <p:cNvSpPr>
                  <a:spLocks noChangeArrowheads="1"/>
                </p:cNvSpPr>
                <p:nvPr/>
              </p:nvSpPr>
              <p:spPr bwMode="auto">
                <a:xfrm>
                  <a:off x="1008" y="3264"/>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7919" name="Oval 10"/>
                <p:cNvSpPr>
                  <a:spLocks noChangeArrowheads="1"/>
                </p:cNvSpPr>
                <p:nvPr/>
              </p:nvSpPr>
              <p:spPr bwMode="auto">
                <a:xfrm>
                  <a:off x="2304" y="2640"/>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7920" name="Oval 11"/>
                <p:cNvSpPr>
                  <a:spLocks noChangeArrowheads="1"/>
                </p:cNvSpPr>
                <p:nvPr/>
              </p:nvSpPr>
              <p:spPr bwMode="auto">
                <a:xfrm>
                  <a:off x="2016" y="1824"/>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7921" name="Oval 12"/>
                <p:cNvSpPr>
                  <a:spLocks noChangeArrowheads="1"/>
                </p:cNvSpPr>
                <p:nvPr/>
              </p:nvSpPr>
              <p:spPr bwMode="auto">
                <a:xfrm>
                  <a:off x="2640" y="1968"/>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7922" name="Oval 13"/>
                <p:cNvSpPr>
                  <a:spLocks noChangeArrowheads="1"/>
                </p:cNvSpPr>
                <p:nvPr/>
              </p:nvSpPr>
              <p:spPr bwMode="auto">
                <a:xfrm>
                  <a:off x="2928" y="1344"/>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7923" name="Oval 14"/>
                <p:cNvSpPr>
                  <a:spLocks noChangeArrowheads="1"/>
                </p:cNvSpPr>
                <p:nvPr/>
              </p:nvSpPr>
              <p:spPr bwMode="auto">
                <a:xfrm>
                  <a:off x="3984" y="2160"/>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7924" name="Oval 15"/>
                <p:cNvSpPr>
                  <a:spLocks noChangeArrowheads="1"/>
                </p:cNvSpPr>
                <p:nvPr/>
              </p:nvSpPr>
              <p:spPr bwMode="auto">
                <a:xfrm>
                  <a:off x="4080" y="3072"/>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7925" name="Oval 16"/>
                <p:cNvSpPr>
                  <a:spLocks noChangeArrowheads="1"/>
                </p:cNvSpPr>
                <p:nvPr/>
              </p:nvSpPr>
              <p:spPr bwMode="auto">
                <a:xfrm>
                  <a:off x="3408" y="2784"/>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7926" name="Oval 17"/>
                <p:cNvSpPr>
                  <a:spLocks noChangeArrowheads="1"/>
                </p:cNvSpPr>
                <p:nvPr/>
              </p:nvSpPr>
              <p:spPr bwMode="auto">
                <a:xfrm>
                  <a:off x="1680" y="3552"/>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7927" name="Oval 18"/>
                <p:cNvSpPr>
                  <a:spLocks noChangeArrowheads="1"/>
                </p:cNvSpPr>
                <p:nvPr/>
              </p:nvSpPr>
              <p:spPr bwMode="auto">
                <a:xfrm>
                  <a:off x="2640" y="3360"/>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7928" name="Oval 19"/>
                <p:cNvSpPr>
                  <a:spLocks noChangeArrowheads="1"/>
                </p:cNvSpPr>
                <p:nvPr/>
              </p:nvSpPr>
              <p:spPr bwMode="auto">
                <a:xfrm>
                  <a:off x="3408" y="3696"/>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7929" name="Oval 20"/>
                <p:cNvSpPr>
                  <a:spLocks noChangeArrowheads="1"/>
                </p:cNvSpPr>
                <p:nvPr/>
              </p:nvSpPr>
              <p:spPr bwMode="auto">
                <a:xfrm>
                  <a:off x="3792" y="1440"/>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7930" name="Oval 21"/>
                <p:cNvSpPr>
                  <a:spLocks noChangeArrowheads="1"/>
                </p:cNvSpPr>
                <p:nvPr/>
              </p:nvSpPr>
              <p:spPr bwMode="auto">
                <a:xfrm>
                  <a:off x="4704" y="2352"/>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7931" name="Oval 22"/>
                <p:cNvSpPr>
                  <a:spLocks noChangeArrowheads="1"/>
                </p:cNvSpPr>
                <p:nvPr/>
              </p:nvSpPr>
              <p:spPr bwMode="auto">
                <a:xfrm>
                  <a:off x="4512" y="1488"/>
                  <a:ext cx="96" cy="96"/>
                </a:xfrm>
                <a:prstGeom prst="ellipse">
                  <a:avLst/>
                </a:prstGeom>
                <a:solidFill>
                  <a:schemeClr val="accent2"/>
                </a:solidFill>
                <a:ln w="9525">
                  <a:solidFill>
                    <a:schemeClr val="tx1"/>
                  </a:solidFill>
                  <a:round/>
                  <a:headEnd/>
                  <a:tailEnd/>
                </a:ln>
              </p:spPr>
              <p:txBody>
                <a:bodyPr wrap="none" anchor="ctr"/>
                <a:lstStyle/>
                <a:p>
                  <a:endParaRPr lang="th-TH"/>
                </a:p>
              </p:txBody>
            </p:sp>
          </p:grpSp>
          <p:sp>
            <p:nvSpPr>
              <p:cNvPr id="37908" name="Line 23"/>
              <p:cNvSpPr>
                <a:spLocks noChangeShapeType="1"/>
              </p:cNvSpPr>
              <p:nvPr/>
            </p:nvSpPr>
            <p:spPr bwMode="auto">
              <a:xfrm flipV="1">
                <a:off x="839" y="1777"/>
                <a:ext cx="288" cy="724"/>
              </a:xfrm>
              <a:prstGeom prst="line">
                <a:avLst/>
              </a:prstGeom>
              <a:noFill/>
              <a:ln w="9525">
                <a:solidFill>
                  <a:schemeClr val="tx1"/>
                </a:solidFill>
                <a:round/>
                <a:headEnd/>
                <a:tailEnd type="triangle" w="med" len="med"/>
              </a:ln>
            </p:spPr>
            <p:txBody>
              <a:bodyPr wrap="none"/>
              <a:lstStyle/>
              <a:p>
                <a:endParaRPr lang="th-TH"/>
              </a:p>
            </p:txBody>
          </p:sp>
          <p:sp>
            <p:nvSpPr>
              <p:cNvPr id="37909" name="Line 24"/>
              <p:cNvSpPr>
                <a:spLocks noChangeShapeType="1"/>
              </p:cNvSpPr>
              <p:nvPr/>
            </p:nvSpPr>
            <p:spPr bwMode="auto">
              <a:xfrm flipV="1">
                <a:off x="864" y="2362"/>
                <a:ext cx="494" cy="164"/>
              </a:xfrm>
              <a:prstGeom prst="line">
                <a:avLst/>
              </a:prstGeom>
              <a:noFill/>
              <a:ln w="9525">
                <a:solidFill>
                  <a:schemeClr val="tx1"/>
                </a:solidFill>
                <a:round/>
                <a:headEnd/>
                <a:tailEnd type="triangle" w="med" len="med"/>
              </a:ln>
            </p:spPr>
            <p:txBody>
              <a:bodyPr wrap="none"/>
              <a:lstStyle/>
              <a:p>
                <a:endParaRPr lang="th-TH"/>
              </a:p>
            </p:txBody>
          </p:sp>
          <p:sp>
            <p:nvSpPr>
              <p:cNvPr id="37910" name="Line 25"/>
              <p:cNvSpPr>
                <a:spLocks noChangeShapeType="1"/>
              </p:cNvSpPr>
              <p:nvPr/>
            </p:nvSpPr>
            <p:spPr bwMode="auto">
              <a:xfrm>
                <a:off x="823" y="2592"/>
                <a:ext cx="197" cy="683"/>
              </a:xfrm>
              <a:prstGeom prst="line">
                <a:avLst/>
              </a:prstGeom>
              <a:noFill/>
              <a:ln w="9525">
                <a:solidFill>
                  <a:schemeClr val="tx1"/>
                </a:solidFill>
                <a:round/>
                <a:headEnd/>
                <a:tailEnd type="triangle" w="med" len="med"/>
              </a:ln>
            </p:spPr>
            <p:txBody>
              <a:bodyPr wrap="none"/>
              <a:lstStyle/>
              <a:p>
                <a:endParaRPr lang="th-TH"/>
              </a:p>
            </p:txBody>
          </p:sp>
          <p:sp>
            <p:nvSpPr>
              <p:cNvPr id="37911" name="Line 26"/>
              <p:cNvSpPr>
                <a:spLocks noChangeShapeType="1"/>
              </p:cNvSpPr>
              <p:nvPr/>
            </p:nvSpPr>
            <p:spPr bwMode="auto">
              <a:xfrm>
                <a:off x="1094" y="3316"/>
                <a:ext cx="593" cy="255"/>
              </a:xfrm>
              <a:prstGeom prst="line">
                <a:avLst/>
              </a:prstGeom>
              <a:noFill/>
              <a:ln w="9525">
                <a:solidFill>
                  <a:schemeClr val="tx1"/>
                </a:solidFill>
                <a:round/>
                <a:headEnd/>
                <a:tailEnd type="triangle" w="med" len="med"/>
              </a:ln>
            </p:spPr>
            <p:txBody>
              <a:bodyPr wrap="none"/>
              <a:lstStyle/>
              <a:p>
                <a:endParaRPr lang="th-TH"/>
              </a:p>
            </p:txBody>
          </p:sp>
          <p:sp>
            <p:nvSpPr>
              <p:cNvPr id="37912" name="Line 27"/>
              <p:cNvSpPr>
                <a:spLocks noChangeShapeType="1"/>
              </p:cNvSpPr>
              <p:nvPr/>
            </p:nvSpPr>
            <p:spPr bwMode="auto">
              <a:xfrm flipV="1">
                <a:off x="1094" y="2715"/>
                <a:ext cx="1210" cy="568"/>
              </a:xfrm>
              <a:prstGeom prst="line">
                <a:avLst/>
              </a:prstGeom>
              <a:noFill/>
              <a:ln w="9525">
                <a:solidFill>
                  <a:schemeClr val="tx1"/>
                </a:solidFill>
                <a:round/>
                <a:headEnd/>
                <a:tailEnd type="triangle" w="med" len="med"/>
              </a:ln>
            </p:spPr>
            <p:txBody>
              <a:bodyPr wrap="none"/>
              <a:lstStyle/>
              <a:p>
                <a:endParaRPr lang="th-TH"/>
              </a:p>
            </p:txBody>
          </p:sp>
          <p:sp>
            <p:nvSpPr>
              <p:cNvPr id="37913" name="Line 28"/>
              <p:cNvSpPr>
                <a:spLocks noChangeShapeType="1"/>
              </p:cNvSpPr>
              <p:nvPr/>
            </p:nvSpPr>
            <p:spPr bwMode="auto">
              <a:xfrm flipV="1">
                <a:off x="1777" y="3398"/>
                <a:ext cx="864" cy="198"/>
              </a:xfrm>
              <a:prstGeom prst="line">
                <a:avLst/>
              </a:prstGeom>
              <a:noFill/>
              <a:ln w="9525">
                <a:solidFill>
                  <a:schemeClr val="tx1"/>
                </a:solidFill>
                <a:round/>
                <a:headEnd/>
                <a:tailEnd type="triangle" w="med" len="med"/>
              </a:ln>
            </p:spPr>
            <p:txBody>
              <a:bodyPr wrap="none"/>
              <a:lstStyle/>
              <a:p>
                <a:endParaRPr lang="th-TH"/>
              </a:p>
            </p:txBody>
          </p:sp>
          <p:sp>
            <p:nvSpPr>
              <p:cNvPr id="37914" name="Line 29"/>
              <p:cNvSpPr>
                <a:spLocks noChangeShapeType="1"/>
              </p:cNvSpPr>
              <p:nvPr/>
            </p:nvSpPr>
            <p:spPr bwMode="auto">
              <a:xfrm flipH="1" flipV="1">
                <a:off x="1424" y="2370"/>
                <a:ext cx="880" cy="313"/>
              </a:xfrm>
              <a:prstGeom prst="line">
                <a:avLst/>
              </a:prstGeom>
              <a:noFill/>
              <a:ln w="9525">
                <a:solidFill>
                  <a:schemeClr val="tx1"/>
                </a:solidFill>
                <a:round/>
                <a:headEnd/>
                <a:tailEnd type="triangle" w="med" len="med"/>
              </a:ln>
            </p:spPr>
            <p:txBody>
              <a:bodyPr wrap="none"/>
              <a:lstStyle/>
              <a:p>
                <a:endParaRPr lang="th-TH"/>
              </a:p>
            </p:txBody>
          </p:sp>
        </p:grpSp>
        <p:sp>
          <p:nvSpPr>
            <p:cNvPr id="37893" name="Line 30"/>
            <p:cNvSpPr>
              <a:spLocks noChangeShapeType="1"/>
            </p:cNvSpPr>
            <p:nvPr/>
          </p:nvSpPr>
          <p:spPr bwMode="auto">
            <a:xfrm>
              <a:off x="2724" y="3423"/>
              <a:ext cx="683" cy="296"/>
            </a:xfrm>
            <a:prstGeom prst="line">
              <a:avLst/>
            </a:prstGeom>
            <a:noFill/>
            <a:ln w="9525">
              <a:solidFill>
                <a:schemeClr val="tx1"/>
              </a:solidFill>
              <a:round/>
              <a:headEnd/>
              <a:tailEnd type="triangle" w="med" len="med"/>
            </a:ln>
          </p:spPr>
          <p:txBody>
            <a:bodyPr wrap="none"/>
            <a:lstStyle/>
            <a:p>
              <a:endParaRPr lang="th-TH"/>
            </a:p>
          </p:txBody>
        </p:sp>
        <p:sp>
          <p:nvSpPr>
            <p:cNvPr id="37894" name="Line 31"/>
            <p:cNvSpPr>
              <a:spLocks noChangeShapeType="1"/>
            </p:cNvSpPr>
            <p:nvPr/>
          </p:nvSpPr>
          <p:spPr bwMode="auto">
            <a:xfrm flipV="1">
              <a:off x="1417" y="1910"/>
              <a:ext cx="622" cy="402"/>
            </a:xfrm>
            <a:prstGeom prst="line">
              <a:avLst/>
            </a:prstGeom>
            <a:noFill/>
            <a:ln w="9525">
              <a:solidFill>
                <a:schemeClr val="tx1"/>
              </a:solidFill>
              <a:round/>
              <a:headEnd/>
              <a:tailEnd type="triangle" w="med" len="med"/>
            </a:ln>
          </p:spPr>
          <p:txBody>
            <a:bodyPr wrap="none"/>
            <a:lstStyle/>
            <a:p>
              <a:endParaRPr lang="th-TH"/>
            </a:p>
          </p:txBody>
        </p:sp>
        <p:sp>
          <p:nvSpPr>
            <p:cNvPr id="37895" name="Line 32"/>
            <p:cNvSpPr>
              <a:spLocks noChangeShapeType="1"/>
            </p:cNvSpPr>
            <p:nvPr/>
          </p:nvSpPr>
          <p:spPr bwMode="auto">
            <a:xfrm>
              <a:off x="2115" y="1857"/>
              <a:ext cx="515" cy="136"/>
            </a:xfrm>
            <a:prstGeom prst="line">
              <a:avLst/>
            </a:prstGeom>
            <a:noFill/>
            <a:ln w="9525">
              <a:solidFill>
                <a:schemeClr val="tx1"/>
              </a:solidFill>
              <a:round/>
              <a:headEnd/>
              <a:tailEnd type="triangle" w="med" len="med"/>
            </a:ln>
          </p:spPr>
          <p:txBody>
            <a:bodyPr wrap="none"/>
            <a:lstStyle/>
            <a:p>
              <a:endParaRPr lang="th-TH"/>
            </a:p>
          </p:txBody>
        </p:sp>
        <p:sp>
          <p:nvSpPr>
            <p:cNvPr id="37896" name="Line 33"/>
            <p:cNvSpPr>
              <a:spLocks noChangeShapeType="1"/>
            </p:cNvSpPr>
            <p:nvPr/>
          </p:nvSpPr>
          <p:spPr bwMode="auto">
            <a:xfrm flipV="1">
              <a:off x="2084" y="1425"/>
              <a:ext cx="857" cy="409"/>
            </a:xfrm>
            <a:prstGeom prst="line">
              <a:avLst/>
            </a:prstGeom>
            <a:noFill/>
            <a:ln w="9525">
              <a:solidFill>
                <a:schemeClr val="tx1"/>
              </a:solidFill>
              <a:round/>
              <a:headEnd/>
              <a:tailEnd type="triangle" w="med" len="med"/>
            </a:ln>
          </p:spPr>
          <p:txBody>
            <a:bodyPr wrap="none"/>
            <a:lstStyle/>
            <a:p>
              <a:endParaRPr lang="th-TH"/>
            </a:p>
          </p:txBody>
        </p:sp>
        <p:sp>
          <p:nvSpPr>
            <p:cNvPr id="37897" name="Line 34"/>
            <p:cNvSpPr>
              <a:spLocks noChangeShapeType="1"/>
            </p:cNvSpPr>
            <p:nvPr/>
          </p:nvSpPr>
          <p:spPr bwMode="auto">
            <a:xfrm>
              <a:off x="2099" y="1895"/>
              <a:ext cx="1312" cy="909"/>
            </a:xfrm>
            <a:prstGeom prst="line">
              <a:avLst/>
            </a:prstGeom>
            <a:noFill/>
            <a:ln w="9525">
              <a:solidFill>
                <a:schemeClr val="tx1"/>
              </a:solidFill>
              <a:round/>
              <a:headEnd/>
              <a:tailEnd type="triangle" w="med" len="med"/>
            </a:ln>
          </p:spPr>
          <p:txBody>
            <a:bodyPr wrap="none"/>
            <a:lstStyle/>
            <a:p>
              <a:endParaRPr lang="th-TH"/>
            </a:p>
          </p:txBody>
        </p:sp>
        <p:sp>
          <p:nvSpPr>
            <p:cNvPr id="37898" name="Line 35"/>
            <p:cNvSpPr>
              <a:spLocks noChangeShapeType="1"/>
            </p:cNvSpPr>
            <p:nvPr/>
          </p:nvSpPr>
          <p:spPr bwMode="auto">
            <a:xfrm flipV="1">
              <a:off x="2721" y="3130"/>
              <a:ext cx="1356" cy="250"/>
            </a:xfrm>
            <a:prstGeom prst="line">
              <a:avLst/>
            </a:prstGeom>
            <a:noFill/>
            <a:ln w="9525">
              <a:solidFill>
                <a:schemeClr val="tx1"/>
              </a:solidFill>
              <a:round/>
              <a:headEnd/>
              <a:tailEnd type="triangle" w="med" len="med"/>
            </a:ln>
          </p:spPr>
          <p:txBody>
            <a:bodyPr wrap="none"/>
            <a:lstStyle/>
            <a:p>
              <a:endParaRPr lang="th-TH"/>
            </a:p>
          </p:txBody>
        </p:sp>
        <p:sp>
          <p:nvSpPr>
            <p:cNvPr id="37899" name="Line 36"/>
            <p:cNvSpPr>
              <a:spLocks noChangeShapeType="1"/>
            </p:cNvSpPr>
            <p:nvPr/>
          </p:nvSpPr>
          <p:spPr bwMode="auto">
            <a:xfrm flipH="1">
              <a:off x="3479" y="3176"/>
              <a:ext cx="629" cy="530"/>
            </a:xfrm>
            <a:prstGeom prst="line">
              <a:avLst/>
            </a:prstGeom>
            <a:noFill/>
            <a:ln w="9525">
              <a:solidFill>
                <a:schemeClr val="tx1"/>
              </a:solidFill>
              <a:round/>
              <a:headEnd/>
              <a:tailEnd type="triangle" w="med" len="med"/>
            </a:ln>
          </p:spPr>
          <p:txBody>
            <a:bodyPr wrap="none"/>
            <a:lstStyle/>
            <a:p>
              <a:endParaRPr lang="th-TH"/>
            </a:p>
          </p:txBody>
        </p:sp>
        <p:sp>
          <p:nvSpPr>
            <p:cNvPr id="37900" name="Line 37"/>
            <p:cNvSpPr>
              <a:spLocks noChangeShapeType="1"/>
            </p:cNvSpPr>
            <p:nvPr/>
          </p:nvSpPr>
          <p:spPr bwMode="auto">
            <a:xfrm>
              <a:off x="3024" y="1402"/>
              <a:ext cx="978" cy="766"/>
            </a:xfrm>
            <a:prstGeom prst="line">
              <a:avLst/>
            </a:prstGeom>
            <a:noFill/>
            <a:ln w="9525">
              <a:solidFill>
                <a:schemeClr val="tx1"/>
              </a:solidFill>
              <a:round/>
              <a:headEnd/>
              <a:tailEnd type="triangle" w="med" len="med"/>
            </a:ln>
          </p:spPr>
          <p:txBody>
            <a:bodyPr wrap="none"/>
            <a:lstStyle/>
            <a:p>
              <a:endParaRPr lang="th-TH"/>
            </a:p>
          </p:txBody>
        </p:sp>
        <p:sp>
          <p:nvSpPr>
            <p:cNvPr id="37901" name="Line 38"/>
            <p:cNvSpPr>
              <a:spLocks noChangeShapeType="1"/>
            </p:cNvSpPr>
            <p:nvPr/>
          </p:nvSpPr>
          <p:spPr bwMode="auto">
            <a:xfrm>
              <a:off x="3032" y="1372"/>
              <a:ext cx="765" cy="106"/>
            </a:xfrm>
            <a:prstGeom prst="line">
              <a:avLst/>
            </a:prstGeom>
            <a:noFill/>
            <a:ln w="9525">
              <a:solidFill>
                <a:schemeClr val="tx1"/>
              </a:solidFill>
              <a:round/>
              <a:headEnd/>
              <a:tailEnd type="triangle" w="med" len="med"/>
            </a:ln>
          </p:spPr>
          <p:txBody>
            <a:bodyPr wrap="none"/>
            <a:lstStyle/>
            <a:p>
              <a:endParaRPr lang="th-TH"/>
            </a:p>
          </p:txBody>
        </p:sp>
        <p:sp>
          <p:nvSpPr>
            <p:cNvPr id="37902" name="Line 39"/>
            <p:cNvSpPr>
              <a:spLocks noChangeShapeType="1"/>
            </p:cNvSpPr>
            <p:nvPr/>
          </p:nvSpPr>
          <p:spPr bwMode="auto">
            <a:xfrm>
              <a:off x="3896" y="1485"/>
              <a:ext cx="613" cy="54"/>
            </a:xfrm>
            <a:prstGeom prst="line">
              <a:avLst/>
            </a:prstGeom>
            <a:noFill/>
            <a:ln w="9525">
              <a:solidFill>
                <a:schemeClr val="tx1"/>
              </a:solidFill>
              <a:round/>
              <a:headEnd/>
              <a:tailEnd type="triangle" w="med" len="med"/>
            </a:ln>
          </p:spPr>
          <p:txBody>
            <a:bodyPr wrap="none"/>
            <a:lstStyle/>
            <a:p>
              <a:endParaRPr lang="th-TH"/>
            </a:p>
          </p:txBody>
        </p:sp>
        <p:sp>
          <p:nvSpPr>
            <p:cNvPr id="37903" name="Line 40"/>
            <p:cNvSpPr>
              <a:spLocks noChangeShapeType="1"/>
            </p:cNvSpPr>
            <p:nvPr/>
          </p:nvSpPr>
          <p:spPr bwMode="auto">
            <a:xfrm>
              <a:off x="3873" y="1539"/>
              <a:ext cx="856" cy="810"/>
            </a:xfrm>
            <a:prstGeom prst="line">
              <a:avLst/>
            </a:prstGeom>
            <a:noFill/>
            <a:ln w="9525">
              <a:solidFill>
                <a:schemeClr val="tx1"/>
              </a:solidFill>
              <a:round/>
              <a:headEnd/>
              <a:tailEnd type="triangle" w="med" len="med"/>
            </a:ln>
          </p:spPr>
          <p:txBody>
            <a:bodyPr wrap="none"/>
            <a:lstStyle/>
            <a:p>
              <a:endParaRPr lang="th-TH"/>
            </a:p>
          </p:txBody>
        </p:sp>
        <p:sp>
          <p:nvSpPr>
            <p:cNvPr id="37904" name="Line 41"/>
            <p:cNvSpPr>
              <a:spLocks noChangeShapeType="1"/>
            </p:cNvSpPr>
            <p:nvPr/>
          </p:nvSpPr>
          <p:spPr bwMode="auto">
            <a:xfrm flipH="1">
              <a:off x="3486" y="2425"/>
              <a:ext cx="1243" cy="379"/>
            </a:xfrm>
            <a:prstGeom prst="line">
              <a:avLst/>
            </a:prstGeom>
            <a:noFill/>
            <a:ln w="9525">
              <a:solidFill>
                <a:schemeClr val="tx1"/>
              </a:solidFill>
              <a:round/>
              <a:headEnd/>
              <a:tailEnd type="triangle" w="med" len="med"/>
            </a:ln>
          </p:spPr>
          <p:txBody>
            <a:bodyPr wrap="none"/>
            <a:lstStyle/>
            <a:p>
              <a:endParaRPr lang="th-TH"/>
            </a:p>
          </p:txBody>
        </p:sp>
        <p:sp>
          <p:nvSpPr>
            <p:cNvPr id="37905" name="Line 42"/>
            <p:cNvSpPr>
              <a:spLocks noChangeShapeType="1"/>
            </p:cNvSpPr>
            <p:nvPr/>
          </p:nvSpPr>
          <p:spPr bwMode="auto">
            <a:xfrm flipH="1">
              <a:off x="4161" y="2448"/>
              <a:ext cx="568" cy="621"/>
            </a:xfrm>
            <a:prstGeom prst="line">
              <a:avLst/>
            </a:prstGeom>
            <a:noFill/>
            <a:ln w="9525">
              <a:solidFill>
                <a:schemeClr val="tx1"/>
              </a:solidFill>
              <a:round/>
              <a:headEnd/>
              <a:tailEnd type="triangle" w="med" len="med"/>
            </a:ln>
          </p:spPr>
          <p:txBody>
            <a:bodyPr wrap="none"/>
            <a:lstStyle/>
            <a:p>
              <a:endParaRPr lang="th-TH"/>
            </a:p>
          </p:txBody>
        </p:sp>
        <p:sp>
          <p:nvSpPr>
            <p:cNvPr id="37906" name="Line 43"/>
            <p:cNvSpPr>
              <a:spLocks noChangeShapeType="1"/>
            </p:cNvSpPr>
            <p:nvPr/>
          </p:nvSpPr>
          <p:spPr bwMode="auto">
            <a:xfrm flipV="1">
              <a:off x="2688" y="2880"/>
              <a:ext cx="720" cy="528"/>
            </a:xfrm>
            <a:prstGeom prst="line">
              <a:avLst/>
            </a:prstGeom>
            <a:noFill/>
            <a:ln w="9525">
              <a:solidFill>
                <a:schemeClr val="tx1"/>
              </a:solidFill>
              <a:round/>
              <a:headEnd/>
              <a:tailEnd type="triangle" w="med" len="med"/>
            </a:ln>
          </p:spPr>
          <p:txBody>
            <a:bodyPr wrap="none"/>
            <a:lstStyle/>
            <a:p>
              <a:endParaRPr lang="th-TH"/>
            </a:p>
          </p:txBody>
        </p:sp>
      </p:gr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pPr eaLnBrk="1" hangingPunct="1">
              <a:defRPr/>
            </a:pPr>
            <a:r>
              <a:rPr lang="en-US" b="1" smtClean="0">
                <a:solidFill>
                  <a:schemeClr val="tx1"/>
                </a:solidFill>
                <a:effectLst>
                  <a:outerShdw blurRad="38100" dist="38100" dir="2700000" algn="tl">
                    <a:srgbClr val="C0C0C0"/>
                  </a:outerShdw>
                </a:effectLst>
              </a:rPr>
              <a:t>Search of State Space</a:t>
            </a:r>
          </a:p>
        </p:txBody>
      </p:sp>
      <p:grpSp>
        <p:nvGrpSpPr>
          <p:cNvPr id="38915" name="Group 3"/>
          <p:cNvGrpSpPr>
            <a:grpSpLocks/>
          </p:cNvGrpSpPr>
          <p:nvPr/>
        </p:nvGrpSpPr>
        <p:grpSpPr bwMode="auto">
          <a:xfrm>
            <a:off x="1219200" y="2133600"/>
            <a:ext cx="6400800" cy="3886200"/>
            <a:chOff x="768" y="1344"/>
            <a:chExt cx="4032" cy="2448"/>
          </a:xfrm>
        </p:grpSpPr>
        <p:grpSp>
          <p:nvGrpSpPr>
            <p:cNvPr id="38918" name="Group 4"/>
            <p:cNvGrpSpPr>
              <a:grpSpLocks/>
            </p:cNvGrpSpPr>
            <p:nvPr/>
          </p:nvGrpSpPr>
          <p:grpSpPr bwMode="auto">
            <a:xfrm>
              <a:off x="768" y="1344"/>
              <a:ext cx="4032" cy="2448"/>
              <a:chOff x="768" y="1344"/>
              <a:chExt cx="4032" cy="2448"/>
            </a:xfrm>
          </p:grpSpPr>
          <p:grpSp>
            <p:nvGrpSpPr>
              <p:cNvPr id="38933" name="Group 5"/>
              <p:cNvGrpSpPr>
                <a:grpSpLocks/>
              </p:cNvGrpSpPr>
              <p:nvPr/>
            </p:nvGrpSpPr>
            <p:grpSpPr bwMode="auto">
              <a:xfrm>
                <a:off x="768" y="1344"/>
                <a:ext cx="4032" cy="2448"/>
                <a:chOff x="768" y="1344"/>
                <a:chExt cx="4032" cy="2448"/>
              </a:xfrm>
            </p:grpSpPr>
            <p:sp>
              <p:nvSpPr>
                <p:cNvPr id="38941" name="Oval 6"/>
                <p:cNvSpPr>
                  <a:spLocks noChangeArrowheads="1"/>
                </p:cNvSpPr>
                <p:nvPr/>
              </p:nvSpPr>
              <p:spPr bwMode="auto">
                <a:xfrm>
                  <a:off x="768" y="2496"/>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8942" name="Oval 7"/>
                <p:cNvSpPr>
                  <a:spLocks noChangeArrowheads="1"/>
                </p:cNvSpPr>
                <p:nvPr/>
              </p:nvSpPr>
              <p:spPr bwMode="auto">
                <a:xfrm>
                  <a:off x="1104" y="1680"/>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8943" name="Oval 8"/>
                <p:cNvSpPr>
                  <a:spLocks noChangeArrowheads="1"/>
                </p:cNvSpPr>
                <p:nvPr/>
              </p:nvSpPr>
              <p:spPr bwMode="auto">
                <a:xfrm>
                  <a:off x="1344" y="2304"/>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8944" name="Oval 9"/>
                <p:cNvSpPr>
                  <a:spLocks noChangeArrowheads="1"/>
                </p:cNvSpPr>
                <p:nvPr/>
              </p:nvSpPr>
              <p:spPr bwMode="auto">
                <a:xfrm>
                  <a:off x="1008" y="3264"/>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8945" name="Oval 10"/>
                <p:cNvSpPr>
                  <a:spLocks noChangeArrowheads="1"/>
                </p:cNvSpPr>
                <p:nvPr/>
              </p:nvSpPr>
              <p:spPr bwMode="auto">
                <a:xfrm>
                  <a:off x="2304" y="2640"/>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8946" name="Oval 11"/>
                <p:cNvSpPr>
                  <a:spLocks noChangeArrowheads="1"/>
                </p:cNvSpPr>
                <p:nvPr/>
              </p:nvSpPr>
              <p:spPr bwMode="auto">
                <a:xfrm>
                  <a:off x="2016" y="1824"/>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8947" name="Oval 12"/>
                <p:cNvSpPr>
                  <a:spLocks noChangeArrowheads="1"/>
                </p:cNvSpPr>
                <p:nvPr/>
              </p:nvSpPr>
              <p:spPr bwMode="auto">
                <a:xfrm>
                  <a:off x="2640" y="1968"/>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8948" name="Oval 13"/>
                <p:cNvSpPr>
                  <a:spLocks noChangeArrowheads="1"/>
                </p:cNvSpPr>
                <p:nvPr/>
              </p:nvSpPr>
              <p:spPr bwMode="auto">
                <a:xfrm>
                  <a:off x="2928" y="1344"/>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8949" name="Oval 14"/>
                <p:cNvSpPr>
                  <a:spLocks noChangeArrowheads="1"/>
                </p:cNvSpPr>
                <p:nvPr/>
              </p:nvSpPr>
              <p:spPr bwMode="auto">
                <a:xfrm>
                  <a:off x="3984" y="2160"/>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8950" name="Oval 15"/>
                <p:cNvSpPr>
                  <a:spLocks noChangeArrowheads="1"/>
                </p:cNvSpPr>
                <p:nvPr/>
              </p:nvSpPr>
              <p:spPr bwMode="auto">
                <a:xfrm>
                  <a:off x="4080" y="3072"/>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8951" name="Oval 16"/>
                <p:cNvSpPr>
                  <a:spLocks noChangeArrowheads="1"/>
                </p:cNvSpPr>
                <p:nvPr/>
              </p:nvSpPr>
              <p:spPr bwMode="auto">
                <a:xfrm>
                  <a:off x="3408" y="2784"/>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8952" name="Oval 17"/>
                <p:cNvSpPr>
                  <a:spLocks noChangeArrowheads="1"/>
                </p:cNvSpPr>
                <p:nvPr/>
              </p:nvSpPr>
              <p:spPr bwMode="auto">
                <a:xfrm>
                  <a:off x="1680" y="3552"/>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8953" name="Oval 18"/>
                <p:cNvSpPr>
                  <a:spLocks noChangeArrowheads="1"/>
                </p:cNvSpPr>
                <p:nvPr/>
              </p:nvSpPr>
              <p:spPr bwMode="auto">
                <a:xfrm>
                  <a:off x="2640" y="3360"/>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8954" name="Oval 19"/>
                <p:cNvSpPr>
                  <a:spLocks noChangeArrowheads="1"/>
                </p:cNvSpPr>
                <p:nvPr/>
              </p:nvSpPr>
              <p:spPr bwMode="auto">
                <a:xfrm>
                  <a:off x="3408" y="3696"/>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8955" name="Oval 20"/>
                <p:cNvSpPr>
                  <a:spLocks noChangeArrowheads="1"/>
                </p:cNvSpPr>
                <p:nvPr/>
              </p:nvSpPr>
              <p:spPr bwMode="auto">
                <a:xfrm>
                  <a:off x="3792" y="1440"/>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8956" name="Oval 21"/>
                <p:cNvSpPr>
                  <a:spLocks noChangeArrowheads="1"/>
                </p:cNvSpPr>
                <p:nvPr/>
              </p:nvSpPr>
              <p:spPr bwMode="auto">
                <a:xfrm>
                  <a:off x="4704" y="2352"/>
                  <a:ext cx="96" cy="96"/>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8957" name="Oval 22"/>
                <p:cNvSpPr>
                  <a:spLocks noChangeArrowheads="1"/>
                </p:cNvSpPr>
                <p:nvPr/>
              </p:nvSpPr>
              <p:spPr bwMode="auto">
                <a:xfrm>
                  <a:off x="4512" y="1488"/>
                  <a:ext cx="96" cy="96"/>
                </a:xfrm>
                <a:prstGeom prst="ellipse">
                  <a:avLst/>
                </a:prstGeom>
                <a:solidFill>
                  <a:schemeClr val="accent2"/>
                </a:solidFill>
                <a:ln w="9525">
                  <a:solidFill>
                    <a:schemeClr val="tx1"/>
                  </a:solidFill>
                  <a:round/>
                  <a:headEnd/>
                  <a:tailEnd/>
                </a:ln>
              </p:spPr>
              <p:txBody>
                <a:bodyPr wrap="none" anchor="ctr"/>
                <a:lstStyle/>
                <a:p>
                  <a:endParaRPr lang="th-TH"/>
                </a:p>
              </p:txBody>
            </p:sp>
          </p:grpSp>
          <p:sp>
            <p:nvSpPr>
              <p:cNvPr id="38934" name="Line 23"/>
              <p:cNvSpPr>
                <a:spLocks noChangeShapeType="1"/>
              </p:cNvSpPr>
              <p:nvPr/>
            </p:nvSpPr>
            <p:spPr bwMode="auto">
              <a:xfrm flipV="1">
                <a:off x="839" y="1777"/>
                <a:ext cx="288" cy="724"/>
              </a:xfrm>
              <a:prstGeom prst="line">
                <a:avLst/>
              </a:prstGeom>
              <a:noFill/>
              <a:ln w="9525">
                <a:solidFill>
                  <a:schemeClr val="tx1"/>
                </a:solidFill>
                <a:round/>
                <a:headEnd/>
                <a:tailEnd type="triangle" w="med" len="med"/>
              </a:ln>
            </p:spPr>
            <p:txBody>
              <a:bodyPr wrap="none"/>
              <a:lstStyle/>
              <a:p>
                <a:endParaRPr lang="th-TH"/>
              </a:p>
            </p:txBody>
          </p:sp>
          <p:sp>
            <p:nvSpPr>
              <p:cNvPr id="38935" name="Line 24"/>
              <p:cNvSpPr>
                <a:spLocks noChangeShapeType="1"/>
              </p:cNvSpPr>
              <p:nvPr/>
            </p:nvSpPr>
            <p:spPr bwMode="auto">
              <a:xfrm flipV="1">
                <a:off x="864" y="2362"/>
                <a:ext cx="494" cy="164"/>
              </a:xfrm>
              <a:prstGeom prst="line">
                <a:avLst/>
              </a:prstGeom>
              <a:noFill/>
              <a:ln w="9525">
                <a:solidFill>
                  <a:schemeClr val="tx1"/>
                </a:solidFill>
                <a:round/>
                <a:headEnd/>
                <a:tailEnd type="triangle" w="med" len="med"/>
              </a:ln>
            </p:spPr>
            <p:txBody>
              <a:bodyPr wrap="none"/>
              <a:lstStyle/>
              <a:p>
                <a:endParaRPr lang="th-TH"/>
              </a:p>
            </p:txBody>
          </p:sp>
          <p:sp>
            <p:nvSpPr>
              <p:cNvPr id="38936" name="Line 25"/>
              <p:cNvSpPr>
                <a:spLocks noChangeShapeType="1"/>
              </p:cNvSpPr>
              <p:nvPr/>
            </p:nvSpPr>
            <p:spPr bwMode="auto">
              <a:xfrm>
                <a:off x="823" y="2592"/>
                <a:ext cx="197" cy="683"/>
              </a:xfrm>
              <a:prstGeom prst="line">
                <a:avLst/>
              </a:prstGeom>
              <a:noFill/>
              <a:ln w="9525">
                <a:solidFill>
                  <a:schemeClr val="tx1"/>
                </a:solidFill>
                <a:round/>
                <a:headEnd/>
                <a:tailEnd type="triangle" w="med" len="med"/>
              </a:ln>
            </p:spPr>
            <p:txBody>
              <a:bodyPr wrap="none"/>
              <a:lstStyle/>
              <a:p>
                <a:endParaRPr lang="th-TH"/>
              </a:p>
            </p:txBody>
          </p:sp>
          <p:sp>
            <p:nvSpPr>
              <p:cNvPr id="38937" name="Line 26"/>
              <p:cNvSpPr>
                <a:spLocks noChangeShapeType="1"/>
              </p:cNvSpPr>
              <p:nvPr/>
            </p:nvSpPr>
            <p:spPr bwMode="auto">
              <a:xfrm>
                <a:off x="1094" y="3316"/>
                <a:ext cx="593" cy="255"/>
              </a:xfrm>
              <a:prstGeom prst="line">
                <a:avLst/>
              </a:prstGeom>
              <a:noFill/>
              <a:ln w="9525">
                <a:solidFill>
                  <a:schemeClr val="tx1"/>
                </a:solidFill>
                <a:round/>
                <a:headEnd/>
                <a:tailEnd type="triangle" w="med" len="med"/>
              </a:ln>
            </p:spPr>
            <p:txBody>
              <a:bodyPr wrap="none"/>
              <a:lstStyle/>
              <a:p>
                <a:endParaRPr lang="th-TH"/>
              </a:p>
            </p:txBody>
          </p:sp>
          <p:sp>
            <p:nvSpPr>
              <p:cNvPr id="38938" name="Line 27"/>
              <p:cNvSpPr>
                <a:spLocks noChangeShapeType="1"/>
              </p:cNvSpPr>
              <p:nvPr/>
            </p:nvSpPr>
            <p:spPr bwMode="auto">
              <a:xfrm flipV="1">
                <a:off x="1094" y="2715"/>
                <a:ext cx="1210" cy="568"/>
              </a:xfrm>
              <a:prstGeom prst="line">
                <a:avLst/>
              </a:prstGeom>
              <a:noFill/>
              <a:ln w="9525">
                <a:solidFill>
                  <a:schemeClr val="tx1"/>
                </a:solidFill>
                <a:round/>
                <a:headEnd/>
                <a:tailEnd type="triangle" w="med" len="med"/>
              </a:ln>
            </p:spPr>
            <p:txBody>
              <a:bodyPr wrap="none"/>
              <a:lstStyle/>
              <a:p>
                <a:endParaRPr lang="th-TH"/>
              </a:p>
            </p:txBody>
          </p:sp>
          <p:sp>
            <p:nvSpPr>
              <p:cNvPr id="38939" name="Line 28"/>
              <p:cNvSpPr>
                <a:spLocks noChangeShapeType="1"/>
              </p:cNvSpPr>
              <p:nvPr/>
            </p:nvSpPr>
            <p:spPr bwMode="auto">
              <a:xfrm flipV="1">
                <a:off x="1777" y="3398"/>
                <a:ext cx="864" cy="198"/>
              </a:xfrm>
              <a:prstGeom prst="line">
                <a:avLst/>
              </a:prstGeom>
              <a:noFill/>
              <a:ln w="9525">
                <a:solidFill>
                  <a:schemeClr val="tx1"/>
                </a:solidFill>
                <a:round/>
                <a:headEnd/>
                <a:tailEnd type="triangle" w="med" len="med"/>
              </a:ln>
            </p:spPr>
            <p:txBody>
              <a:bodyPr wrap="none"/>
              <a:lstStyle/>
              <a:p>
                <a:endParaRPr lang="th-TH"/>
              </a:p>
            </p:txBody>
          </p:sp>
          <p:sp>
            <p:nvSpPr>
              <p:cNvPr id="38940" name="Line 29"/>
              <p:cNvSpPr>
                <a:spLocks noChangeShapeType="1"/>
              </p:cNvSpPr>
              <p:nvPr/>
            </p:nvSpPr>
            <p:spPr bwMode="auto">
              <a:xfrm flipH="1" flipV="1">
                <a:off x="1424" y="2370"/>
                <a:ext cx="880" cy="313"/>
              </a:xfrm>
              <a:prstGeom prst="line">
                <a:avLst/>
              </a:prstGeom>
              <a:noFill/>
              <a:ln w="9525">
                <a:solidFill>
                  <a:schemeClr val="tx1"/>
                </a:solidFill>
                <a:round/>
                <a:headEnd/>
                <a:tailEnd type="triangle" w="med" len="med"/>
              </a:ln>
            </p:spPr>
            <p:txBody>
              <a:bodyPr wrap="none"/>
              <a:lstStyle/>
              <a:p>
                <a:endParaRPr lang="th-TH"/>
              </a:p>
            </p:txBody>
          </p:sp>
        </p:grpSp>
        <p:sp>
          <p:nvSpPr>
            <p:cNvPr id="38919" name="Line 30"/>
            <p:cNvSpPr>
              <a:spLocks noChangeShapeType="1"/>
            </p:cNvSpPr>
            <p:nvPr/>
          </p:nvSpPr>
          <p:spPr bwMode="auto">
            <a:xfrm>
              <a:off x="2724" y="3423"/>
              <a:ext cx="683" cy="296"/>
            </a:xfrm>
            <a:prstGeom prst="line">
              <a:avLst/>
            </a:prstGeom>
            <a:noFill/>
            <a:ln w="9525">
              <a:solidFill>
                <a:schemeClr val="tx1"/>
              </a:solidFill>
              <a:round/>
              <a:headEnd/>
              <a:tailEnd type="triangle" w="med" len="med"/>
            </a:ln>
          </p:spPr>
          <p:txBody>
            <a:bodyPr wrap="none"/>
            <a:lstStyle/>
            <a:p>
              <a:endParaRPr lang="th-TH"/>
            </a:p>
          </p:txBody>
        </p:sp>
        <p:sp>
          <p:nvSpPr>
            <p:cNvPr id="38920" name="Line 31"/>
            <p:cNvSpPr>
              <a:spLocks noChangeShapeType="1"/>
            </p:cNvSpPr>
            <p:nvPr/>
          </p:nvSpPr>
          <p:spPr bwMode="auto">
            <a:xfrm flipV="1">
              <a:off x="1417" y="1910"/>
              <a:ext cx="622" cy="402"/>
            </a:xfrm>
            <a:prstGeom prst="line">
              <a:avLst/>
            </a:prstGeom>
            <a:noFill/>
            <a:ln w="9525">
              <a:solidFill>
                <a:schemeClr val="tx1"/>
              </a:solidFill>
              <a:round/>
              <a:headEnd/>
              <a:tailEnd type="triangle" w="med" len="med"/>
            </a:ln>
          </p:spPr>
          <p:txBody>
            <a:bodyPr wrap="none"/>
            <a:lstStyle/>
            <a:p>
              <a:endParaRPr lang="th-TH"/>
            </a:p>
          </p:txBody>
        </p:sp>
        <p:sp>
          <p:nvSpPr>
            <p:cNvPr id="38921" name="Line 32"/>
            <p:cNvSpPr>
              <a:spLocks noChangeShapeType="1"/>
            </p:cNvSpPr>
            <p:nvPr/>
          </p:nvSpPr>
          <p:spPr bwMode="auto">
            <a:xfrm>
              <a:off x="2115" y="1857"/>
              <a:ext cx="515" cy="136"/>
            </a:xfrm>
            <a:prstGeom prst="line">
              <a:avLst/>
            </a:prstGeom>
            <a:noFill/>
            <a:ln w="9525">
              <a:solidFill>
                <a:schemeClr val="tx1"/>
              </a:solidFill>
              <a:round/>
              <a:headEnd/>
              <a:tailEnd type="triangle" w="med" len="med"/>
            </a:ln>
          </p:spPr>
          <p:txBody>
            <a:bodyPr wrap="none"/>
            <a:lstStyle/>
            <a:p>
              <a:endParaRPr lang="th-TH"/>
            </a:p>
          </p:txBody>
        </p:sp>
        <p:sp>
          <p:nvSpPr>
            <p:cNvPr id="38922" name="Line 33"/>
            <p:cNvSpPr>
              <a:spLocks noChangeShapeType="1"/>
            </p:cNvSpPr>
            <p:nvPr/>
          </p:nvSpPr>
          <p:spPr bwMode="auto">
            <a:xfrm flipV="1">
              <a:off x="2084" y="1425"/>
              <a:ext cx="857" cy="409"/>
            </a:xfrm>
            <a:prstGeom prst="line">
              <a:avLst/>
            </a:prstGeom>
            <a:noFill/>
            <a:ln w="9525">
              <a:solidFill>
                <a:schemeClr val="tx1"/>
              </a:solidFill>
              <a:round/>
              <a:headEnd/>
              <a:tailEnd type="triangle" w="med" len="med"/>
            </a:ln>
          </p:spPr>
          <p:txBody>
            <a:bodyPr wrap="none"/>
            <a:lstStyle/>
            <a:p>
              <a:endParaRPr lang="th-TH"/>
            </a:p>
          </p:txBody>
        </p:sp>
        <p:sp>
          <p:nvSpPr>
            <p:cNvPr id="38923" name="Line 34"/>
            <p:cNvSpPr>
              <a:spLocks noChangeShapeType="1"/>
            </p:cNvSpPr>
            <p:nvPr/>
          </p:nvSpPr>
          <p:spPr bwMode="auto">
            <a:xfrm>
              <a:off x="2099" y="1895"/>
              <a:ext cx="1312" cy="909"/>
            </a:xfrm>
            <a:prstGeom prst="line">
              <a:avLst/>
            </a:prstGeom>
            <a:noFill/>
            <a:ln w="9525">
              <a:solidFill>
                <a:schemeClr val="tx1"/>
              </a:solidFill>
              <a:round/>
              <a:headEnd/>
              <a:tailEnd type="triangle" w="med" len="med"/>
            </a:ln>
          </p:spPr>
          <p:txBody>
            <a:bodyPr wrap="none"/>
            <a:lstStyle/>
            <a:p>
              <a:endParaRPr lang="th-TH"/>
            </a:p>
          </p:txBody>
        </p:sp>
        <p:sp>
          <p:nvSpPr>
            <p:cNvPr id="38924" name="Line 35"/>
            <p:cNvSpPr>
              <a:spLocks noChangeShapeType="1"/>
            </p:cNvSpPr>
            <p:nvPr/>
          </p:nvSpPr>
          <p:spPr bwMode="auto">
            <a:xfrm flipV="1">
              <a:off x="2721" y="3130"/>
              <a:ext cx="1356" cy="250"/>
            </a:xfrm>
            <a:prstGeom prst="line">
              <a:avLst/>
            </a:prstGeom>
            <a:noFill/>
            <a:ln w="9525">
              <a:solidFill>
                <a:schemeClr val="tx1"/>
              </a:solidFill>
              <a:round/>
              <a:headEnd/>
              <a:tailEnd type="triangle" w="med" len="med"/>
            </a:ln>
          </p:spPr>
          <p:txBody>
            <a:bodyPr wrap="none"/>
            <a:lstStyle/>
            <a:p>
              <a:endParaRPr lang="th-TH"/>
            </a:p>
          </p:txBody>
        </p:sp>
        <p:sp>
          <p:nvSpPr>
            <p:cNvPr id="38925" name="Line 36"/>
            <p:cNvSpPr>
              <a:spLocks noChangeShapeType="1"/>
            </p:cNvSpPr>
            <p:nvPr/>
          </p:nvSpPr>
          <p:spPr bwMode="auto">
            <a:xfrm flipH="1">
              <a:off x="3479" y="3176"/>
              <a:ext cx="629" cy="530"/>
            </a:xfrm>
            <a:prstGeom prst="line">
              <a:avLst/>
            </a:prstGeom>
            <a:noFill/>
            <a:ln w="9525">
              <a:solidFill>
                <a:schemeClr val="tx1"/>
              </a:solidFill>
              <a:round/>
              <a:headEnd/>
              <a:tailEnd type="triangle" w="med" len="med"/>
            </a:ln>
          </p:spPr>
          <p:txBody>
            <a:bodyPr wrap="none"/>
            <a:lstStyle/>
            <a:p>
              <a:endParaRPr lang="th-TH"/>
            </a:p>
          </p:txBody>
        </p:sp>
        <p:sp>
          <p:nvSpPr>
            <p:cNvPr id="38926" name="Line 37"/>
            <p:cNvSpPr>
              <a:spLocks noChangeShapeType="1"/>
            </p:cNvSpPr>
            <p:nvPr/>
          </p:nvSpPr>
          <p:spPr bwMode="auto">
            <a:xfrm>
              <a:off x="3024" y="1402"/>
              <a:ext cx="978" cy="766"/>
            </a:xfrm>
            <a:prstGeom prst="line">
              <a:avLst/>
            </a:prstGeom>
            <a:noFill/>
            <a:ln w="9525">
              <a:solidFill>
                <a:schemeClr val="tx1"/>
              </a:solidFill>
              <a:round/>
              <a:headEnd/>
              <a:tailEnd type="triangle" w="med" len="med"/>
            </a:ln>
          </p:spPr>
          <p:txBody>
            <a:bodyPr wrap="none"/>
            <a:lstStyle/>
            <a:p>
              <a:endParaRPr lang="th-TH"/>
            </a:p>
          </p:txBody>
        </p:sp>
        <p:sp>
          <p:nvSpPr>
            <p:cNvPr id="38927" name="Line 38"/>
            <p:cNvSpPr>
              <a:spLocks noChangeShapeType="1"/>
            </p:cNvSpPr>
            <p:nvPr/>
          </p:nvSpPr>
          <p:spPr bwMode="auto">
            <a:xfrm>
              <a:off x="3032" y="1372"/>
              <a:ext cx="765" cy="106"/>
            </a:xfrm>
            <a:prstGeom prst="line">
              <a:avLst/>
            </a:prstGeom>
            <a:noFill/>
            <a:ln w="9525">
              <a:solidFill>
                <a:schemeClr val="tx1"/>
              </a:solidFill>
              <a:round/>
              <a:headEnd/>
              <a:tailEnd type="triangle" w="med" len="med"/>
            </a:ln>
          </p:spPr>
          <p:txBody>
            <a:bodyPr wrap="none"/>
            <a:lstStyle/>
            <a:p>
              <a:endParaRPr lang="th-TH"/>
            </a:p>
          </p:txBody>
        </p:sp>
        <p:sp>
          <p:nvSpPr>
            <p:cNvPr id="38928" name="Line 39"/>
            <p:cNvSpPr>
              <a:spLocks noChangeShapeType="1"/>
            </p:cNvSpPr>
            <p:nvPr/>
          </p:nvSpPr>
          <p:spPr bwMode="auto">
            <a:xfrm>
              <a:off x="3896" y="1485"/>
              <a:ext cx="613" cy="54"/>
            </a:xfrm>
            <a:prstGeom prst="line">
              <a:avLst/>
            </a:prstGeom>
            <a:noFill/>
            <a:ln w="9525">
              <a:solidFill>
                <a:schemeClr val="tx1"/>
              </a:solidFill>
              <a:round/>
              <a:headEnd/>
              <a:tailEnd type="triangle" w="med" len="med"/>
            </a:ln>
          </p:spPr>
          <p:txBody>
            <a:bodyPr wrap="none"/>
            <a:lstStyle/>
            <a:p>
              <a:endParaRPr lang="th-TH"/>
            </a:p>
          </p:txBody>
        </p:sp>
        <p:sp>
          <p:nvSpPr>
            <p:cNvPr id="38929" name="Line 40"/>
            <p:cNvSpPr>
              <a:spLocks noChangeShapeType="1"/>
            </p:cNvSpPr>
            <p:nvPr/>
          </p:nvSpPr>
          <p:spPr bwMode="auto">
            <a:xfrm>
              <a:off x="3873" y="1539"/>
              <a:ext cx="856" cy="810"/>
            </a:xfrm>
            <a:prstGeom prst="line">
              <a:avLst/>
            </a:prstGeom>
            <a:noFill/>
            <a:ln w="9525">
              <a:solidFill>
                <a:schemeClr val="tx1"/>
              </a:solidFill>
              <a:round/>
              <a:headEnd/>
              <a:tailEnd type="triangle" w="med" len="med"/>
            </a:ln>
          </p:spPr>
          <p:txBody>
            <a:bodyPr wrap="none"/>
            <a:lstStyle/>
            <a:p>
              <a:endParaRPr lang="th-TH"/>
            </a:p>
          </p:txBody>
        </p:sp>
        <p:sp>
          <p:nvSpPr>
            <p:cNvPr id="38930" name="Line 41"/>
            <p:cNvSpPr>
              <a:spLocks noChangeShapeType="1"/>
            </p:cNvSpPr>
            <p:nvPr/>
          </p:nvSpPr>
          <p:spPr bwMode="auto">
            <a:xfrm flipH="1">
              <a:off x="3486" y="2425"/>
              <a:ext cx="1243" cy="379"/>
            </a:xfrm>
            <a:prstGeom prst="line">
              <a:avLst/>
            </a:prstGeom>
            <a:noFill/>
            <a:ln w="9525">
              <a:solidFill>
                <a:schemeClr val="tx1"/>
              </a:solidFill>
              <a:round/>
              <a:headEnd/>
              <a:tailEnd type="triangle" w="med" len="med"/>
            </a:ln>
          </p:spPr>
          <p:txBody>
            <a:bodyPr wrap="none"/>
            <a:lstStyle/>
            <a:p>
              <a:endParaRPr lang="th-TH"/>
            </a:p>
          </p:txBody>
        </p:sp>
        <p:sp>
          <p:nvSpPr>
            <p:cNvPr id="38931" name="Line 42"/>
            <p:cNvSpPr>
              <a:spLocks noChangeShapeType="1"/>
            </p:cNvSpPr>
            <p:nvPr/>
          </p:nvSpPr>
          <p:spPr bwMode="auto">
            <a:xfrm flipH="1">
              <a:off x="4161" y="2448"/>
              <a:ext cx="568" cy="621"/>
            </a:xfrm>
            <a:prstGeom prst="line">
              <a:avLst/>
            </a:prstGeom>
            <a:noFill/>
            <a:ln w="9525">
              <a:solidFill>
                <a:schemeClr val="tx1"/>
              </a:solidFill>
              <a:round/>
              <a:headEnd/>
              <a:tailEnd type="triangle" w="med" len="med"/>
            </a:ln>
          </p:spPr>
          <p:txBody>
            <a:bodyPr wrap="none"/>
            <a:lstStyle/>
            <a:p>
              <a:endParaRPr lang="th-TH"/>
            </a:p>
          </p:txBody>
        </p:sp>
        <p:sp>
          <p:nvSpPr>
            <p:cNvPr id="38932" name="Line 43"/>
            <p:cNvSpPr>
              <a:spLocks noChangeShapeType="1"/>
            </p:cNvSpPr>
            <p:nvPr/>
          </p:nvSpPr>
          <p:spPr bwMode="auto">
            <a:xfrm flipV="1">
              <a:off x="2688" y="2880"/>
              <a:ext cx="720" cy="528"/>
            </a:xfrm>
            <a:prstGeom prst="line">
              <a:avLst/>
            </a:prstGeom>
            <a:noFill/>
            <a:ln w="9525">
              <a:solidFill>
                <a:schemeClr val="tx1"/>
              </a:solidFill>
              <a:round/>
              <a:headEnd/>
              <a:tailEnd type="triangle" w="med" len="med"/>
            </a:ln>
          </p:spPr>
          <p:txBody>
            <a:bodyPr wrap="none"/>
            <a:lstStyle/>
            <a:p>
              <a:endParaRPr lang="th-TH"/>
            </a:p>
          </p:txBody>
        </p:sp>
      </p:grpSp>
      <p:sp>
        <p:nvSpPr>
          <p:cNvPr id="38916" name="Oval 44"/>
          <p:cNvSpPr>
            <a:spLocks noChangeArrowheads="1"/>
          </p:cNvSpPr>
          <p:nvPr/>
        </p:nvSpPr>
        <p:spPr bwMode="auto">
          <a:xfrm>
            <a:off x="1219200" y="3962400"/>
            <a:ext cx="152400" cy="152400"/>
          </a:xfrm>
          <a:prstGeom prst="ellipse">
            <a:avLst/>
          </a:prstGeom>
          <a:solidFill>
            <a:srgbClr val="FF3300"/>
          </a:solidFill>
          <a:ln w="9525">
            <a:solidFill>
              <a:schemeClr val="tx1"/>
            </a:solidFill>
            <a:round/>
            <a:headEnd/>
            <a:tailEnd/>
          </a:ln>
        </p:spPr>
        <p:txBody>
          <a:bodyPr wrap="none" anchor="ctr"/>
          <a:lstStyle/>
          <a:p>
            <a:endParaRPr lang="th-TH"/>
          </a:p>
        </p:txBody>
      </p:sp>
      <p:sp>
        <p:nvSpPr>
          <p:cNvPr id="38917" name="Oval 45"/>
          <p:cNvSpPr>
            <a:spLocks noChangeArrowheads="1"/>
          </p:cNvSpPr>
          <p:nvPr/>
        </p:nvSpPr>
        <p:spPr bwMode="auto">
          <a:xfrm>
            <a:off x="4648200" y="2133600"/>
            <a:ext cx="152400" cy="152400"/>
          </a:xfrm>
          <a:prstGeom prst="ellipse">
            <a:avLst/>
          </a:prstGeom>
          <a:solidFill>
            <a:srgbClr val="00CC66"/>
          </a:solidFill>
          <a:ln w="9525">
            <a:solidFill>
              <a:schemeClr val="tx1"/>
            </a:solidFill>
            <a:round/>
            <a:headEnd/>
            <a:tailEnd/>
          </a:ln>
        </p:spPr>
        <p:txBody>
          <a:bodyPr wrap="none" anchor="ctr"/>
          <a:lstStyle/>
          <a:p>
            <a:endParaRPr lang="th-TH"/>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eaLnBrk="1" hangingPunct="1">
              <a:defRPr/>
            </a:pPr>
            <a:r>
              <a:rPr lang="en-US" b="1" smtClean="0">
                <a:solidFill>
                  <a:schemeClr val="tx1"/>
                </a:solidFill>
                <a:effectLst>
                  <a:outerShdw blurRad="38100" dist="38100" dir="2700000" algn="tl">
                    <a:srgbClr val="C0C0C0"/>
                  </a:outerShdw>
                </a:effectLst>
              </a:rPr>
              <a:t>Search State Space</a:t>
            </a:r>
          </a:p>
        </p:txBody>
      </p:sp>
      <p:sp>
        <p:nvSpPr>
          <p:cNvPr id="39939" name="Oval 3"/>
          <p:cNvSpPr>
            <a:spLocks noChangeArrowheads="1"/>
          </p:cNvSpPr>
          <p:nvPr/>
        </p:nvSpPr>
        <p:spPr bwMode="auto">
          <a:xfrm>
            <a:off x="1219200" y="39624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9940" name="Oval 4"/>
          <p:cNvSpPr>
            <a:spLocks noChangeArrowheads="1"/>
          </p:cNvSpPr>
          <p:nvPr/>
        </p:nvSpPr>
        <p:spPr bwMode="auto">
          <a:xfrm>
            <a:off x="1752600" y="26670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39941" name="Oval 5"/>
          <p:cNvSpPr>
            <a:spLocks noChangeArrowheads="1"/>
          </p:cNvSpPr>
          <p:nvPr/>
        </p:nvSpPr>
        <p:spPr bwMode="auto">
          <a:xfrm>
            <a:off x="2133600" y="36576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39942" name="Oval 6"/>
          <p:cNvSpPr>
            <a:spLocks noChangeArrowheads="1"/>
          </p:cNvSpPr>
          <p:nvPr/>
        </p:nvSpPr>
        <p:spPr bwMode="auto">
          <a:xfrm>
            <a:off x="1600200" y="51816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39943" name="Oval 7"/>
          <p:cNvSpPr>
            <a:spLocks noChangeArrowheads="1"/>
          </p:cNvSpPr>
          <p:nvPr/>
        </p:nvSpPr>
        <p:spPr bwMode="auto">
          <a:xfrm>
            <a:off x="3657600" y="41910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9944" name="Oval 8"/>
          <p:cNvSpPr>
            <a:spLocks noChangeArrowheads="1"/>
          </p:cNvSpPr>
          <p:nvPr/>
        </p:nvSpPr>
        <p:spPr bwMode="auto">
          <a:xfrm>
            <a:off x="3200400" y="28956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9945" name="Oval 9"/>
          <p:cNvSpPr>
            <a:spLocks noChangeArrowheads="1"/>
          </p:cNvSpPr>
          <p:nvPr/>
        </p:nvSpPr>
        <p:spPr bwMode="auto">
          <a:xfrm>
            <a:off x="4191000" y="31242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9946" name="Oval 10"/>
          <p:cNvSpPr>
            <a:spLocks noChangeArrowheads="1"/>
          </p:cNvSpPr>
          <p:nvPr/>
        </p:nvSpPr>
        <p:spPr bwMode="auto">
          <a:xfrm>
            <a:off x="4648200" y="21336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9947" name="Oval 11"/>
          <p:cNvSpPr>
            <a:spLocks noChangeArrowheads="1"/>
          </p:cNvSpPr>
          <p:nvPr/>
        </p:nvSpPr>
        <p:spPr bwMode="auto">
          <a:xfrm>
            <a:off x="6324600" y="34290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9948" name="Oval 12"/>
          <p:cNvSpPr>
            <a:spLocks noChangeArrowheads="1"/>
          </p:cNvSpPr>
          <p:nvPr/>
        </p:nvSpPr>
        <p:spPr bwMode="auto">
          <a:xfrm>
            <a:off x="6477000" y="48768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9949" name="Oval 13"/>
          <p:cNvSpPr>
            <a:spLocks noChangeArrowheads="1"/>
          </p:cNvSpPr>
          <p:nvPr/>
        </p:nvSpPr>
        <p:spPr bwMode="auto">
          <a:xfrm>
            <a:off x="5410200" y="44196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9950" name="Oval 14"/>
          <p:cNvSpPr>
            <a:spLocks noChangeArrowheads="1"/>
          </p:cNvSpPr>
          <p:nvPr/>
        </p:nvSpPr>
        <p:spPr bwMode="auto">
          <a:xfrm>
            <a:off x="2667000" y="56388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9951" name="Oval 15"/>
          <p:cNvSpPr>
            <a:spLocks noChangeArrowheads="1"/>
          </p:cNvSpPr>
          <p:nvPr/>
        </p:nvSpPr>
        <p:spPr bwMode="auto">
          <a:xfrm>
            <a:off x="4191000" y="53340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9952" name="Oval 16"/>
          <p:cNvSpPr>
            <a:spLocks noChangeArrowheads="1"/>
          </p:cNvSpPr>
          <p:nvPr/>
        </p:nvSpPr>
        <p:spPr bwMode="auto">
          <a:xfrm>
            <a:off x="5410200" y="58674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9953" name="Oval 17"/>
          <p:cNvSpPr>
            <a:spLocks noChangeArrowheads="1"/>
          </p:cNvSpPr>
          <p:nvPr/>
        </p:nvSpPr>
        <p:spPr bwMode="auto">
          <a:xfrm>
            <a:off x="6019800" y="22860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9954" name="Oval 18"/>
          <p:cNvSpPr>
            <a:spLocks noChangeArrowheads="1"/>
          </p:cNvSpPr>
          <p:nvPr/>
        </p:nvSpPr>
        <p:spPr bwMode="auto">
          <a:xfrm>
            <a:off x="7467600" y="37338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9955" name="Oval 19"/>
          <p:cNvSpPr>
            <a:spLocks noChangeArrowheads="1"/>
          </p:cNvSpPr>
          <p:nvPr/>
        </p:nvSpPr>
        <p:spPr bwMode="auto">
          <a:xfrm>
            <a:off x="7162800" y="23622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39956" name="Line 20"/>
          <p:cNvSpPr>
            <a:spLocks noChangeShapeType="1"/>
          </p:cNvSpPr>
          <p:nvPr/>
        </p:nvSpPr>
        <p:spPr bwMode="auto">
          <a:xfrm flipV="1">
            <a:off x="1331913" y="2820988"/>
            <a:ext cx="457200" cy="1149350"/>
          </a:xfrm>
          <a:prstGeom prst="line">
            <a:avLst/>
          </a:prstGeom>
          <a:noFill/>
          <a:ln w="9525">
            <a:solidFill>
              <a:srgbClr val="FF9900"/>
            </a:solidFill>
            <a:round/>
            <a:headEnd/>
            <a:tailEnd type="triangle" w="med" len="med"/>
          </a:ln>
        </p:spPr>
        <p:txBody>
          <a:bodyPr wrap="none"/>
          <a:lstStyle/>
          <a:p>
            <a:endParaRPr lang="th-TH"/>
          </a:p>
        </p:txBody>
      </p:sp>
      <p:sp>
        <p:nvSpPr>
          <p:cNvPr id="39957" name="Line 21"/>
          <p:cNvSpPr>
            <a:spLocks noChangeShapeType="1"/>
          </p:cNvSpPr>
          <p:nvPr/>
        </p:nvSpPr>
        <p:spPr bwMode="auto">
          <a:xfrm flipV="1">
            <a:off x="1371600" y="3749675"/>
            <a:ext cx="784225" cy="260350"/>
          </a:xfrm>
          <a:prstGeom prst="line">
            <a:avLst/>
          </a:prstGeom>
          <a:noFill/>
          <a:ln w="9525">
            <a:solidFill>
              <a:srgbClr val="FF9900"/>
            </a:solidFill>
            <a:round/>
            <a:headEnd/>
            <a:tailEnd type="triangle" w="med" len="med"/>
          </a:ln>
        </p:spPr>
        <p:txBody>
          <a:bodyPr wrap="none"/>
          <a:lstStyle/>
          <a:p>
            <a:endParaRPr lang="th-TH"/>
          </a:p>
        </p:txBody>
      </p:sp>
      <p:sp>
        <p:nvSpPr>
          <p:cNvPr id="39958" name="Line 22"/>
          <p:cNvSpPr>
            <a:spLocks noChangeShapeType="1"/>
          </p:cNvSpPr>
          <p:nvPr/>
        </p:nvSpPr>
        <p:spPr bwMode="auto">
          <a:xfrm>
            <a:off x="1306513" y="4114800"/>
            <a:ext cx="312737" cy="1084263"/>
          </a:xfrm>
          <a:prstGeom prst="line">
            <a:avLst/>
          </a:prstGeom>
          <a:noFill/>
          <a:ln w="9525">
            <a:solidFill>
              <a:srgbClr val="FF9900"/>
            </a:solidFill>
            <a:round/>
            <a:headEnd/>
            <a:tailEnd type="triangle" w="med" len="med"/>
          </a:ln>
        </p:spPr>
        <p:txBody>
          <a:bodyPr wrap="none"/>
          <a:lstStyle/>
          <a:p>
            <a:endParaRPr lang="th-TH"/>
          </a:p>
        </p:txBody>
      </p:sp>
      <p:sp>
        <p:nvSpPr>
          <p:cNvPr id="39959" name="Line 23"/>
          <p:cNvSpPr>
            <a:spLocks noChangeShapeType="1"/>
          </p:cNvSpPr>
          <p:nvPr/>
        </p:nvSpPr>
        <p:spPr bwMode="auto">
          <a:xfrm>
            <a:off x="1736725" y="5264150"/>
            <a:ext cx="941388" cy="404813"/>
          </a:xfrm>
          <a:prstGeom prst="line">
            <a:avLst/>
          </a:prstGeom>
          <a:noFill/>
          <a:ln w="9525">
            <a:solidFill>
              <a:schemeClr val="tx1"/>
            </a:solidFill>
            <a:round/>
            <a:headEnd/>
            <a:tailEnd type="triangle" w="med" len="med"/>
          </a:ln>
        </p:spPr>
        <p:txBody>
          <a:bodyPr wrap="none"/>
          <a:lstStyle/>
          <a:p>
            <a:endParaRPr lang="th-TH"/>
          </a:p>
        </p:txBody>
      </p:sp>
      <p:sp>
        <p:nvSpPr>
          <p:cNvPr id="39960" name="Line 24"/>
          <p:cNvSpPr>
            <a:spLocks noChangeShapeType="1"/>
          </p:cNvSpPr>
          <p:nvPr/>
        </p:nvSpPr>
        <p:spPr bwMode="auto">
          <a:xfrm flipV="1">
            <a:off x="1736725" y="4310063"/>
            <a:ext cx="1920875" cy="901700"/>
          </a:xfrm>
          <a:prstGeom prst="line">
            <a:avLst/>
          </a:prstGeom>
          <a:noFill/>
          <a:ln w="9525">
            <a:solidFill>
              <a:schemeClr val="tx1"/>
            </a:solidFill>
            <a:round/>
            <a:headEnd/>
            <a:tailEnd type="triangle" w="med" len="med"/>
          </a:ln>
        </p:spPr>
        <p:txBody>
          <a:bodyPr wrap="none"/>
          <a:lstStyle/>
          <a:p>
            <a:endParaRPr lang="th-TH"/>
          </a:p>
        </p:txBody>
      </p:sp>
      <p:sp>
        <p:nvSpPr>
          <p:cNvPr id="39961" name="Line 25"/>
          <p:cNvSpPr>
            <a:spLocks noChangeShapeType="1"/>
          </p:cNvSpPr>
          <p:nvPr/>
        </p:nvSpPr>
        <p:spPr bwMode="auto">
          <a:xfrm flipV="1">
            <a:off x="2820988" y="5394325"/>
            <a:ext cx="1371600" cy="314325"/>
          </a:xfrm>
          <a:prstGeom prst="line">
            <a:avLst/>
          </a:prstGeom>
          <a:noFill/>
          <a:ln w="9525">
            <a:solidFill>
              <a:schemeClr val="tx1"/>
            </a:solidFill>
            <a:round/>
            <a:headEnd/>
            <a:tailEnd type="triangle" w="med" len="med"/>
          </a:ln>
        </p:spPr>
        <p:txBody>
          <a:bodyPr wrap="none"/>
          <a:lstStyle/>
          <a:p>
            <a:endParaRPr lang="th-TH"/>
          </a:p>
        </p:txBody>
      </p:sp>
      <p:sp>
        <p:nvSpPr>
          <p:cNvPr id="39962" name="Line 26"/>
          <p:cNvSpPr>
            <a:spLocks noChangeShapeType="1"/>
          </p:cNvSpPr>
          <p:nvPr/>
        </p:nvSpPr>
        <p:spPr bwMode="auto">
          <a:xfrm flipH="1" flipV="1">
            <a:off x="2260600" y="3762375"/>
            <a:ext cx="1397000" cy="496888"/>
          </a:xfrm>
          <a:prstGeom prst="line">
            <a:avLst/>
          </a:prstGeom>
          <a:noFill/>
          <a:ln w="9525">
            <a:solidFill>
              <a:schemeClr val="tx1"/>
            </a:solidFill>
            <a:round/>
            <a:headEnd/>
            <a:tailEnd type="triangle" w="med" len="med"/>
          </a:ln>
        </p:spPr>
        <p:txBody>
          <a:bodyPr wrap="none"/>
          <a:lstStyle/>
          <a:p>
            <a:endParaRPr lang="th-TH"/>
          </a:p>
        </p:txBody>
      </p:sp>
      <p:sp>
        <p:nvSpPr>
          <p:cNvPr id="39963" name="Line 27"/>
          <p:cNvSpPr>
            <a:spLocks noChangeShapeType="1"/>
          </p:cNvSpPr>
          <p:nvPr/>
        </p:nvSpPr>
        <p:spPr bwMode="auto">
          <a:xfrm>
            <a:off x="4324350" y="5434013"/>
            <a:ext cx="1084263" cy="469900"/>
          </a:xfrm>
          <a:prstGeom prst="line">
            <a:avLst/>
          </a:prstGeom>
          <a:noFill/>
          <a:ln w="9525">
            <a:solidFill>
              <a:schemeClr val="tx1"/>
            </a:solidFill>
            <a:round/>
            <a:headEnd/>
            <a:tailEnd type="triangle" w="med" len="med"/>
          </a:ln>
        </p:spPr>
        <p:txBody>
          <a:bodyPr wrap="none"/>
          <a:lstStyle/>
          <a:p>
            <a:endParaRPr lang="th-TH"/>
          </a:p>
        </p:txBody>
      </p:sp>
      <p:sp>
        <p:nvSpPr>
          <p:cNvPr id="39964" name="Line 28"/>
          <p:cNvSpPr>
            <a:spLocks noChangeShapeType="1"/>
          </p:cNvSpPr>
          <p:nvPr/>
        </p:nvSpPr>
        <p:spPr bwMode="auto">
          <a:xfrm flipV="1">
            <a:off x="2249488" y="3032125"/>
            <a:ext cx="987425" cy="638175"/>
          </a:xfrm>
          <a:prstGeom prst="line">
            <a:avLst/>
          </a:prstGeom>
          <a:noFill/>
          <a:ln w="9525">
            <a:solidFill>
              <a:schemeClr val="tx1"/>
            </a:solidFill>
            <a:round/>
            <a:headEnd/>
            <a:tailEnd type="triangle" w="med" len="med"/>
          </a:ln>
        </p:spPr>
        <p:txBody>
          <a:bodyPr wrap="none"/>
          <a:lstStyle/>
          <a:p>
            <a:endParaRPr lang="th-TH"/>
          </a:p>
        </p:txBody>
      </p:sp>
      <p:sp>
        <p:nvSpPr>
          <p:cNvPr id="39965" name="Line 29"/>
          <p:cNvSpPr>
            <a:spLocks noChangeShapeType="1"/>
          </p:cNvSpPr>
          <p:nvPr/>
        </p:nvSpPr>
        <p:spPr bwMode="auto">
          <a:xfrm>
            <a:off x="3357563" y="2947988"/>
            <a:ext cx="817562" cy="215900"/>
          </a:xfrm>
          <a:prstGeom prst="line">
            <a:avLst/>
          </a:prstGeom>
          <a:noFill/>
          <a:ln w="9525">
            <a:solidFill>
              <a:schemeClr val="tx1"/>
            </a:solidFill>
            <a:round/>
            <a:headEnd/>
            <a:tailEnd type="triangle" w="med" len="med"/>
          </a:ln>
        </p:spPr>
        <p:txBody>
          <a:bodyPr wrap="none"/>
          <a:lstStyle/>
          <a:p>
            <a:endParaRPr lang="th-TH"/>
          </a:p>
        </p:txBody>
      </p:sp>
      <p:sp>
        <p:nvSpPr>
          <p:cNvPr id="39966" name="Line 30"/>
          <p:cNvSpPr>
            <a:spLocks noChangeShapeType="1"/>
          </p:cNvSpPr>
          <p:nvPr/>
        </p:nvSpPr>
        <p:spPr bwMode="auto">
          <a:xfrm flipV="1">
            <a:off x="3308350" y="2262188"/>
            <a:ext cx="1360488" cy="649287"/>
          </a:xfrm>
          <a:prstGeom prst="line">
            <a:avLst/>
          </a:prstGeom>
          <a:noFill/>
          <a:ln w="9525">
            <a:solidFill>
              <a:schemeClr val="tx1"/>
            </a:solidFill>
            <a:round/>
            <a:headEnd/>
            <a:tailEnd type="triangle" w="med" len="med"/>
          </a:ln>
        </p:spPr>
        <p:txBody>
          <a:bodyPr wrap="none"/>
          <a:lstStyle/>
          <a:p>
            <a:endParaRPr lang="th-TH"/>
          </a:p>
        </p:txBody>
      </p:sp>
      <p:sp>
        <p:nvSpPr>
          <p:cNvPr id="39967" name="Line 31"/>
          <p:cNvSpPr>
            <a:spLocks noChangeShapeType="1"/>
          </p:cNvSpPr>
          <p:nvPr/>
        </p:nvSpPr>
        <p:spPr bwMode="auto">
          <a:xfrm>
            <a:off x="3332163" y="3008313"/>
            <a:ext cx="2082800" cy="1443037"/>
          </a:xfrm>
          <a:prstGeom prst="line">
            <a:avLst/>
          </a:prstGeom>
          <a:noFill/>
          <a:ln w="9525">
            <a:solidFill>
              <a:schemeClr val="tx1"/>
            </a:solidFill>
            <a:round/>
            <a:headEnd/>
            <a:tailEnd type="triangle" w="med" len="med"/>
          </a:ln>
        </p:spPr>
        <p:txBody>
          <a:bodyPr wrap="none"/>
          <a:lstStyle/>
          <a:p>
            <a:endParaRPr lang="th-TH"/>
          </a:p>
        </p:txBody>
      </p:sp>
      <p:sp>
        <p:nvSpPr>
          <p:cNvPr id="39968" name="Line 32"/>
          <p:cNvSpPr>
            <a:spLocks noChangeShapeType="1"/>
          </p:cNvSpPr>
          <p:nvPr/>
        </p:nvSpPr>
        <p:spPr bwMode="auto">
          <a:xfrm flipV="1">
            <a:off x="4319588" y="4968875"/>
            <a:ext cx="2152650" cy="396875"/>
          </a:xfrm>
          <a:prstGeom prst="line">
            <a:avLst/>
          </a:prstGeom>
          <a:noFill/>
          <a:ln w="9525">
            <a:solidFill>
              <a:schemeClr val="tx1"/>
            </a:solidFill>
            <a:round/>
            <a:headEnd/>
            <a:tailEnd type="triangle" w="med" len="med"/>
          </a:ln>
        </p:spPr>
        <p:txBody>
          <a:bodyPr wrap="none"/>
          <a:lstStyle/>
          <a:p>
            <a:endParaRPr lang="th-TH"/>
          </a:p>
        </p:txBody>
      </p:sp>
      <p:sp>
        <p:nvSpPr>
          <p:cNvPr id="39969" name="Line 33"/>
          <p:cNvSpPr>
            <a:spLocks noChangeShapeType="1"/>
          </p:cNvSpPr>
          <p:nvPr/>
        </p:nvSpPr>
        <p:spPr bwMode="auto">
          <a:xfrm flipH="1">
            <a:off x="5522913" y="5041900"/>
            <a:ext cx="998537" cy="841375"/>
          </a:xfrm>
          <a:prstGeom prst="line">
            <a:avLst/>
          </a:prstGeom>
          <a:noFill/>
          <a:ln w="9525">
            <a:solidFill>
              <a:schemeClr val="tx1"/>
            </a:solidFill>
            <a:round/>
            <a:headEnd/>
            <a:tailEnd type="triangle" w="med" len="med"/>
          </a:ln>
        </p:spPr>
        <p:txBody>
          <a:bodyPr wrap="none"/>
          <a:lstStyle/>
          <a:p>
            <a:endParaRPr lang="th-TH"/>
          </a:p>
        </p:txBody>
      </p:sp>
      <p:sp>
        <p:nvSpPr>
          <p:cNvPr id="39970" name="Line 34"/>
          <p:cNvSpPr>
            <a:spLocks noChangeShapeType="1"/>
          </p:cNvSpPr>
          <p:nvPr/>
        </p:nvSpPr>
        <p:spPr bwMode="auto">
          <a:xfrm>
            <a:off x="4800600" y="2225675"/>
            <a:ext cx="1552575" cy="1216025"/>
          </a:xfrm>
          <a:prstGeom prst="line">
            <a:avLst/>
          </a:prstGeom>
          <a:noFill/>
          <a:ln w="9525">
            <a:solidFill>
              <a:schemeClr val="tx1"/>
            </a:solidFill>
            <a:round/>
            <a:headEnd/>
            <a:tailEnd type="triangle" w="med" len="med"/>
          </a:ln>
        </p:spPr>
        <p:txBody>
          <a:bodyPr wrap="none"/>
          <a:lstStyle/>
          <a:p>
            <a:endParaRPr lang="th-TH"/>
          </a:p>
        </p:txBody>
      </p:sp>
      <p:sp>
        <p:nvSpPr>
          <p:cNvPr id="39971" name="Line 35"/>
          <p:cNvSpPr>
            <a:spLocks noChangeShapeType="1"/>
          </p:cNvSpPr>
          <p:nvPr/>
        </p:nvSpPr>
        <p:spPr bwMode="auto">
          <a:xfrm>
            <a:off x="4813300" y="2178050"/>
            <a:ext cx="1214438" cy="168275"/>
          </a:xfrm>
          <a:prstGeom prst="line">
            <a:avLst/>
          </a:prstGeom>
          <a:noFill/>
          <a:ln w="9525">
            <a:solidFill>
              <a:schemeClr val="tx1"/>
            </a:solidFill>
            <a:round/>
            <a:headEnd/>
            <a:tailEnd type="triangle" w="med" len="med"/>
          </a:ln>
        </p:spPr>
        <p:txBody>
          <a:bodyPr wrap="none"/>
          <a:lstStyle/>
          <a:p>
            <a:endParaRPr lang="th-TH"/>
          </a:p>
        </p:txBody>
      </p:sp>
      <p:sp>
        <p:nvSpPr>
          <p:cNvPr id="39972" name="Line 36"/>
          <p:cNvSpPr>
            <a:spLocks noChangeShapeType="1"/>
          </p:cNvSpPr>
          <p:nvPr/>
        </p:nvSpPr>
        <p:spPr bwMode="auto">
          <a:xfrm>
            <a:off x="6184900" y="2357438"/>
            <a:ext cx="973138" cy="85725"/>
          </a:xfrm>
          <a:prstGeom prst="line">
            <a:avLst/>
          </a:prstGeom>
          <a:noFill/>
          <a:ln w="9525">
            <a:solidFill>
              <a:schemeClr val="tx1"/>
            </a:solidFill>
            <a:round/>
            <a:headEnd/>
            <a:tailEnd type="triangle" w="med" len="med"/>
          </a:ln>
        </p:spPr>
        <p:txBody>
          <a:bodyPr wrap="none"/>
          <a:lstStyle/>
          <a:p>
            <a:endParaRPr lang="th-TH"/>
          </a:p>
        </p:txBody>
      </p:sp>
      <p:sp>
        <p:nvSpPr>
          <p:cNvPr id="39973" name="Line 37"/>
          <p:cNvSpPr>
            <a:spLocks noChangeShapeType="1"/>
          </p:cNvSpPr>
          <p:nvPr/>
        </p:nvSpPr>
        <p:spPr bwMode="auto">
          <a:xfrm>
            <a:off x="6148388" y="2443163"/>
            <a:ext cx="1358900" cy="1285875"/>
          </a:xfrm>
          <a:prstGeom prst="line">
            <a:avLst/>
          </a:prstGeom>
          <a:noFill/>
          <a:ln w="9525">
            <a:solidFill>
              <a:schemeClr val="tx1"/>
            </a:solidFill>
            <a:round/>
            <a:headEnd/>
            <a:tailEnd type="triangle" w="med" len="med"/>
          </a:ln>
        </p:spPr>
        <p:txBody>
          <a:bodyPr wrap="none"/>
          <a:lstStyle/>
          <a:p>
            <a:endParaRPr lang="th-TH"/>
          </a:p>
        </p:txBody>
      </p:sp>
      <p:sp>
        <p:nvSpPr>
          <p:cNvPr id="39974" name="Line 38"/>
          <p:cNvSpPr>
            <a:spLocks noChangeShapeType="1"/>
          </p:cNvSpPr>
          <p:nvPr/>
        </p:nvSpPr>
        <p:spPr bwMode="auto">
          <a:xfrm flipH="1">
            <a:off x="5534025" y="3849688"/>
            <a:ext cx="1973263" cy="601662"/>
          </a:xfrm>
          <a:prstGeom prst="line">
            <a:avLst/>
          </a:prstGeom>
          <a:noFill/>
          <a:ln w="9525">
            <a:solidFill>
              <a:schemeClr val="tx1"/>
            </a:solidFill>
            <a:round/>
            <a:headEnd/>
            <a:tailEnd type="triangle" w="med" len="med"/>
          </a:ln>
        </p:spPr>
        <p:txBody>
          <a:bodyPr wrap="none"/>
          <a:lstStyle/>
          <a:p>
            <a:endParaRPr lang="th-TH"/>
          </a:p>
        </p:txBody>
      </p:sp>
      <p:sp>
        <p:nvSpPr>
          <p:cNvPr id="39975" name="Line 39"/>
          <p:cNvSpPr>
            <a:spLocks noChangeShapeType="1"/>
          </p:cNvSpPr>
          <p:nvPr/>
        </p:nvSpPr>
        <p:spPr bwMode="auto">
          <a:xfrm flipH="1">
            <a:off x="6605588" y="3886200"/>
            <a:ext cx="901700" cy="985838"/>
          </a:xfrm>
          <a:prstGeom prst="line">
            <a:avLst/>
          </a:prstGeom>
          <a:noFill/>
          <a:ln w="9525">
            <a:solidFill>
              <a:schemeClr val="tx1"/>
            </a:solidFill>
            <a:round/>
            <a:headEnd/>
            <a:tailEnd type="triangle" w="med" len="med"/>
          </a:ln>
        </p:spPr>
        <p:txBody>
          <a:bodyPr wrap="none"/>
          <a:lstStyle/>
          <a:p>
            <a:endParaRPr lang="th-TH"/>
          </a:p>
        </p:txBody>
      </p:sp>
      <p:sp>
        <p:nvSpPr>
          <p:cNvPr id="39976" name="Line 40"/>
          <p:cNvSpPr>
            <a:spLocks noChangeShapeType="1"/>
          </p:cNvSpPr>
          <p:nvPr/>
        </p:nvSpPr>
        <p:spPr bwMode="auto">
          <a:xfrm flipV="1">
            <a:off x="4267200" y="4572000"/>
            <a:ext cx="1143000" cy="838200"/>
          </a:xfrm>
          <a:prstGeom prst="line">
            <a:avLst/>
          </a:prstGeom>
          <a:noFill/>
          <a:ln w="9525">
            <a:solidFill>
              <a:schemeClr val="tx1"/>
            </a:solidFill>
            <a:round/>
            <a:headEnd/>
            <a:tailEnd type="triangle" w="med" len="med"/>
          </a:ln>
        </p:spPr>
        <p:txBody>
          <a:bodyPr wrap="none"/>
          <a:lstStyle/>
          <a:p>
            <a:endParaRPr lang="th-TH"/>
          </a:p>
        </p:txBody>
      </p:sp>
      <p:sp>
        <p:nvSpPr>
          <p:cNvPr id="39977" name="Oval 41"/>
          <p:cNvSpPr>
            <a:spLocks noChangeArrowheads="1"/>
          </p:cNvSpPr>
          <p:nvPr/>
        </p:nvSpPr>
        <p:spPr bwMode="auto">
          <a:xfrm>
            <a:off x="1219200" y="3962400"/>
            <a:ext cx="152400" cy="152400"/>
          </a:xfrm>
          <a:prstGeom prst="ellipse">
            <a:avLst/>
          </a:prstGeom>
          <a:solidFill>
            <a:srgbClr val="FF3300"/>
          </a:solidFill>
          <a:ln w="9525">
            <a:solidFill>
              <a:schemeClr val="tx1"/>
            </a:solidFill>
            <a:round/>
            <a:headEnd/>
            <a:tailEnd/>
          </a:ln>
        </p:spPr>
        <p:txBody>
          <a:bodyPr wrap="none" anchor="ctr"/>
          <a:lstStyle/>
          <a:p>
            <a:endParaRPr lang="th-TH"/>
          </a:p>
        </p:txBody>
      </p:sp>
      <p:sp>
        <p:nvSpPr>
          <p:cNvPr id="39978" name="Oval 42"/>
          <p:cNvSpPr>
            <a:spLocks noChangeArrowheads="1"/>
          </p:cNvSpPr>
          <p:nvPr/>
        </p:nvSpPr>
        <p:spPr bwMode="auto">
          <a:xfrm>
            <a:off x="4648200" y="2133600"/>
            <a:ext cx="152400" cy="152400"/>
          </a:xfrm>
          <a:prstGeom prst="ellipse">
            <a:avLst/>
          </a:prstGeom>
          <a:solidFill>
            <a:srgbClr val="00CC66"/>
          </a:solidFill>
          <a:ln w="9525">
            <a:solidFill>
              <a:schemeClr val="tx1"/>
            </a:solidFill>
            <a:round/>
            <a:headEnd/>
            <a:tailEnd/>
          </a:ln>
        </p:spPr>
        <p:txBody>
          <a:bodyPr wrap="none" anchor="ctr"/>
          <a:lstStyle/>
          <a:p>
            <a:endParaRPr lang="th-TH"/>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eaLnBrk="1" hangingPunct="1">
              <a:defRPr/>
            </a:pPr>
            <a:r>
              <a:rPr lang="en-US" b="1" smtClean="0">
                <a:solidFill>
                  <a:schemeClr val="tx1"/>
                </a:solidFill>
                <a:effectLst>
                  <a:outerShdw blurRad="38100" dist="38100" dir="2700000" algn="tl">
                    <a:srgbClr val="C0C0C0"/>
                  </a:outerShdw>
                </a:effectLst>
              </a:rPr>
              <a:t>Search of State Space</a:t>
            </a:r>
          </a:p>
        </p:txBody>
      </p:sp>
      <p:sp>
        <p:nvSpPr>
          <p:cNvPr id="40963" name="Oval 3"/>
          <p:cNvSpPr>
            <a:spLocks noChangeArrowheads="1"/>
          </p:cNvSpPr>
          <p:nvPr/>
        </p:nvSpPr>
        <p:spPr bwMode="auto">
          <a:xfrm>
            <a:off x="1219200" y="39624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0964" name="Oval 4"/>
          <p:cNvSpPr>
            <a:spLocks noChangeArrowheads="1"/>
          </p:cNvSpPr>
          <p:nvPr/>
        </p:nvSpPr>
        <p:spPr bwMode="auto">
          <a:xfrm>
            <a:off x="1752600" y="26670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40965" name="Oval 5"/>
          <p:cNvSpPr>
            <a:spLocks noChangeArrowheads="1"/>
          </p:cNvSpPr>
          <p:nvPr/>
        </p:nvSpPr>
        <p:spPr bwMode="auto">
          <a:xfrm>
            <a:off x="2133600" y="36576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40966" name="Oval 6"/>
          <p:cNvSpPr>
            <a:spLocks noChangeArrowheads="1"/>
          </p:cNvSpPr>
          <p:nvPr/>
        </p:nvSpPr>
        <p:spPr bwMode="auto">
          <a:xfrm>
            <a:off x="1600200" y="51816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40967" name="Oval 7"/>
          <p:cNvSpPr>
            <a:spLocks noChangeArrowheads="1"/>
          </p:cNvSpPr>
          <p:nvPr/>
        </p:nvSpPr>
        <p:spPr bwMode="auto">
          <a:xfrm>
            <a:off x="3657600" y="41910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40968" name="Oval 8"/>
          <p:cNvSpPr>
            <a:spLocks noChangeArrowheads="1"/>
          </p:cNvSpPr>
          <p:nvPr/>
        </p:nvSpPr>
        <p:spPr bwMode="auto">
          <a:xfrm>
            <a:off x="3200400" y="28956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0969" name="Oval 9"/>
          <p:cNvSpPr>
            <a:spLocks noChangeArrowheads="1"/>
          </p:cNvSpPr>
          <p:nvPr/>
        </p:nvSpPr>
        <p:spPr bwMode="auto">
          <a:xfrm>
            <a:off x="4191000" y="31242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0970" name="Oval 10"/>
          <p:cNvSpPr>
            <a:spLocks noChangeArrowheads="1"/>
          </p:cNvSpPr>
          <p:nvPr/>
        </p:nvSpPr>
        <p:spPr bwMode="auto">
          <a:xfrm>
            <a:off x="4648200" y="21336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0971" name="Oval 11"/>
          <p:cNvSpPr>
            <a:spLocks noChangeArrowheads="1"/>
          </p:cNvSpPr>
          <p:nvPr/>
        </p:nvSpPr>
        <p:spPr bwMode="auto">
          <a:xfrm>
            <a:off x="6324600" y="34290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0972" name="Oval 12"/>
          <p:cNvSpPr>
            <a:spLocks noChangeArrowheads="1"/>
          </p:cNvSpPr>
          <p:nvPr/>
        </p:nvSpPr>
        <p:spPr bwMode="auto">
          <a:xfrm>
            <a:off x="6477000" y="48768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0973" name="Oval 13"/>
          <p:cNvSpPr>
            <a:spLocks noChangeArrowheads="1"/>
          </p:cNvSpPr>
          <p:nvPr/>
        </p:nvSpPr>
        <p:spPr bwMode="auto">
          <a:xfrm>
            <a:off x="5410200" y="44196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0974" name="Oval 14"/>
          <p:cNvSpPr>
            <a:spLocks noChangeArrowheads="1"/>
          </p:cNvSpPr>
          <p:nvPr/>
        </p:nvSpPr>
        <p:spPr bwMode="auto">
          <a:xfrm>
            <a:off x="2667000" y="56388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40975" name="Oval 15"/>
          <p:cNvSpPr>
            <a:spLocks noChangeArrowheads="1"/>
          </p:cNvSpPr>
          <p:nvPr/>
        </p:nvSpPr>
        <p:spPr bwMode="auto">
          <a:xfrm>
            <a:off x="4191000" y="53340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0976" name="Oval 16"/>
          <p:cNvSpPr>
            <a:spLocks noChangeArrowheads="1"/>
          </p:cNvSpPr>
          <p:nvPr/>
        </p:nvSpPr>
        <p:spPr bwMode="auto">
          <a:xfrm>
            <a:off x="5410200" y="58674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0977" name="Oval 17"/>
          <p:cNvSpPr>
            <a:spLocks noChangeArrowheads="1"/>
          </p:cNvSpPr>
          <p:nvPr/>
        </p:nvSpPr>
        <p:spPr bwMode="auto">
          <a:xfrm>
            <a:off x="6019800" y="22860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0978" name="Oval 18"/>
          <p:cNvSpPr>
            <a:spLocks noChangeArrowheads="1"/>
          </p:cNvSpPr>
          <p:nvPr/>
        </p:nvSpPr>
        <p:spPr bwMode="auto">
          <a:xfrm>
            <a:off x="7467600" y="37338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0979" name="Oval 19"/>
          <p:cNvSpPr>
            <a:spLocks noChangeArrowheads="1"/>
          </p:cNvSpPr>
          <p:nvPr/>
        </p:nvSpPr>
        <p:spPr bwMode="auto">
          <a:xfrm>
            <a:off x="7162800" y="23622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0980" name="Line 20"/>
          <p:cNvSpPr>
            <a:spLocks noChangeShapeType="1"/>
          </p:cNvSpPr>
          <p:nvPr/>
        </p:nvSpPr>
        <p:spPr bwMode="auto">
          <a:xfrm flipV="1">
            <a:off x="1331913" y="2820988"/>
            <a:ext cx="457200" cy="1149350"/>
          </a:xfrm>
          <a:prstGeom prst="line">
            <a:avLst/>
          </a:prstGeom>
          <a:noFill/>
          <a:ln w="9525">
            <a:solidFill>
              <a:srgbClr val="FF9900"/>
            </a:solidFill>
            <a:round/>
            <a:headEnd/>
            <a:tailEnd type="triangle" w="med" len="med"/>
          </a:ln>
        </p:spPr>
        <p:txBody>
          <a:bodyPr wrap="none"/>
          <a:lstStyle/>
          <a:p>
            <a:endParaRPr lang="th-TH"/>
          </a:p>
        </p:txBody>
      </p:sp>
      <p:sp>
        <p:nvSpPr>
          <p:cNvPr id="40981" name="Line 21"/>
          <p:cNvSpPr>
            <a:spLocks noChangeShapeType="1"/>
          </p:cNvSpPr>
          <p:nvPr/>
        </p:nvSpPr>
        <p:spPr bwMode="auto">
          <a:xfrm flipV="1">
            <a:off x="1371600" y="3749675"/>
            <a:ext cx="784225" cy="260350"/>
          </a:xfrm>
          <a:prstGeom prst="line">
            <a:avLst/>
          </a:prstGeom>
          <a:noFill/>
          <a:ln w="9525">
            <a:solidFill>
              <a:srgbClr val="FF9900"/>
            </a:solidFill>
            <a:round/>
            <a:headEnd/>
            <a:tailEnd type="triangle" w="med" len="med"/>
          </a:ln>
        </p:spPr>
        <p:txBody>
          <a:bodyPr wrap="none"/>
          <a:lstStyle/>
          <a:p>
            <a:endParaRPr lang="th-TH"/>
          </a:p>
        </p:txBody>
      </p:sp>
      <p:sp>
        <p:nvSpPr>
          <p:cNvPr id="40982" name="Line 22"/>
          <p:cNvSpPr>
            <a:spLocks noChangeShapeType="1"/>
          </p:cNvSpPr>
          <p:nvPr/>
        </p:nvSpPr>
        <p:spPr bwMode="auto">
          <a:xfrm>
            <a:off x="1306513" y="4114800"/>
            <a:ext cx="312737" cy="1084263"/>
          </a:xfrm>
          <a:prstGeom prst="line">
            <a:avLst/>
          </a:prstGeom>
          <a:noFill/>
          <a:ln w="9525">
            <a:solidFill>
              <a:srgbClr val="FF9900"/>
            </a:solidFill>
            <a:round/>
            <a:headEnd/>
            <a:tailEnd type="triangle" w="med" len="med"/>
          </a:ln>
        </p:spPr>
        <p:txBody>
          <a:bodyPr wrap="none"/>
          <a:lstStyle/>
          <a:p>
            <a:endParaRPr lang="th-TH"/>
          </a:p>
        </p:txBody>
      </p:sp>
      <p:sp>
        <p:nvSpPr>
          <p:cNvPr id="40983" name="Line 23"/>
          <p:cNvSpPr>
            <a:spLocks noChangeShapeType="1"/>
          </p:cNvSpPr>
          <p:nvPr/>
        </p:nvSpPr>
        <p:spPr bwMode="auto">
          <a:xfrm>
            <a:off x="1736725" y="5264150"/>
            <a:ext cx="941388" cy="404813"/>
          </a:xfrm>
          <a:prstGeom prst="line">
            <a:avLst/>
          </a:prstGeom>
          <a:noFill/>
          <a:ln w="9525">
            <a:solidFill>
              <a:srgbClr val="FF9900"/>
            </a:solidFill>
            <a:round/>
            <a:headEnd/>
            <a:tailEnd type="triangle" w="med" len="med"/>
          </a:ln>
        </p:spPr>
        <p:txBody>
          <a:bodyPr wrap="none"/>
          <a:lstStyle/>
          <a:p>
            <a:endParaRPr lang="th-TH"/>
          </a:p>
        </p:txBody>
      </p:sp>
      <p:sp>
        <p:nvSpPr>
          <p:cNvPr id="40984" name="Line 24"/>
          <p:cNvSpPr>
            <a:spLocks noChangeShapeType="1"/>
          </p:cNvSpPr>
          <p:nvPr/>
        </p:nvSpPr>
        <p:spPr bwMode="auto">
          <a:xfrm flipV="1">
            <a:off x="1736725" y="4310063"/>
            <a:ext cx="1920875" cy="901700"/>
          </a:xfrm>
          <a:prstGeom prst="line">
            <a:avLst/>
          </a:prstGeom>
          <a:noFill/>
          <a:ln w="9525">
            <a:solidFill>
              <a:srgbClr val="FF9900"/>
            </a:solidFill>
            <a:round/>
            <a:headEnd/>
            <a:tailEnd type="triangle" w="med" len="med"/>
          </a:ln>
        </p:spPr>
        <p:txBody>
          <a:bodyPr wrap="none"/>
          <a:lstStyle/>
          <a:p>
            <a:endParaRPr lang="th-TH"/>
          </a:p>
        </p:txBody>
      </p:sp>
      <p:sp>
        <p:nvSpPr>
          <p:cNvPr id="40985" name="Line 25"/>
          <p:cNvSpPr>
            <a:spLocks noChangeShapeType="1"/>
          </p:cNvSpPr>
          <p:nvPr/>
        </p:nvSpPr>
        <p:spPr bwMode="auto">
          <a:xfrm flipV="1">
            <a:off x="2820988" y="5394325"/>
            <a:ext cx="1371600" cy="314325"/>
          </a:xfrm>
          <a:prstGeom prst="line">
            <a:avLst/>
          </a:prstGeom>
          <a:noFill/>
          <a:ln w="9525">
            <a:solidFill>
              <a:schemeClr val="tx1"/>
            </a:solidFill>
            <a:round/>
            <a:headEnd/>
            <a:tailEnd type="triangle" w="med" len="med"/>
          </a:ln>
        </p:spPr>
        <p:txBody>
          <a:bodyPr wrap="none"/>
          <a:lstStyle/>
          <a:p>
            <a:endParaRPr lang="th-TH"/>
          </a:p>
        </p:txBody>
      </p:sp>
      <p:sp>
        <p:nvSpPr>
          <p:cNvPr id="40986" name="Line 26"/>
          <p:cNvSpPr>
            <a:spLocks noChangeShapeType="1"/>
          </p:cNvSpPr>
          <p:nvPr/>
        </p:nvSpPr>
        <p:spPr bwMode="auto">
          <a:xfrm flipH="1" flipV="1">
            <a:off x="2260600" y="3762375"/>
            <a:ext cx="1397000" cy="496888"/>
          </a:xfrm>
          <a:prstGeom prst="line">
            <a:avLst/>
          </a:prstGeom>
          <a:noFill/>
          <a:ln w="9525">
            <a:solidFill>
              <a:schemeClr val="tx1"/>
            </a:solidFill>
            <a:round/>
            <a:headEnd/>
            <a:tailEnd type="triangle" w="med" len="med"/>
          </a:ln>
        </p:spPr>
        <p:txBody>
          <a:bodyPr wrap="none"/>
          <a:lstStyle/>
          <a:p>
            <a:endParaRPr lang="th-TH"/>
          </a:p>
        </p:txBody>
      </p:sp>
      <p:sp>
        <p:nvSpPr>
          <p:cNvPr id="40987" name="Line 27"/>
          <p:cNvSpPr>
            <a:spLocks noChangeShapeType="1"/>
          </p:cNvSpPr>
          <p:nvPr/>
        </p:nvSpPr>
        <p:spPr bwMode="auto">
          <a:xfrm>
            <a:off x="4324350" y="5434013"/>
            <a:ext cx="1084263" cy="469900"/>
          </a:xfrm>
          <a:prstGeom prst="line">
            <a:avLst/>
          </a:prstGeom>
          <a:noFill/>
          <a:ln w="9525">
            <a:solidFill>
              <a:schemeClr val="tx1"/>
            </a:solidFill>
            <a:round/>
            <a:headEnd/>
            <a:tailEnd type="triangle" w="med" len="med"/>
          </a:ln>
        </p:spPr>
        <p:txBody>
          <a:bodyPr wrap="none"/>
          <a:lstStyle/>
          <a:p>
            <a:endParaRPr lang="th-TH"/>
          </a:p>
        </p:txBody>
      </p:sp>
      <p:sp>
        <p:nvSpPr>
          <p:cNvPr id="40988" name="Line 28"/>
          <p:cNvSpPr>
            <a:spLocks noChangeShapeType="1"/>
          </p:cNvSpPr>
          <p:nvPr/>
        </p:nvSpPr>
        <p:spPr bwMode="auto">
          <a:xfrm flipV="1">
            <a:off x="2249488" y="3032125"/>
            <a:ext cx="987425" cy="638175"/>
          </a:xfrm>
          <a:prstGeom prst="line">
            <a:avLst/>
          </a:prstGeom>
          <a:noFill/>
          <a:ln w="9525">
            <a:solidFill>
              <a:schemeClr val="tx1"/>
            </a:solidFill>
            <a:round/>
            <a:headEnd/>
            <a:tailEnd type="triangle" w="med" len="med"/>
          </a:ln>
        </p:spPr>
        <p:txBody>
          <a:bodyPr wrap="none"/>
          <a:lstStyle/>
          <a:p>
            <a:endParaRPr lang="th-TH"/>
          </a:p>
        </p:txBody>
      </p:sp>
      <p:sp>
        <p:nvSpPr>
          <p:cNvPr id="40989" name="Line 29"/>
          <p:cNvSpPr>
            <a:spLocks noChangeShapeType="1"/>
          </p:cNvSpPr>
          <p:nvPr/>
        </p:nvSpPr>
        <p:spPr bwMode="auto">
          <a:xfrm>
            <a:off x="3357563" y="2947988"/>
            <a:ext cx="817562" cy="215900"/>
          </a:xfrm>
          <a:prstGeom prst="line">
            <a:avLst/>
          </a:prstGeom>
          <a:noFill/>
          <a:ln w="9525">
            <a:solidFill>
              <a:schemeClr val="tx1"/>
            </a:solidFill>
            <a:round/>
            <a:headEnd/>
            <a:tailEnd type="triangle" w="med" len="med"/>
          </a:ln>
        </p:spPr>
        <p:txBody>
          <a:bodyPr wrap="none"/>
          <a:lstStyle/>
          <a:p>
            <a:endParaRPr lang="th-TH"/>
          </a:p>
        </p:txBody>
      </p:sp>
      <p:sp>
        <p:nvSpPr>
          <p:cNvPr id="40990" name="Line 30"/>
          <p:cNvSpPr>
            <a:spLocks noChangeShapeType="1"/>
          </p:cNvSpPr>
          <p:nvPr/>
        </p:nvSpPr>
        <p:spPr bwMode="auto">
          <a:xfrm flipV="1">
            <a:off x="3308350" y="2262188"/>
            <a:ext cx="1360488" cy="649287"/>
          </a:xfrm>
          <a:prstGeom prst="line">
            <a:avLst/>
          </a:prstGeom>
          <a:noFill/>
          <a:ln w="9525">
            <a:solidFill>
              <a:schemeClr val="tx1"/>
            </a:solidFill>
            <a:round/>
            <a:headEnd/>
            <a:tailEnd type="triangle" w="med" len="med"/>
          </a:ln>
        </p:spPr>
        <p:txBody>
          <a:bodyPr wrap="none"/>
          <a:lstStyle/>
          <a:p>
            <a:endParaRPr lang="th-TH"/>
          </a:p>
        </p:txBody>
      </p:sp>
      <p:sp>
        <p:nvSpPr>
          <p:cNvPr id="40991" name="Line 31"/>
          <p:cNvSpPr>
            <a:spLocks noChangeShapeType="1"/>
          </p:cNvSpPr>
          <p:nvPr/>
        </p:nvSpPr>
        <p:spPr bwMode="auto">
          <a:xfrm>
            <a:off x="3332163" y="3008313"/>
            <a:ext cx="2082800" cy="1443037"/>
          </a:xfrm>
          <a:prstGeom prst="line">
            <a:avLst/>
          </a:prstGeom>
          <a:noFill/>
          <a:ln w="9525">
            <a:solidFill>
              <a:schemeClr val="tx1"/>
            </a:solidFill>
            <a:round/>
            <a:headEnd/>
            <a:tailEnd type="triangle" w="med" len="med"/>
          </a:ln>
        </p:spPr>
        <p:txBody>
          <a:bodyPr wrap="none"/>
          <a:lstStyle/>
          <a:p>
            <a:endParaRPr lang="th-TH"/>
          </a:p>
        </p:txBody>
      </p:sp>
      <p:sp>
        <p:nvSpPr>
          <p:cNvPr id="40992" name="Line 32"/>
          <p:cNvSpPr>
            <a:spLocks noChangeShapeType="1"/>
          </p:cNvSpPr>
          <p:nvPr/>
        </p:nvSpPr>
        <p:spPr bwMode="auto">
          <a:xfrm flipV="1">
            <a:off x="4319588" y="4968875"/>
            <a:ext cx="2152650" cy="396875"/>
          </a:xfrm>
          <a:prstGeom prst="line">
            <a:avLst/>
          </a:prstGeom>
          <a:noFill/>
          <a:ln w="9525">
            <a:solidFill>
              <a:schemeClr val="tx1"/>
            </a:solidFill>
            <a:round/>
            <a:headEnd/>
            <a:tailEnd type="triangle" w="med" len="med"/>
          </a:ln>
        </p:spPr>
        <p:txBody>
          <a:bodyPr wrap="none"/>
          <a:lstStyle/>
          <a:p>
            <a:endParaRPr lang="th-TH"/>
          </a:p>
        </p:txBody>
      </p:sp>
      <p:sp>
        <p:nvSpPr>
          <p:cNvPr id="40993" name="Line 33"/>
          <p:cNvSpPr>
            <a:spLocks noChangeShapeType="1"/>
          </p:cNvSpPr>
          <p:nvPr/>
        </p:nvSpPr>
        <p:spPr bwMode="auto">
          <a:xfrm flipH="1">
            <a:off x="5522913" y="5041900"/>
            <a:ext cx="998537" cy="841375"/>
          </a:xfrm>
          <a:prstGeom prst="line">
            <a:avLst/>
          </a:prstGeom>
          <a:noFill/>
          <a:ln w="9525">
            <a:solidFill>
              <a:schemeClr val="tx1"/>
            </a:solidFill>
            <a:round/>
            <a:headEnd/>
            <a:tailEnd type="triangle" w="med" len="med"/>
          </a:ln>
        </p:spPr>
        <p:txBody>
          <a:bodyPr wrap="none"/>
          <a:lstStyle/>
          <a:p>
            <a:endParaRPr lang="th-TH"/>
          </a:p>
        </p:txBody>
      </p:sp>
      <p:sp>
        <p:nvSpPr>
          <p:cNvPr id="40994" name="Line 34"/>
          <p:cNvSpPr>
            <a:spLocks noChangeShapeType="1"/>
          </p:cNvSpPr>
          <p:nvPr/>
        </p:nvSpPr>
        <p:spPr bwMode="auto">
          <a:xfrm>
            <a:off x="4800600" y="2225675"/>
            <a:ext cx="1552575" cy="1216025"/>
          </a:xfrm>
          <a:prstGeom prst="line">
            <a:avLst/>
          </a:prstGeom>
          <a:noFill/>
          <a:ln w="9525">
            <a:solidFill>
              <a:schemeClr val="tx1"/>
            </a:solidFill>
            <a:round/>
            <a:headEnd/>
            <a:tailEnd type="triangle" w="med" len="med"/>
          </a:ln>
        </p:spPr>
        <p:txBody>
          <a:bodyPr wrap="none"/>
          <a:lstStyle/>
          <a:p>
            <a:endParaRPr lang="th-TH"/>
          </a:p>
        </p:txBody>
      </p:sp>
      <p:sp>
        <p:nvSpPr>
          <p:cNvPr id="40995" name="Line 35"/>
          <p:cNvSpPr>
            <a:spLocks noChangeShapeType="1"/>
          </p:cNvSpPr>
          <p:nvPr/>
        </p:nvSpPr>
        <p:spPr bwMode="auto">
          <a:xfrm>
            <a:off x="4813300" y="2178050"/>
            <a:ext cx="1214438" cy="168275"/>
          </a:xfrm>
          <a:prstGeom prst="line">
            <a:avLst/>
          </a:prstGeom>
          <a:noFill/>
          <a:ln w="9525">
            <a:solidFill>
              <a:schemeClr val="tx1"/>
            </a:solidFill>
            <a:round/>
            <a:headEnd/>
            <a:tailEnd type="triangle" w="med" len="med"/>
          </a:ln>
        </p:spPr>
        <p:txBody>
          <a:bodyPr wrap="none"/>
          <a:lstStyle/>
          <a:p>
            <a:endParaRPr lang="th-TH"/>
          </a:p>
        </p:txBody>
      </p:sp>
      <p:sp>
        <p:nvSpPr>
          <p:cNvPr id="40996" name="Line 36"/>
          <p:cNvSpPr>
            <a:spLocks noChangeShapeType="1"/>
          </p:cNvSpPr>
          <p:nvPr/>
        </p:nvSpPr>
        <p:spPr bwMode="auto">
          <a:xfrm>
            <a:off x="6184900" y="2357438"/>
            <a:ext cx="973138" cy="85725"/>
          </a:xfrm>
          <a:prstGeom prst="line">
            <a:avLst/>
          </a:prstGeom>
          <a:noFill/>
          <a:ln w="9525">
            <a:solidFill>
              <a:schemeClr val="tx1"/>
            </a:solidFill>
            <a:round/>
            <a:headEnd/>
            <a:tailEnd type="triangle" w="med" len="med"/>
          </a:ln>
        </p:spPr>
        <p:txBody>
          <a:bodyPr wrap="none"/>
          <a:lstStyle/>
          <a:p>
            <a:endParaRPr lang="th-TH"/>
          </a:p>
        </p:txBody>
      </p:sp>
      <p:sp>
        <p:nvSpPr>
          <p:cNvPr id="40997" name="Line 37"/>
          <p:cNvSpPr>
            <a:spLocks noChangeShapeType="1"/>
          </p:cNvSpPr>
          <p:nvPr/>
        </p:nvSpPr>
        <p:spPr bwMode="auto">
          <a:xfrm>
            <a:off x="6148388" y="2443163"/>
            <a:ext cx="1358900" cy="1285875"/>
          </a:xfrm>
          <a:prstGeom prst="line">
            <a:avLst/>
          </a:prstGeom>
          <a:noFill/>
          <a:ln w="9525">
            <a:solidFill>
              <a:schemeClr val="tx1"/>
            </a:solidFill>
            <a:round/>
            <a:headEnd/>
            <a:tailEnd type="triangle" w="med" len="med"/>
          </a:ln>
        </p:spPr>
        <p:txBody>
          <a:bodyPr wrap="none"/>
          <a:lstStyle/>
          <a:p>
            <a:endParaRPr lang="th-TH"/>
          </a:p>
        </p:txBody>
      </p:sp>
      <p:sp>
        <p:nvSpPr>
          <p:cNvPr id="40998" name="Line 38"/>
          <p:cNvSpPr>
            <a:spLocks noChangeShapeType="1"/>
          </p:cNvSpPr>
          <p:nvPr/>
        </p:nvSpPr>
        <p:spPr bwMode="auto">
          <a:xfrm flipH="1">
            <a:off x="5534025" y="3849688"/>
            <a:ext cx="1973263" cy="601662"/>
          </a:xfrm>
          <a:prstGeom prst="line">
            <a:avLst/>
          </a:prstGeom>
          <a:noFill/>
          <a:ln w="9525">
            <a:solidFill>
              <a:schemeClr val="tx1"/>
            </a:solidFill>
            <a:round/>
            <a:headEnd/>
            <a:tailEnd type="triangle" w="med" len="med"/>
          </a:ln>
        </p:spPr>
        <p:txBody>
          <a:bodyPr wrap="none"/>
          <a:lstStyle/>
          <a:p>
            <a:endParaRPr lang="th-TH"/>
          </a:p>
        </p:txBody>
      </p:sp>
      <p:sp>
        <p:nvSpPr>
          <p:cNvPr id="40999" name="Line 39"/>
          <p:cNvSpPr>
            <a:spLocks noChangeShapeType="1"/>
          </p:cNvSpPr>
          <p:nvPr/>
        </p:nvSpPr>
        <p:spPr bwMode="auto">
          <a:xfrm flipH="1">
            <a:off x="6605588" y="3886200"/>
            <a:ext cx="901700" cy="985838"/>
          </a:xfrm>
          <a:prstGeom prst="line">
            <a:avLst/>
          </a:prstGeom>
          <a:noFill/>
          <a:ln w="9525">
            <a:solidFill>
              <a:schemeClr val="tx1"/>
            </a:solidFill>
            <a:round/>
            <a:headEnd/>
            <a:tailEnd type="triangle" w="med" len="med"/>
          </a:ln>
        </p:spPr>
        <p:txBody>
          <a:bodyPr wrap="none"/>
          <a:lstStyle/>
          <a:p>
            <a:endParaRPr lang="th-TH"/>
          </a:p>
        </p:txBody>
      </p:sp>
      <p:sp>
        <p:nvSpPr>
          <p:cNvPr id="41000" name="Line 40"/>
          <p:cNvSpPr>
            <a:spLocks noChangeShapeType="1"/>
          </p:cNvSpPr>
          <p:nvPr/>
        </p:nvSpPr>
        <p:spPr bwMode="auto">
          <a:xfrm flipV="1">
            <a:off x="4267200" y="4572000"/>
            <a:ext cx="1143000" cy="838200"/>
          </a:xfrm>
          <a:prstGeom prst="line">
            <a:avLst/>
          </a:prstGeom>
          <a:noFill/>
          <a:ln w="9525">
            <a:solidFill>
              <a:schemeClr val="tx1"/>
            </a:solidFill>
            <a:round/>
            <a:headEnd/>
            <a:tailEnd type="triangle" w="med" len="med"/>
          </a:ln>
        </p:spPr>
        <p:txBody>
          <a:bodyPr wrap="none"/>
          <a:lstStyle/>
          <a:p>
            <a:endParaRPr lang="th-TH"/>
          </a:p>
        </p:txBody>
      </p:sp>
      <p:sp>
        <p:nvSpPr>
          <p:cNvPr id="41001" name="Oval 41"/>
          <p:cNvSpPr>
            <a:spLocks noChangeArrowheads="1"/>
          </p:cNvSpPr>
          <p:nvPr/>
        </p:nvSpPr>
        <p:spPr bwMode="auto">
          <a:xfrm>
            <a:off x="1219200" y="3962400"/>
            <a:ext cx="152400" cy="152400"/>
          </a:xfrm>
          <a:prstGeom prst="ellipse">
            <a:avLst/>
          </a:prstGeom>
          <a:solidFill>
            <a:srgbClr val="FF3300"/>
          </a:solidFill>
          <a:ln w="9525">
            <a:solidFill>
              <a:schemeClr val="tx1"/>
            </a:solidFill>
            <a:round/>
            <a:headEnd/>
            <a:tailEnd/>
          </a:ln>
        </p:spPr>
        <p:txBody>
          <a:bodyPr wrap="none" anchor="ctr"/>
          <a:lstStyle/>
          <a:p>
            <a:endParaRPr lang="th-TH"/>
          </a:p>
        </p:txBody>
      </p:sp>
      <p:sp>
        <p:nvSpPr>
          <p:cNvPr id="41002" name="Oval 42"/>
          <p:cNvSpPr>
            <a:spLocks noChangeArrowheads="1"/>
          </p:cNvSpPr>
          <p:nvPr/>
        </p:nvSpPr>
        <p:spPr bwMode="auto">
          <a:xfrm>
            <a:off x="4648200" y="2133600"/>
            <a:ext cx="152400" cy="152400"/>
          </a:xfrm>
          <a:prstGeom prst="ellipse">
            <a:avLst/>
          </a:prstGeom>
          <a:solidFill>
            <a:srgbClr val="00CC66"/>
          </a:solidFill>
          <a:ln w="9525">
            <a:solidFill>
              <a:schemeClr val="tx1"/>
            </a:solidFill>
            <a:round/>
            <a:headEnd/>
            <a:tailEnd/>
          </a:ln>
        </p:spPr>
        <p:txBody>
          <a:bodyPr wrap="none" anchor="ctr"/>
          <a:lstStyle/>
          <a:p>
            <a:endParaRPr lang="th-TH"/>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defRPr/>
            </a:pPr>
            <a:r>
              <a:rPr lang="en-US" sz="4000" b="1" smtClean="0">
                <a:solidFill>
                  <a:schemeClr val="tx1"/>
                </a:solidFill>
                <a:effectLst>
                  <a:outerShdw blurRad="38100" dist="38100" dir="2700000" algn="tl">
                    <a:srgbClr val="C0C0C0"/>
                  </a:outerShdw>
                </a:effectLst>
              </a:rPr>
              <a:t>Problem-Solving Agent</a:t>
            </a:r>
          </a:p>
        </p:txBody>
      </p:sp>
      <p:grpSp>
        <p:nvGrpSpPr>
          <p:cNvPr id="5123" name="Group 3"/>
          <p:cNvGrpSpPr>
            <a:grpSpLocks/>
          </p:cNvGrpSpPr>
          <p:nvPr/>
        </p:nvGrpSpPr>
        <p:grpSpPr bwMode="auto">
          <a:xfrm>
            <a:off x="1828800" y="1905000"/>
            <a:ext cx="5943600" cy="3548063"/>
            <a:chOff x="1152" y="1200"/>
            <a:chExt cx="3744" cy="2235"/>
          </a:xfrm>
        </p:grpSpPr>
        <p:sp>
          <p:nvSpPr>
            <p:cNvPr id="5129" name="Oval 4"/>
            <p:cNvSpPr>
              <a:spLocks noChangeArrowheads="1"/>
            </p:cNvSpPr>
            <p:nvPr/>
          </p:nvSpPr>
          <p:spPr bwMode="auto">
            <a:xfrm>
              <a:off x="3552" y="1803"/>
              <a:ext cx="1344" cy="912"/>
            </a:xfrm>
            <a:prstGeom prst="ellipse">
              <a:avLst/>
            </a:prstGeom>
            <a:solidFill>
              <a:srgbClr val="C0C0C0"/>
            </a:solidFill>
            <a:ln w="9525">
              <a:solidFill>
                <a:srgbClr val="000000"/>
              </a:solidFill>
              <a:round/>
              <a:headEnd/>
              <a:tailEnd/>
            </a:ln>
          </p:spPr>
          <p:txBody>
            <a:bodyPr wrap="none" anchor="ctr"/>
            <a:lstStyle/>
            <a:p>
              <a:pPr algn="ctr"/>
              <a:r>
                <a:rPr lang="en-US">
                  <a:solidFill>
                    <a:srgbClr val="000000"/>
                  </a:solidFill>
                </a:rPr>
                <a:t>environment</a:t>
              </a:r>
            </a:p>
          </p:txBody>
        </p:sp>
        <p:sp>
          <p:nvSpPr>
            <p:cNvPr id="5130" name="Freeform 5"/>
            <p:cNvSpPr>
              <a:spLocks/>
            </p:cNvSpPr>
            <p:nvPr/>
          </p:nvSpPr>
          <p:spPr bwMode="auto">
            <a:xfrm>
              <a:off x="2160" y="1459"/>
              <a:ext cx="1584" cy="488"/>
            </a:xfrm>
            <a:custGeom>
              <a:avLst/>
              <a:gdLst>
                <a:gd name="T0" fmla="*/ 1584 w 1584"/>
                <a:gd name="T1" fmla="*/ 488 h 488"/>
                <a:gd name="T2" fmla="*/ 1296 w 1584"/>
                <a:gd name="T3" fmla="*/ 152 h 488"/>
                <a:gd name="T4" fmla="*/ 768 w 1584"/>
                <a:gd name="T5" fmla="*/ 8 h 488"/>
                <a:gd name="T6" fmla="*/ 288 w 1584"/>
                <a:gd name="T7" fmla="*/ 104 h 488"/>
                <a:gd name="T8" fmla="*/ 0 w 1584"/>
                <a:gd name="T9" fmla="*/ 248 h 488"/>
                <a:gd name="T10" fmla="*/ 0 60000 65536"/>
                <a:gd name="T11" fmla="*/ 0 60000 65536"/>
                <a:gd name="T12" fmla="*/ 0 60000 65536"/>
                <a:gd name="T13" fmla="*/ 0 60000 65536"/>
                <a:gd name="T14" fmla="*/ 0 60000 65536"/>
                <a:gd name="T15" fmla="*/ 0 w 1584"/>
                <a:gd name="T16" fmla="*/ 0 h 488"/>
                <a:gd name="T17" fmla="*/ 1584 w 1584"/>
                <a:gd name="T18" fmla="*/ 488 h 488"/>
              </a:gdLst>
              <a:ahLst/>
              <a:cxnLst>
                <a:cxn ang="T10">
                  <a:pos x="T0" y="T1"/>
                </a:cxn>
                <a:cxn ang="T11">
                  <a:pos x="T2" y="T3"/>
                </a:cxn>
                <a:cxn ang="T12">
                  <a:pos x="T4" y="T5"/>
                </a:cxn>
                <a:cxn ang="T13">
                  <a:pos x="T6" y="T7"/>
                </a:cxn>
                <a:cxn ang="T14">
                  <a:pos x="T8" y="T9"/>
                </a:cxn>
              </a:cxnLst>
              <a:rect l="T15" t="T16" r="T17" b="T18"/>
              <a:pathLst>
                <a:path w="1584" h="488">
                  <a:moveTo>
                    <a:pt x="1584" y="488"/>
                  </a:moveTo>
                  <a:cubicBezTo>
                    <a:pt x="1508" y="360"/>
                    <a:pt x="1432" y="232"/>
                    <a:pt x="1296" y="152"/>
                  </a:cubicBezTo>
                  <a:cubicBezTo>
                    <a:pt x="1160" y="72"/>
                    <a:pt x="936" y="16"/>
                    <a:pt x="768" y="8"/>
                  </a:cubicBezTo>
                  <a:cubicBezTo>
                    <a:pt x="600" y="0"/>
                    <a:pt x="416" y="64"/>
                    <a:pt x="288" y="104"/>
                  </a:cubicBezTo>
                  <a:cubicBezTo>
                    <a:pt x="160" y="144"/>
                    <a:pt x="48" y="224"/>
                    <a:pt x="0" y="248"/>
                  </a:cubicBezTo>
                </a:path>
              </a:pathLst>
            </a:custGeom>
            <a:noFill/>
            <a:ln w="38100">
              <a:solidFill>
                <a:srgbClr val="000000"/>
              </a:solidFill>
              <a:round/>
              <a:headEnd/>
              <a:tailEnd type="triangle" w="med" len="med"/>
            </a:ln>
          </p:spPr>
          <p:txBody>
            <a:bodyPr wrap="none"/>
            <a:lstStyle/>
            <a:p>
              <a:endParaRPr lang="th-TH"/>
            </a:p>
          </p:txBody>
        </p:sp>
        <p:sp>
          <p:nvSpPr>
            <p:cNvPr id="5131" name="Freeform 6"/>
            <p:cNvSpPr>
              <a:spLocks/>
            </p:cNvSpPr>
            <p:nvPr/>
          </p:nvSpPr>
          <p:spPr bwMode="auto">
            <a:xfrm>
              <a:off x="2400" y="2475"/>
              <a:ext cx="1200" cy="272"/>
            </a:xfrm>
            <a:custGeom>
              <a:avLst/>
              <a:gdLst>
                <a:gd name="T0" fmla="*/ 0 w 1200"/>
                <a:gd name="T1" fmla="*/ 0 h 272"/>
                <a:gd name="T2" fmla="*/ 384 w 1200"/>
                <a:gd name="T3" fmla="*/ 240 h 272"/>
                <a:gd name="T4" fmla="*/ 864 w 1200"/>
                <a:gd name="T5" fmla="*/ 192 h 272"/>
                <a:gd name="T6" fmla="*/ 1200 w 1200"/>
                <a:gd name="T7" fmla="*/ 0 h 272"/>
                <a:gd name="T8" fmla="*/ 0 60000 65536"/>
                <a:gd name="T9" fmla="*/ 0 60000 65536"/>
                <a:gd name="T10" fmla="*/ 0 60000 65536"/>
                <a:gd name="T11" fmla="*/ 0 60000 65536"/>
                <a:gd name="T12" fmla="*/ 0 w 1200"/>
                <a:gd name="T13" fmla="*/ 0 h 272"/>
                <a:gd name="T14" fmla="*/ 1200 w 1200"/>
                <a:gd name="T15" fmla="*/ 272 h 272"/>
              </a:gdLst>
              <a:ahLst/>
              <a:cxnLst>
                <a:cxn ang="T8">
                  <a:pos x="T0" y="T1"/>
                </a:cxn>
                <a:cxn ang="T9">
                  <a:pos x="T2" y="T3"/>
                </a:cxn>
                <a:cxn ang="T10">
                  <a:pos x="T4" y="T5"/>
                </a:cxn>
                <a:cxn ang="T11">
                  <a:pos x="T6" y="T7"/>
                </a:cxn>
              </a:cxnLst>
              <a:rect l="T12" t="T13" r="T14" b="T15"/>
              <a:pathLst>
                <a:path w="1200" h="272">
                  <a:moveTo>
                    <a:pt x="0" y="0"/>
                  </a:moveTo>
                  <a:cubicBezTo>
                    <a:pt x="120" y="104"/>
                    <a:pt x="240" y="208"/>
                    <a:pt x="384" y="240"/>
                  </a:cubicBezTo>
                  <a:cubicBezTo>
                    <a:pt x="528" y="272"/>
                    <a:pt x="728" y="232"/>
                    <a:pt x="864" y="192"/>
                  </a:cubicBezTo>
                  <a:cubicBezTo>
                    <a:pt x="1000" y="152"/>
                    <a:pt x="1144" y="32"/>
                    <a:pt x="1200" y="0"/>
                  </a:cubicBezTo>
                </a:path>
              </a:pathLst>
            </a:custGeom>
            <a:noFill/>
            <a:ln w="38100">
              <a:solidFill>
                <a:srgbClr val="000000"/>
              </a:solidFill>
              <a:round/>
              <a:headEnd/>
              <a:tailEnd type="triangle" w="med" len="med"/>
            </a:ln>
          </p:spPr>
          <p:txBody>
            <a:bodyPr wrap="none"/>
            <a:lstStyle/>
            <a:p>
              <a:endParaRPr lang="th-TH"/>
            </a:p>
          </p:txBody>
        </p:sp>
        <p:sp>
          <p:nvSpPr>
            <p:cNvPr id="5132" name="Rectangle 7"/>
            <p:cNvSpPr>
              <a:spLocks noChangeArrowheads="1"/>
            </p:cNvSpPr>
            <p:nvPr/>
          </p:nvSpPr>
          <p:spPr bwMode="auto">
            <a:xfrm>
              <a:off x="1152" y="1611"/>
              <a:ext cx="768" cy="1248"/>
            </a:xfrm>
            <a:prstGeom prst="rect">
              <a:avLst/>
            </a:prstGeom>
            <a:solidFill>
              <a:srgbClr val="C0C0C0"/>
            </a:solidFill>
            <a:ln w="9525">
              <a:solidFill>
                <a:srgbClr val="000000"/>
              </a:solidFill>
              <a:miter lim="800000"/>
              <a:headEnd/>
              <a:tailEnd/>
            </a:ln>
          </p:spPr>
          <p:txBody>
            <a:bodyPr wrap="none" anchor="ctr"/>
            <a:lstStyle/>
            <a:p>
              <a:pPr algn="ctr"/>
              <a:endParaRPr lang="th-TH">
                <a:solidFill>
                  <a:srgbClr val="CC6600"/>
                </a:solidFill>
              </a:endParaRPr>
            </a:p>
          </p:txBody>
        </p:sp>
        <p:sp>
          <p:nvSpPr>
            <p:cNvPr id="5133" name="Text Box 8"/>
            <p:cNvSpPr txBox="1">
              <a:spLocks noChangeArrowheads="1"/>
            </p:cNvSpPr>
            <p:nvPr/>
          </p:nvSpPr>
          <p:spPr bwMode="auto">
            <a:xfrm>
              <a:off x="1248" y="2331"/>
              <a:ext cx="595" cy="288"/>
            </a:xfrm>
            <a:prstGeom prst="rect">
              <a:avLst/>
            </a:prstGeom>
            <a:noFill/>
            <a:ln w="9525">
              <a:noFill/>
              <a:miter lim="800000"/>
              <a:headEnd/>
              <a:tailEnd/>
            </a:ln>
          </p:spPr>
          <p:txBody>
            <a:bodyPr wrap="none">
              <a:spAutoFit/>
            </a:bodyPr>
            <a:lstStyle/>
            <a:p>
              <a:r>
                <a:rPr lang="en-US">
                  <a:solidFill>
                    <a:srgbClr val="000000"/>
                  </a:solidFill>
                </a:rPr>
                <a:t>agent</a:t>
              </a:r>
            </a:p>
          </p:txBody>
        </p:sp>
        <p:sp>
          <p:nvSpPr>
            <p:cNvPr id="5134" name="Rectangle 9"/>
            <p:cNvSpPr>
              <a:spLocks noChangeArrowheads="1"/>
            </p:cNvSpPr>
            <p:nvPr/>
          </p:nvSpPr>
          <p:spPr bwMode="auto">
            <a:xfrm>
              <a:off x="1296" y="1851"/>
              <a:ext cx="480" cy="288"/>
            </a:xfrm>
            <a:prstGeom prst="rect">
              <a:avLst/>
            </a:prstGeom>
            <a:solidFill>
              <a:srgbClr val="FFFF99"/>
            </a:solidFill>
            <a:ln w="28575">
              <a:solidFill>
                <a:srgbClr val="CC6600"/>
              </a:solidFill>
              <a:miter lim="800000"/>
              <a:headEnd/>
              <a:tailEnd/>
            </a:ln>
          </p:spPr>
          <p:txBody>
            <a:bodyPr wrap="none" anchor="ctr"/>
            <a:lstStyle/>
            <a:p>
              <a:endParaRPr lang="th-TH"/>
            </a:p>
          </p:txBody>
        </p:sp>
        <p:sp>
          <p:nvSpPr>
            <p:cNvPr id="5135" name="Text Box 10"/>
            <p:cNvSpPr txBox="1">
              <a:spLocks noChangeArrowheads="1"/>
            </p:cNvSpPr>
            <p:nvPr/>
          </p:nvSpPr>
          <p:spPr bwMode="auto">
            <a:xfrm>
              <a:off x="1392" y="1851"/>
              <a:ext cx="243" cy="327"/>
            </a:xfrm>
            <a:prstGeom prst="rect">
              <a:avLst/>
            </a:prstGeom>
            <a:noFill/>
            <a:ln w="9525">
              <a:noFill/>
              <a:miter lim="800000"/>
              <a:headEnd/>
              <a:tailEnd/>
            </a:ln>
          </p:spPr>
          <p:txBody>
            <a:bodyPr wrap="none">
              <a:spAutoFit/>
            </a:bodyPr>
            <a:lstStyle/>
            <a:p>
              <a:r>
                <a:rPr lang="en-US" sz="2800" b="1">
                  <a:solidFill>
                    <a:srgbClr val="CC6600"/>
                  </a:solidFill>
                </a:rPr>
                <a:t>?</a:t>
              </a:r>
            </a:p>
          </p:txBody>
        </p:sp>
        <p:sp>
          <p:nvSpPr>
            <p:cNvPr id="5136" name="Line 11"/>
            <p:cNvSpPr>
              <a:spLocks noChangeShapeType="1"/>
            </p:cNvSpPr>
            <p:nvPr/>
          </p:nvSpPr>
          <p:spPr bwMode="auto">
            <a:xfrm>
              <a:off x="1728" y="2235"/>
              <a:ext cx="384" cy="384"/>
            </a:xfrm>
            <a:prstGeom prst="line">
              <a:avLst/>
            </a:prstGeom>
            <a:noFill/>
            <a:ln w="57150">
              <a:solidFill>
                <a:srgbClr val="000000"/>
              </a:solidFill>
              <a:round/>
              <a:headEnd/>
              <a:tailEnd/>
            </a:ln>
          </p:spPr>
          <p:txBody>
            <a:bodyPr wrap="none"/>
            <a:lstStyle/>
            <a:p>
              <a:endParaRPr lang="th-TH"/>
            </a:p>
          </p:txBody>
        </p:sp>
        <p:sp>
          <p:nvSpPr>
            <p:cNvPr id="5137" name="Line 12"/>
            <p:cNvSpPr>
              <a:spLocks noChangeShapeType="1"/>
            </p:cNvSpPr>
            <p:nvPr/>
          </p:nvSpPr>
          <p:spPr bwMode="auto">
            <a:xfrm flipV="1">
              <a:off x="2112" y="2283"/>
              <a:ext cx="432" cy="336"/>
            </a:xfrm>
            <a:prstGeom prst="line">
              <a:avLst/>
            </a:prstGeom>
            <a:noFill/>
            <a:ln w="57150">
              <a:solidFill>
                <a:srgbClr val="000000"/>
              </a:solidFill>
              <a:round/>
              <a:headEnd/>
              <a:tailEnd/>
            </a:ln>
          </p:spPr>
          <p:txBody>
            <a:bodyPr wrap="none"/>
            <a:lstStyle/>
            <a:p>
              <a:endParaRPr lang="th-TH"/>
            </a:p>
          </p:txBody>
        </p:sp>
        <p:sp>
          <p:nvSpPr>
            <p:cNvPr id="5138" name="Line 13"/>
            <p:cNvSpPr>
              <a:spLocks noChangeShapeType="1"/>
            </p:cNvSpPr>
            <p:nvPr/>
          </p:nvSpPr>
          <p:spPr bwMode="auto">
            <a:xfrm>
              <a:off x="2496" y="2235"/>
              <a:ext cx="96" cy="96"/>
            </a:xfrm>
            <a:prstGeom prst="line">
              <a:avLst/>
            </a:prstGeom>
            <a:noFill/>
            <a:ln w="57150">
              <a:solidFill>
                <a:srgbClr val="000000"/>
              </a:solidFill>
              <a:round/>
              <a:headEnd/>
              <a:tailEnd/>
            </a:ln>
          </p:spPr>
          <p:txBody>
            <a:bodyPr wrap="none"/>
            <a:lstStyle/>
            <a:p>
              <a:endParaRPr lang="th-TH"/>
            </a:p>
          </p:txBody>
        </p:sp>
        <p:sp>
          <p:nvSpPr>
            <p:cNvPr id="5139" name="Line 14"/>
            <p:cNvSpPr>
              <a:spLocks noChangeShapeType="1"/>
            </p:cNvSpPr>
            <p:nvPr/>
          </p:nvSpPr>
          <p:spPr bwMode="auto">
            <a:xfrm flipV="1">
              <a:off x="2496" y="2187"/>
              <a:ext cx="48" cy="48"/>
            </a:xfrm>
            <a:prstGeom prst="line">
              <a:avLst/>
            </a:prstGeom>
            <a:noFill/>
            <a:ln w="57150">
              <a:solidFill>
                <a:srgbClr val="000000"/>
              </a:solidFill>
              <a:round/>
              <a:headEnd/>
              <a:tailEnd/>
            </a:ln>
          </p:spPr>
          <p:txBody>
            <a:bodyPr wrap="none"/>
            <a:lstStyle/>
            <a:p>
              <a:endParaRPr lang="th-TH"/>
            </a:p>
          </p:txBody>
        </p:sp>
        <p:sp>
          <p:nvSpPr>
            <p:cNvPr id="5140" name="Line 15"/>
            <p:cNvSpPr>
              <a:spLocks noChangeShapeType="1"/>
            </p:cNvSpPr>
            <p:nvPr/>
          </p:nvSpPr>
          <p:spPr bwMode="auto">
            <a:xfrm flipV="1">
              <a:off x="2592" y="2283"/>
              <a:ext cx="48" cy="48"/>
            </a:xfrm>
            <a:prstGeom prst="line">
              <a:avLst/>
            </a:prstGeom>
            <a:noFill/>
            <a:ln w="57150">
              <a:solidFill>
                <a:srgbClr val="000000"/>
              </a:solidFill>
              <a:round/>
              <a:headEnd/>
              <a:tailEnd/>
            </a:ln>
          </p:spPr>
          <p:txBody>
            <a:bodyPr wrap="none"/>
            <a:lstStyle/>
            <a:p>
              <a:endParaRPr lang="th-TH"/>
            </a:p>
          </p:txBody>
        </p:sp>
        <p:sp>
          <p:nvSpPr>
            <p:cNvPr id="5141" name="Line 16"/>
            <p:cNvSpPr>
              <a:spLocks noChangeShapeType="1"/>
            </p:cNvSpPr>
            <p:nvPr/>
          </p:nvSpPr>
          <p:spPr bwMode="auto">
            <a:xfrm flipV="1">
              <a:off x="1344" y="2763"/>
              <a:ext cx="0" cy="672"/>
            </a:xfrm>
            <a:prstGeom prst="line">
              <a:avLst/>
            </a:prstGeom>
            <a:noFill/>
            <a:ln w="57150">
              <a:solidFill>
                <a:srgbClr val="000000"/>
              </a:solidFill>
              <a:round/>
              <a:headEnd/>
              <a:tailEnd/>
            </a:ln>
          </p:spPr>
          <p:txBody>
            <a:bodyPr wrap="none"/>
            <a:lstStyle/>
            <a:p>
              <a:endParaRPr lang="th-TH"/>
            </a:p>
          </p:txBody>
        </p:sp>
        <p:sp>
          <p:nvSpPr>
            <p:cNvPr id="5142" name="Line 17"/>
            <p:cNvSpPr>
              <a:spLocks noChangeShapeType="1"/>
            </p:cNvSpPr>
            <p:nvPr/>
          </p:nvSpPr>
          <p:spPr bwMode="auto">
            <a:xfrm>
              <a:off x="1344" y="3435"/>
              <a:ext cx="96" cy="0"/>
            </a:xfrm>
            <a:prstGeom prst="line">
              <a:avLst/>
            </a:prstGeom>
            <a:noFill/>
            <a:ln w="57150">
              <a:solidFill>
                <a:srgbClr val="000000"/>
              </a:solidFill>
              <a:round/>
              <a:headEnd/>
              <a:tailEnd/>
            </a:ln>
          </p:spPr>
          <p:txBody>
            <a:bodyPr wrap="none"/>
            <a:lstStyle/>
            <a:p>
              <a:endParaRPr lang="th-TH"/>
            </a:p>
          </p:txBody>
        </p:sp>
        <p:sp>
          <p:nvSpPr>
            <p:cNvPr id="5143" name="Line 18"/>
            <p:cNvSpPr>
              <a:spLocks noChangeShapeType="1"/>
            </p:cNvSpPr>
            <p:nvPr/>
          </p:nvSpPr>
          <p:spPr bwMode="auto">
            <a:xfrm flipV="1">
              <a:off x="1728" y="2763"/>
              <a:ext cx="0" cy="672"/>
            </a:xfrm>
            <a:prstGeom prst="line">
              <a:avLst/>
            </a:prstGeom>
            <a:noFill/>
            <a:ln w="57150">
              <a:solidFill>
                <a:srgbClr val="000000"/>
              </a:solidFill>
              <a:round/>
              <a:headEnd/>
              <a:tailEnd/>
            </a:ln>
          </p:spPr>
          <p:txBody>
            <a:bodyPr wrap="none"/>
            <a:lstStyle/>
            <a:p>
              <a:endParaRPr lang="th-TH"/>
            </a:p>
          </p:txBody>
        </p:sp>
        <p:sp>
          <p:nvSpPr>
            <p:cNvPr id="5144" name="Line 19"/>
            <p:cNvSpPr>
              <a:spLocks noChangeShapeType="1"/>
            </p:cNvSpPr>
            <p:nvPr/>
          </p:nvSpPr>
          <p:spPr bwMode="auto">
            <a:xfrm>
              <a:off x="1728" y="3435"/>
              <a:ext cx="96" cy="0"/>
            </a:xfrm>
            <a:prstGeom prst="line">
              <a:avLst/>
            </a:prstGeom>
            <a:noFill/>
            <a:ln w="57150">
              <a:solidFill>
                <a:srgbClr val="000000"/>
              </a:solidFill>
              <a:round/>
              <a:headEnd/>
              <a:tailEnd/>
            </a:ln>
          </p:spPr>
          <p:txBody>
            <a:bodyPr wrap="none"/>
            <a:lstStyle/>
            <a:p>
              <a:endParaRPr lang="th-TH"/>
            </a:p>
          </p:txBody>
        </p:sp>
        <p:sp>
          <p:nvSpPr>
            <p:cNvPr id="5145" name="Freeform 20"/>
            <p:cNvSpPr>
              <a:spLocks/>
            </p:cNvSpPr>
            <p:nvPr/>
          </p:nvSpPr>
          <p:spPr bwMode="auto">
            <a:xfrm>
              <a:off x="1728" y="1611"/>
              <a:ext cx="384" cy="197"/>
            </a:xfrm>
            <a:custGeom>
              <a:avLst/>
              <a:gdLst>
                <a:gd name="T0" fmla="*/ 0 w 384"/>
                <a:gd name="T1" fmla="*/ 96 h 197"/>
                <a:gd name="T2" fmla="*/ 384 w 384"/>
                <a:gd name="T3" fmla="*/ 0 h 197"/>
                <a:gd name="T4" fmla="*/ 365 w 384"/>
                <a:gd name="T5" fmla="*/ 197 h 197"/>
                <a:gd name="T6" fmla="*/ 0 w 384"/>
                <a:gd name="T7" fmla="*/ 96 h 197"/>
                <a:gd name="T8" fmla="*/ 0 60000 65536"/>
                <a:gd name="T9" fmla="*/ 0 60000 65536"/>
                <a:gd name="T10" fmla="*/ 0 60000 65536"/>
                <a:gd name="T11" fmla="*/ 0 60000 65536"/>
                <a:gd name="T12" fmla="*/ 0 w 384"/>
                <a:gd name="T13" fmla="*/ 0 h 197"/>
                <a:gd name="T14" fmla="*/ 384 w 384"/>
                <a:gd name="T15" fmla="*/ 197 h 197"/>
              </a:gdLst>
              <a:ahLst/>
              <a:cxnLst>
                <a:cxn ang="T8">
                  <a:pos x="T0" y="T1"/>
                </a:cxn>
                <a:cxn ang="T9">
                  <a:pos x="T2" y="T3"/>
                </a:cxn>
                <a:cxn ang="T10">
                  <a:pos x="T4" y="T5"/>
                </a:cxn>
                <a:cxn ang="T11">
                  <a:pos x="T6" y="T7"/>
                </a:cxn>
              </a:cxnLst>
              <a:rect l="T12" t="T13" r="T14" b="T15"/>
              <a:pathLst>
                <a:path w="384" h="197">
                  <a:moveTo>
                    <a:pt x="0" y="96"/>
                  </a:moveTo>
                  <a:lnTo>
                    <a:pt x="384" y="0"/>
                  </a:lnTo>
                  <a:cubicBezTo>
                    <a:pt x="378" y="66"/>
                    <a:pt x="371" y="131"/>
                    <a:pt x="365" y="197"/>
                  </a:cubicBezTo>
                  <a:lnTo>
                    <a:pt x="0" y="96"/>
                  </a:lnTo>
                  <a:close/>
                </a:path>
              </a:pathLst>
            </a:custGeom>
            <a:solidFill>
              <a:srgbClr val="C0C0C0"/>
            </a:solidFill>
            <a:ln w="9525">
              <a:solidFill>
                <a:srgbClr val="000000"/>
              </a:solidFill>
              <a:round/>
              <a:headEnd/>
              <a:tailEnd/>
            </a:ln>
          </p:spPr>
          <p:txBody>
            <a:bodyPr wrap="none"/>
            <a:lstStyle/>
            <a:p>
              <a:endParaRPr lang="th-TH"/>
            </a:p>
          </p:txBody>
        </p:sp>
        <p:sp>
          <p:nvSpPr>
            <p:cNvPr id="5146" name="Text Box 21"/>
            <p:cNvSpPr txBox="1">
              <a:spLocks noChangeArrowheads="1"/>
            </p:cNvSpPr>
            <p:nvPr/>
          </p:nvSpPr>
          <p:spPr bwMode="auto">
            <a:xfrm>
              <a:off x="1670" y="1200"/>
              <a:ext cx="755" cy="288"/>
            </a:xfrm>
            <a:prstGeom prst="rect">
              <a:avLst/>
            </a:prstGeom>
            <a:noFill/>
            <a:ln w="9525">
              <a:noFill/>
              <a:miter lim="800000"/>
              <a:headEnd/>
              <a:tailEnd/>
            </a:ln>
          </p:spPr>
          <p:txBody>
            <a:bodyPr wrap="none">
              <a:spAutoFit/>
            </a:bodyPr>
            <a:lstStyle/>
            <a:p>
              <a:r>
                <a:rPr lang="en-US">
                  <a:solidFill>
                    <a:srgbClr val="000000"/>
                  </a:solidFill>
                </a:rPr>
                <a:t>sensors</a:t>
              </a:r>
            </a:p>
          </p:txBody>
        </p:sp>
        <p:sp>
          <p:nvSpPr>
            <p:cNvPr id="5147" name="Text Box 22"/>
            <p:cNvSpPr txBox="1">
              <a:spLocks noChangeArrowheads="1"/>
            </p:cNvSpPr>
            <p:nvPr/>
          </p:nvSpPr>
          <p:spPr bwMode="auto">
            <a:xfrm>
              <a:off x="1958" y="2736"/>
              <a:ext cx="901" cy="288"/>
            </a:xfrm>
            <a:prstGeom prst="rect">
              <a:avLst/>
            </a:prstGeom>
            <a:noFill/>
            <a:ln w="9525">
              <a:noFill/>
              <a:miter lim="800000"/>
              <a:headEnd/>
              <a:tailEnd/>
            </a:ln>
          </p:spPr>
          <p:txBody>
            <a:bodyPr wrap="none">
              <a:spAutoFit/>
            </a:bodyPr>
            <a:lstStyle/>
            <a:p>
              <a:r>
                <a:rPr lang="en-US">
                  <a:solidFill>
                    <a:srgbClr val="000000"/>
                  </a:solidFill>
                </a:rPr>
                <a:t>actuators</a:t>
              </a:r>
            </a:p>
          </p:txBody>
        </p:sp>
      </p:grpSp>
      <p:grpSp>
        <p:nvGrpSpPr>
          <p:cNvPr id="3" name="Group 23"/>
          <p:cNvGrpSpPr>
            <a:grpSpLocks/>
          </p:cNvGrpSpPr>
          <p:nvPr/>
        </p:nvGrpSpPr>
        <p:grpSpPr bwMode="auto">
          <a:xfrm>
            <a:off x="2057400" y="2925763"/>
            <a:ext cx="5665788" cy="3756025"/>
            <a:chOff x="1296" y="1843"/>
            <a:chExt cx="3569" cy="2366"/>
          </a:xfrm>
        </p:grpSpPr>
        <p:sp>
          <p:nvSpPr>
            <p:cNvPr id="5126" name="Text Box 24"/>
            <p:cNvSpPr txBox="1">
              <a:spLocks noChangeArrowheads="1"/>
            </p:cNvSpPr>
            <p:nvPr/>
          </p:nvSpPr>
          <p:spPr bwMode="auto">
            <a:xfrm>
              <a:off x="2976" y="2977"/>
              <a:ext cx="1889" cy="1232"/>
            </a:xfrm>
            <a:prstGeom prst="rect">
              <a:avLst/>
            </a:prstGeom>
            <a:solidFill>
              <a:srgbClr val="FFFF99"/>
            </a:solidFill>
            <a:ln w="38100">
              <a:solidFill>
                <a:srgbClr val="CC6600"/>
              </a:solidFill>
              <a:miter lim="800000"/>
              <a:headEnd/>
              <a:tailEnd/>
            </a:ln>
          </p:spPr>
          <p:txBody>
            <a:bodyPr wrap="none">
              <a:spAutoFit/>
            </a:bodyPr>
            <a:lstStyle/>
            <a:p>
              <a:pPr>
                <a:buFontTx/>
                <a:buChar char="•"/>
              </a:pPr>
              <a:r>
                <a:rPr lang="en-US">
                  <a:solidFill>
                    <a:srgbClr val="CC6600"/>
                  </a:solidFill>
                </a:rPr>
                <a:t> Formulate Goal </a:t>
              </a:r>
            </a:p>
            <a:p>
              <a:pPr>
                <a:buFontTx/>
                <a:buChar char="•"/>
              </a:pPr>
              <a:r>
                <a:rPr lang="en-US">
                  <a:solidFill>
                    <a:srgbClr val="CC6600"/>
                  </a:solidFill>
                </a:rPr>
                <a:t> Formulate Problem</a:t>
              </a:r>
            </a:p>
            <a:p>
              <a:pPr lvl="1">
                <a:buFontTx/>
                <a:buChar char="•"/>
              </a:pPr>
              <a:r>
                <a:rPr lang="en-US">
                  <a:solidFill>
                    <a:srgbClr val="CC6600"/>
                  </a:solidFill>
                </a:rPr>
                <a:t>States</a:t>
              </a:r>
            </a:p>
            <a:p>
              <a:pPr lvl="1">
                <a:buFontTx/>
                <a:buChar char="•"/>
              </a:pPr>
              <a:r>
                <a:rPr lang="en-US">
                  <a:solidFill>
                    <a:srgbClr val="CC6600"/>
                  </a:solidFill>
                </a:rPr>
                <a:t>Actions</a:t>
              </a:r>
            </a:p>
            <a:p>
              <a:pPr>
                <a:buFontTx/>
                <a:buChar char="•"/>
              </a:pPr>
              <a:r>
                <a:rPr lang="en-US">
                  <a:solidFill>
                    <a:srgbClr val="CC6600"/>
                  </a:solidFill>
                </a:rPr>
                <a:t> Find Solution</a:t>
              </a:r>
              <a:endParaRPr lang="en-US"/>
            </a:p>
          </p:txBody>
        </p:sp>
        <p:sp>
          <p:nvSpPr>
            <p:cNvPr id="5127" name="Line 25"/>
            <p:cNvSpPr>
              <a:spLocks noChangeShapeType="1"/>
            </p:cNvSpPr>
            <p:nvPr/>
          </p:nvSpPr>
          <p:spPr bwMode="auto">
            <a:xfrm>
              <a:off x="1296" y="2160"/>
              <a:ext cx="1680" cy="1824"/>
            </a:xfrm>
            <a:prstGeom prst="line">
              <a:avLst/>
            </a:prstGeom>
            <a:noFill/>
            <a:ln w="9525">
              <a:solidFill>
                <a:srgbClr val="CC6600"/>
              </a:solidFill>
              <a:round/>
              <a:headEnd/>
              <a:tailEnd/>
            </a:ln>
          </p:spPr>
          <p:txBody>
            <a:bodyPr wrap="none"/>
            <a:lstStyle/>
            <a:p>
              <a:endParaRPr lang="th-TH"/>
            </a:p>
          </p:txBody>
        </p:sp>
        <p:sp>
          <p:nvSpPr>
            <p:cNvPr id="5128" name="Line 26"/>
            <p:cNvSpPr>
              <a:spLocks noChangeShapeType="1"/>
            </p:cNvSpPr>
            <p:nvPr/>
          </p:nvSpPr>
          <p:spPr bwMode="auto">
            <a:xfrm>
              <a:off x="1769" y="1843"/>
              <a:ext cx="2987" cy="1037"/>
            </a:xfrm>
            <a:prstGeom prst="line">
              <a:avLst/>
            </a:prstGeom>
            <a:noFill/>
            <a:ln w="9525">
              <a:solidFill>
                <a:srgbClr val="CC6600"/>
              </a:solidFill>
              <a:round/>
              <a:headEnd/>
              <a:tailEnd/>
            </a:ln>
          </p:spPr>
          <p:txBody>
            <a:bodyPr wrap="none"/>
            <a:lstStyle/>
            <a:p>
              <a:endParaRPr lang="th-TH"/>
            </a:p>
          </p:txBody>
        </p:sp>
      </p:grpSp>
      <p:sp>
        <p:nvSpPr>
          <p:cNvPr id="5125" name="AutoShape 27"/>
          <p:cNvSpPr>
            <a:spLocks noChangeArrowheads="1"/>
          </p:cNvSpPr>
          <p:nvPr/>
        </p:nvSpPr>
        <p:spPr bwMode="auto">
          <a:xfrm>
            <a:off x="1219200" y="3048000"/>
            <a:ext cx="762000" cy="228600"/>
          </a:xfrm>
          <a:prstGeom prst="rightArrow">
            <a:avLst>
              <a:gd name="adj1" fmla="val 50000"/>
              <a:gd name="adj2" fmla="val 83333"/>
            </a:avLst>
          </a:prstGeom>
          <a:solidFill>
            <a:srgbClr val="FF3300"/>
          </a:solidFill>
          <a:ln w="9525">
            <a:solidFill>
              <a:schemeClr val="tx1"/>
            </a:solidFill>
            <a:miter lim="800000"/>
            <a:headEnd/>
            <a:tailEnd/>
          </a:ln>
        </p:spPr>
        <p:txBody>
          <a:bodyPr wrap="none" anchor="ctr"/>
          <a:lstStyle/>
          <a:p>
            <a:endParaRPr lang="th-TH"/>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eaLnBrk="1" hangingPunct="1">
              <a:defRPr/>
            </a:pPr>
            <a:r>
              <a:rPr lang="en-US" b="1" smtClean="0">
                <a:solidFill>
                  <a:schemeClr val="tx1"/>
                </a:solidFill>
                <a:effectLst>
                  <a:outerShdw blurRad="38100" dist="38100" dir="2700000" algn="tl">
                    <a:srgbClr val="C0C0C0"/>
                  </a:outerShdw>
                </a:effectLst>
              </a:rPr>
              <a:t>Search of State Space</a:t>
            </a:r>
          </a:p>
        </p:txBody>
      </p:sp>
      <p:sp>
        <p:nvSpPr>
          <p:cNvPr id="41987" name="Oval 3"/>
          <p:cNvSpPr>
            <a:spLocks noChangeArrowheads="1"/>
          </p:cNvSpPr>
          <p:nvPr/>
        </p:nvSpPr>
        <p:spPr bwMode="auto">
          <a:xfrm>
            <a:off x="1219200" y="39624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1988" name="Oval 4"/>
          <p:cNvSpPr>
            <a:spLocks noChangeArrowheads="1"/>
          </p:cNvSpPr>
          <p:nvPr/>
        </p:nvSpPr>
        <p:spPr bwMode="auto">
          <a:xfrm>
            <a:off x="1752600" y="26670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41989" name="Oval 5"/>
          <p:cNvSpPr>
            <a:spLocks noChangeArrowheads="1"/>
          </p:cNvSpPr>
          <p:nvPr/>
        </p:nvSpPr>
        <p:spPr bwMode="auto">
          <a:xfrm>
            <a:off x="2133600" y="36576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41990" name="Oval 6"/>
          <p:cNvSpPr>
            <a:spLocks noChangeArrowheads="1"/>
          </p:cNvSpPr>
          <p:nvPr/>
        </p:nvSpPr>
        <p:spPr bwMode="auto">
          <a:xfrm>
            <a:off x="1600200" y="51816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41991" name="Oval 7"/>
          <p:cNvSpPr>
            <a:spLocks noChangeArrowheads="1"/>
          </p:cNvSpPr>
          <p:nvPr/>
        </p:nvSpPr>
        <p:spPr bwMode="auto">
          <a:xfrm>
            <a:off x="3657600" y="41910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41992" name="Oval 8"/>
          <p:cNvSpPr>
            <a:spLocks noChangeArrowheads="1"/>
          </p:cNvSpPr>
          <p:nvPr/>
        </p:nvSpPr>
        <p:spPr bwMode="auto">
          <a:xfrm>
            <a:off x="3200400" y="28956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41993" name="Oval 9"/>
          <p:cNvSpPr>
            <a:spLocks noChangeArrowheads="1"/>
          </p:cNvSpPr>
          <p:nvPr/>
        </p:nvSpPr>
        <p:spPr bwMode="auto">
          <a:xfrm>
            <a:off x="4191000" y="31242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1994" name="Oval 10"/>
          <p:cNvSpPr>
            <a:spLocks noChangeArrowheads="1"/>
          </p:cNvSpPr>
          <p:nvPr/>
        </p:nvSpPr>
        <p:spPr bwMode="auto">
          <a:xfrm>
            <a:off x="4648200" y="21336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1995" name="Oval 11"/>
          <p:cNvSpPr>
            <a:spLocks noChangeArrowheads="1"/>
          </p:cNvSpPr>
          <p:nvPr/>
        </p:nvSpPr>
        <p:spPr bwMode="auto">
          <a:xfrm>
            <a:off x="6324600" y="34290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1996" name="Oval 12"/>
          <p:cNvSpPr>
            <a:spLocks noChangeArrowheads="1"/>
          </p:cNvSpPr>
          <p:nvPr/>
        </p:nvSpPr>
        <p:spPr bwMode="auto">
          <a:xfrm>
            <a:off x="6477000" y="48768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1997" name="Oval 13"/>
          <p:cNvSpPr>
            <a:spLocks noChangeArrowheads="1"/>
          </p:cNvSpPr>
          <p:nvPr/>
        </p:nvSpPr>
        <p:spPr bwMode="auto">
          <a:xfrm>
            <a:off x="5410200" y="44196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1998" name="Oval 14"/>
          <p:cNvSpPr>
            <a:spLocks noChangeArrowheads="1"/>
          </p:cNvSpPr>
          <p:nvPr/>
        </p:nvSpPr>
        <p:spPr bwMode="auto">
          <a:xfrm>
            <a:off x="2667000" y="56388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41999" name="Oval 15"/>
          <p:cNvSpPr>
            <a:spLocks noChangeArrowheads="1"/>
          </p:cNvSpPr>
          <p:nvPr/>
        </p:nvSpPr>
        <p:spPr bwMode="auto">
          <a:xfrm>
            <a:off x="4191000" y="53340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2000" name="Oval 16"/>
          <p:cNvSpPr>
            <a:spLocks noChangeArrowheads="1"/>
          </p:cNvSpPr>
          <p:nvPr/>
        </p:nvSpPr>
        <p:spPr bwMode="auto">
          <a:xfrm>
            <a:off x="5410200" y="58674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2001" name="Oval 17"/>
          <p:cNvSpPr>
            <a:spLocks noChangeArrowheads="1"/>
          </p:cNvSpPr>
          <p:nvPr/>
        </p:nvSpPr>
        <p:spPr bwMode="auto">
          <a:xfrm>
            <a:off x="6019800" y="22860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2002" name="Oval 18"/>
          <p:cNvSpPr>
            <a:spLocks noChangeArrowheads="1"/>
          </p:cNvSpPr>
          <p:nvPr/>
        </p:nvSpPr>
        <p:spPr bwMode="auto">
          <a:xfrm>
            <a:off x="7467600" y="37338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2003" name="Oval 19"/>
          <p:cNvSpPr>
            <a:spLocks noChangeArrowheads="1"/>
          </p:cNvSpPr>
          <p:nvPr/>
        </p:nvSpPr>
        <p:spPr bwMode="auto">
          <a:xfrm>
            <a:off x="7162800" y="23622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2004" name="Line 20"/>
          <p:cNvSpPr>
            <a:spLocks noChangeShapeType="1"/>
          </p:cNvSpPr>
          <p:nvPr/>
        </p:nvSpPr>
        <p:spPr bwMode="auto">
          <a:xfrm flipV="1">
            <a:off x="1331913" y="2820988"/>
            <a:ext cx="457200" cy="1149350"/>
          </a:xfrm>
          <a:prstGeom prst="line">
            <a:avLst/>
          </a:prstGeom>
          <a:noFill/>
          <a:ln w="9525">
            <a:solidFill>
              <a:srgbClr val="FF9900"/>
            </a:solidFill>
            <a:round/>
            <a:headEnd/>
            <a:tailEnd type="triangle" w="med" len="med"/>
          </a:ln>
        </p:spPr>
        <p:txBody>
          <a:bodyPr wrap="none"/>
          <a:lstStyle/>
          <a:p>
            <a:endParaRPr lang="th-TH"/>
          </a:p>
        </p:txBody>
      </p:sp>
      <p:sp>
        <p:nvSpPr>
          <p:cNvPr id="42005" name="Line 21"/>
          <p:cNvSpPr>
            <a:spLocks noChangeShapeType="1"/>
          </p:cNvSpPr>
          <p:nvPr/>
        </p:nvSpPr>
        <p:spPr bwMode="auto">
          <a:xfrm flipV="1">
            <a:off x="1371600" y="3749675"/>
            <a:ext cx="784225" cy="260350"/>
          </a:xfrm>
          <a:prstGeom prst="line">
            <a:avLst/>
          </a:prstGeom>
          <a:noFill/>
          <a:ln w="9525">
            <a:solidFill>
              <a:srgbClr val="FF9900"/>
            </a:solidFill>
            <a:round/>
            <a:headEnd/>
            <a:tailEnd type="triangle" w="med" len="med"/>
          </a:ln>
        </p:spPr>
        <p:txBody>
          <a:bodyPr wrap="none"/>
          <a:lstStyle/>
          <a:p>
            <a:endParaRPr lang="th-TH"/>
          </a:p>
        </p:txBody>
      </p:sp>
      <p:sp>
        <p:nvSpPr>
          <p:cNvPr id="42006" name="Line 22"/>
          <p:cNvSpPr>
            <a:spLocks noChangeShapeType="1"/>
          </p:cNvSpPr>
          <p:nvPr/>
        </p:nvSpPr>
        <p:spPr bwMode="auto">
          <a:xfrm>
            <a:off x="1306513" y="4114800"/>
            <a:ext cx="312737" cy="1084263"/>
          </a:xfrm>
          <a:prstGeom prst="line">
            <a:avLst/>
          </a:prstGeom>
          <a:noFill/>
          <a:ln w="9525">
            <a:solidFill>
              <a:srgbClr val="FF9900"/>
            </a:solidFill>
            <a:round/>
            <a:headEnd/>
            <a:tailEnd type="triangle" w="med" len="med"/>
          </a:ln>
        </p:spPr>
        <p:txBody>
          <a:bodyPr wrap="none"/>
          <a:lstStyle/>
          <a:p>
            <a:endParaRPr lang="th-TH"/>
          </a:p>
        </p:txBody>
      </p:sp>
      <p:sp>
        <p:nvSpPr>
          <p:cNvPr id="42007" name="Line 23"/>
          <p:cNvSpPr>
            <a:spLocks noChangeShapeType="1"/>
          </p:cNvSpPr>
          <p:nvPr/>
        </p:nvSpPr>
        <p:spPr bwMode="auto">
          <a:xfrm>
            <a:off x="1736725" y="5264150"/>
            <a:ext cx="941388" cy="404813"/>
          </a:xfrm>
          <a:prstGeom prst="line">
            <a:avLst/>
          </a:prstGeom>
          <a:noFill/>
          <a:ln w="9525">
            <a:solidFill>
              <a:srgbClr val="FF9900"/>
            </a:solidFill>
            <a:round/>
            <a:headEnd/>
            <a:tailEnd type="triangle" w="med" len="med"/>
          </a:ln>
        </p:spPr>
        <p:txBody>
          <a:bodyPr wrap="none"/>
          <a:lstStyle/>
          <a:p>
            <a:endParaRPr lang="th-TH"/>
          </a:p>
        </p:txBody>
      </p:sp>
      <p:sp>
        <p:nvSpPr>
          <p:cNvPr id="42008" name="Line 24"/>
          <p:cNvSpPr>
            <a:spLocks noChangeShapeType="1"/>
          </p:cNvSpPr>
          <p:nvPr/>
        </p:nvSpPr>
        <p:spPr bwMode="auto">
          <a:xfrm flipV="1">
            <a:off x="1736725" y="4310063"/>
            <a:ext cx="1920875" cy="901700"/>
          </a:xfrm>
          <a:prstGeom prst="line">
            <a:avLst/>
          </a:prstGeom>
          <a:noFill/>
          <a:ln w="9525">
            <a:solidFill>
              <a:srgbClr val="FF9900"/>
            </a:solidFill>
            <a:round/>
            <a:headEnd/>
            <a:tailEnd type="triangle" w="med" len="med"/>
          </a:ln>
        </p:spPr>
        <p:txBody>
          <a:bodyPr wrap="none"/>
          <a:lstStyle/>
          <a:p>
            <a:endParaRPr lang="th-TH"/>
          </a:p>
        </p:txBody>
      </p:sp>
      <p:sp>
        <p:nvSpPr>
          <p:cNvPr id="42009" name="Line 25"/>
          <p:cNvSpPr>
            <a:spLocks noChangeShapeType="1"/>
          </p:cNvSpPr>
          <p:nvPr/>
        </p:nvSpPr>
        <p:spPr bwMode="auto">
          <a:xfrm flipV="1">
            <a:off x="2820988" y="5394325"/>
            <a:ext cx="1371600" cy="314325"/>
          </a:xfrm>
          <a:prstGeom prst="line">
            <a:avLst/>
          </a:prstGeom>
          <a:noFill/>
          <a:ln w="9525">
            <a:solidFill>
              <a:schemeClr val="tx1"/>
            </a:solidFill>
            <a:round/>
            <a:headEnd/>
            <a:tailEnd type="triangle" w="med" len="med"/>
          </a:ln>
        </p:spPr>
        <p:txBody>
          <a:bodyPr wrap="none"/>
          <a:lstStyle/>
          <a:p>
            <a:endParaRPr lang="th-TH"/>
          </a:p>
        </p:txBody>
      </p:sp>
      <p:sp>
        <p:nvSpPr>
          <p:cNvPr id="42010" name="Line 26"/>
          <p:cNvSpPr>
            <a:spLocks noChangeShapeType="1"/>
          </p:cNvSpPr>
          <p:nvPr/>
        </p:nvSpPr>
        <p:spPr bwMode="auto">
          <a:xfrm flipH="1" flipV="1">
            <a:off x="2260600" y="3762375"/>
            <a:ext cx="1397000" cy="496888"/>
          </a:xfrm>
          <a:prstGeom prst="line">
            <a:avLst/>
          </a:prstGeom>
          <a:noFill/>
          <a:ln w="9525">
            <a:solidFill>
              <a:schemeClr val="tx1"/>
            </a:solidFill>
            <a:round/>
            <a:headEnd/>
            <a:tailEnd type="triangle" w="med" len="med"/>
          </a:ln>
        </p:spPr>
        <p:txBody>
          <a:bodyPr wrap="none"/>
          <a:lstStyle/>
          <a:p>
            <a:endParaRPr lang="th-TH"/>
          </a:p>
        </p:txBody>
      </p:sp>
      <p:sp>
        <p:nvSpPr>
          <p:cNvPr id="42011" name="Line 27"/>
          <p:cNvSpPr>
            <a:spLocks noChangeShapeType="1"/>
          </p:cNvSpPr>
          <p:nvPr/>
        </p:nvSpPr>
        <p:spPr bwMode="auto">
          <a:xfrm>
            <a:off x="4324350" y="5434013"/>
            <a:ext cx="1084263" cy="469900"/>
          </a:xfrm>
          <a:prstGeom prst="line">
            <a:avLst/>
          </a:prstGeom>
          <a:noFill/>
          <a:ln w="9525">
            <a:solidFill>
              <a:schemeClr val="tx1"/>
            </a:solidFill>
            <a:round/>
            <a:headEnd/>
            <a:tailEnd type="triangle" w="med" len="med"/>
          </a:ln>
        </p:spPr>
        <p:txBody>
          <a:bodyPr wrap="none"/>
          <a:lstStyle/>
          <a:p>
            <a:endParaRPr lang="th-TH"/>
          </a:p>
        </p:txBody>
      </p:sp>
      <p:sp>
        <p:nvSpPr>
          <p:cNvPr id="42012" name="Line 28"/>
          <p:cNvSpPr>
            <a:spLocks noChangeShapeType="1"/>
          </p:cNvSpPr>
          <p:nvPr/>
        </p:nvSpPr>
        <p:spPr bwMode="auto">
          <a:xfrm flipV="1">
            <a:off x="2249488" y="3032125"/>
            <a:ext cx="987425" cy="638175"/>
          </a:xfrm>
          <a:prstGeom prst="line">
            <a:avLst/>
          </a:prstGeom>
          <a:noFill/>
          <a:ln w="9525">
            <a:solidFill>
              <a:srgbClr val="FF9900"/>
            </a:solidFill>
            <a:round/>
            <a:headEnd/>
            <a:tailEnd type="triangle" w="med" len="med"/>
          </a:ln>
        </p:spPr>
        <p:txBody>
          <a:bodyPr wrap="none"/>
          <a:lstStyle/>
          <a:p>
            <a:endParaRPr lang="th-TH"/>
          </a:p>
        </p:txBody>
      </p:sp>
      <p:sp>
        <p:nvSpPr>
          <p:cNvPr id="42013" name="Line 29"/>
          <p:cNvSpPr>
            <a:spLocks noChangeShapeType="1"/>
          </p:cNvSpPr>
          <p:nvPr/>
        </p:nvSpPr>
        <p:spPr bwMode="auto">
          <a:xfrm>
            <a:off x="3357563" y="2947988"/>
            <a:ext cx="817562" cy="215900"/>
          </a:xfrm>
          <a:prstGeom prst="line">
            <a:avLst/>
          </a:prstGeom>
          <a:noFill/>
          <a:ln w="9525">
            <a:solidFill>
              <a:schemeClr val="tx1"/>
            </a:solidFill>
            <a:round/>
            <a:headEnd/>
            <a:tailEnd type="triangle" w="med" len="med"/>
          </a:ln>
        </p:spPr>
        <p:txBody>
          <a:bodyPr wrap="none"/>
          <a:lstStyle/>
          <a:p>
            <a:endParaRPr lang="th-TH"/>
          </a:p>
        </p:txBody>
      </p:sp>
      <p:sp>
        <p:nvSpPr>
          <p:cNvPr id="42014" name="Line 30"/>
          <p:cNvSpPr>
            <a:spLocks noChangeShapeType="1"/>
          </p:cNvSpPr>
          <p:nvPr/>
        </p:nvSpPr>
        <p:spPr bwMode="auto">
          <a:xfrm flipV="1">
            <a:off x="3308350" y="2262188"/>
            <a:ext cx="1360488" cy="649287"/>
          </a:xfrm>
          <a:prstGeom prst="line">
            <a:avLst/>
          </a:prstGeom>
          <a:noFill/>
          <a:ln w="9525">
            <a:solidFill>
              <a:schemeClr val="tx1"/>
            </a:solidFill>
            <a:round/>
            <a:headEnd/>
            <a:tailEnd type="triangle" w="med" len="med"/>
          </a:ln>
        </p:spPr>
        <p:txBody>
          <a:bodyPr wrap="none"/>
          <a:lstStyle/>
          <a:p>
            <a:endParaRPr lang="th-TH"/>
          </a:p>
        </p:txBody>
      </p:sp>
      <p:sp>
        <p:nvSpPr>
          <p:cNvPr id="42015" name="Line 31"/>
          <p:cNvSpPr>
            <a:spLocks noChangeShapeType="1"/>
          </p:cNvSpPr>
          <p:nvPr/>
        </p:nvSpPr>
        <p:spPr bwMode="auto">
          <a:xfrm>
            <a:off x="3332163" y="3008313"/>
            <a:ext cx="2082800" cy="1443037"/>
          </a:xfrm>
          <a:prstGeom prst="line">
            <a:avLst/>
          </a:prstGeom>
          <a:noFill/>
          <a:ln w="9525">
            <a:solidFill>
              <a:schemeClr val="tx1"/>
            </a:solidFill>
            <a:round/>
            <a:headEnd/>
            <a:tailEnd type="triangle" w="med" len="med"/>
          </a:ln>
        </p:spPr>
        <p:txBody>
          <a:bodyPr wrap="none"/>
          <a:lstStyle/>
          <a:p>
            <a:endParaRPr lang="th-TH"/>
          </a:p>
        </p:txBody>
      </p:sp>
      <p:sp>
        <p:nvSpPr>
          <p:cNvPr id="42016" name="Line 32"/>
          <p:cNvSpPr>
            <a:spLocks noChangeShapeType="1"/>
          </p:cNvSpPr>
          <p:nvPr/>
        </p:nvSpPr>
        <p:spPr bwMode="auto">
          <a:xfrm flipV="1">
            <a:off x="4319588" y="4968875"/>
            <a:ext cx="2152650" cy="396875"/>
          </a:xfrm>
          <a:prstGeom prst="line">
            <a:avLst/>
          </a:prstGeom>
          <a:noFill/>
          <a:ln w="9525">
            <a:solidFill>
              <a:schemeClr val="tx1"/>
            </a:solidFill>
            <a:round/>
            <a:headEnd/>
            <a:tailEnd type="triangle" w="med" len="med"/>
          </a:ln>
        </p:spPr>
        <p:txBody>
          <a:bodyPr wrap="none"/>
          <a:lstStyle/>
          <a:p>
            <a:endParaRPr lang="th-TH"/>
          </a:p>
        </p:txBody>
      </p:sp>
      <p:sp>
        <p:nvSpPr>
          <p:cNvPr id="42017" name="Line 33"/>
          <p:cNvSpPr>
            <a:spLocks noChangeShapeType="1"/>
          </p:cNvSpPr>
          <p:nvPr/>
        </p:nvSpPr>
        <p:spPr bwMode="auto">
          <a:xfrm flipH="1">
            <a:off x="5522913" y="5041900"/>
            <a:ext cx="998537" cy="841375"/>
          </a:xfrm>
          <a:prstGeom prst="line">
            <a:avLst/>
          </a:prstGeom>
          <a:noFill/>
          <a:ln w="9525">
            <a:solidFill>
              <a:schemeClr val="tx1"/>
            </a:solidFill>
            <a:round/>
            <a:headEnd/>
            <a:tailEnd type="triangle" w="med" len="med"/>
          </a:ln>
        </p:spPr>
        <p:txBody>
          <a:bodyPr wrap="none"/>
          <a:lstStyle/>
          <a:p>
            <a:endParaRPr lang="th-TH"/>
          </a:p>
        </p:txBody>
      </p:sp>
      <p:sp>
        <p:nvSpPr>
          <p:cNvPr id="42018" name="Line 34"/>
          <p:cNvSpPr>
            <a:spLocks noChangeShapeType="1"/>
          </p:cNvSpPr>
          <p:nvPr/>
        </p:nvSpPr>
        <p:spPr bwMode="auto">
          <a:xfrm>
            <a:off x="4800600" y="2225675"/>
            <a:ext cx="1552575" cy="1216025"/>
          </a:xfrm>
          <a:prstGeom prst="line">
            <a:avLst/>
          </a:prstGeom>
          <a:noFill/>
          <a:ln w="9525">
            <a:solidFill>
              <a:schemeClr val="tx1"/>
            </a:solidFill>
            <a:round/>
            <a:headEnd/>
            <a:tailEnd type="triangle" w="med" len="med"/>
          </a:ln>
        </p:spPr>
        <p:txBody>
          <a:bodyPr wrap="none"/>
          <a:lstStyle/>
          <a:p>
            <a:endParaRPr lang="th-TH"/>
          </a:p>
        </p:txBody>
      </p:sp>
      <p:sp>
        <p:nvSpPr>
          <p:cNvPr id="42019" name="Line 35"/>
          <p:cNvSpPr>
            <a:spLocks noChangeShapeType="1"/>
          </p:cNvSpPr>
          <p:nvPr/>
        </p:nvSpPr>
        <p:spPr bwMode="auto">
          <a:xfrm>
            <a:off x="4813300" y="2178050"/>
            <a:ext cx="1214438" cy="168275"/>
          </a:xfrm>
          <a:prstGeom prst="line">
            <a:avLst/>
          </a:prstGeom>
          <a:noFill/>
          <a:ln w="9525">
            <a:solidFill>
              <a:schemeClr val="tx1"/>
            </a:solidFill>
            <a:round/>
            <a:headEnd/>
            <a:tailEnd type="triangle" w="med" len="med"/>
          </a:ln>
        </p:spPr>
        <p:txBody>
          <a:bodyPr wrap="none"/>
          <a:lstStyle/>
          <a:p>
            <a:endParaRPr lang="th-TH"/>
          </a:p>
        </p:txBody>
      </p:sp>
      <p:sp>
        <p:nvSpPr>
          <p:cNvPr id="42020" name="Line 36"/>
          <p:cNvSpPr>
            <a:spLocks noChangeShapeType="1"/>
          </p:cNvSpPr>
          <p:nvPr/>
        </p:nvSpPr>
        <p:spPr bwMode="auto">
          <a:xfrm>
            <a:off x="6184900" y="2357438"/>
            <a:ext cx="973138" cy="85725"/>
          </a:xfrm>
          <a:prstGeom prst="line">
            <a:avLst/>
          </a:prstGeom>
          <a:noFill/>
          <a:ln w="9525">
            <a:solidFill>
              <a:schemeClr val="tx1"/>
            </a:solidFill>
            <a:round/>
            <a:headEnd/>
            <a:tailEnd type="triangle" w="med" len="med"/>
          </a:ln>
        </p:spPr>
        <p:txBody>
          <a:bodyPr wrap="none"/>
          <a:lstStyle/>
          <a:p>
            <a:endParaRPr lang="th-TH"/>
          </a:p>
        </p:txBody>
      </p:sp>
      <p:sp>
        <p:nvSpPr>
          <p:cNvPr id="42021" name="Line 37"/>
          <p:cNvSpPr>
            <a:spLocks noChangeShapeType="1"/>
          </p:cNvSpPr>
          <p:nvPr/>
        </p:nvSpPr>
        <p:spPr bwMode="auto">
          <a:xfrm>
            <a:off x="6148388" y="2443163"/>
            <a:ext cx="1358900" cy="1285875"/>
          </a:xfrm>
          <a:prstGeom prst="line">
            <a:avLst/>
          </a:prstGeom>
          <a:noFill/>
          <a:ln w="9525">
            <a:solidFill>
              <a:schemeClr val="tx1"/>
            </a:solidFill>
            <a:round/>
            <a:headEnd/>
            <a:tailEnd type="triangle" w="med" len="med"/>
          </a:ln>
        </p:spPr>
        <p:txBody>
          <a:bodyPr wrap="none"/>
          <a:lstStyle/>
          <a:p>
            <a:endParaRPr lang="th-TH"/>
          </a:p>
        </p:txBody>
      </p:sp>
      <p:sp>
        <p:nvSpPr>
          <p:cNvPr id="42022" name="Line 38"/>
          <p:cNvSpPr>
            <a:spLocks noChangeShapeType="1"/>
          </p:cNvSpPr>
          <p:nvPr/>
        </p:nvSpPr>
        <p:spPr bwMode="auto">
          <a:xfrm flipH="1">
            <a:off x="5534025" y="3849688"/>
            <a:ext cx="1973263" cy="601662"/>
          </a:xfrm>
          <a:prstGeom prst="line">
            <a:avLst/>
          </a:prstGeom>
          <a:noFill/>
          <a:ln w="9525">
            <a:solidFill>
              <a:schemeClr val="tx1"/>
            </a:solidFill>
            <a:round/>
            <a:headEnd/>
            <a:tailEnd type="triangle" w="med" len="med"/>
          </a:ln>
        </p:spPr>
        <p:txBody>
          <a:bodyPr wrap="none"/>
          <a:lstStyle/>
          <a:p>
            <a:endParaRPr lang="th-TH"/>
          </a:p>
        </p:txBody>
      </p:sp>
      <p:sp>
        <p:nvSpPr>
          <p:cNvPr id="42023" name="Line 39"/>
          <p:cNvSpPr>
            <a:spLocks noChangeShapeType="1"/>
          </p:cNvSpPr>
          <p:nvPr/>
        </p:nvSpPr>
        <p:spPr bwMode="auto">
          <a:xfrm flipH="1">
            <a:off x="6605588" y="3886200"/>
            <a:ext cx="901700" cy="985838"/>
          </a:xfrm>
          <a:prstGeom prst="line">
            <a:avLst/>
          </a:prstGeom>
          <a:noFill/>
          <a:ln w="9525">
            <a:solidFill>
              <a:schemeClr val="tx1"/>
            </a:solidFill>
            <a:round/>
            <a:headEnd/>
            <a:tailEnd type="triangle" w="med" len="med"/>
          </a:ln>
        </p:spPr>
        <p:txBody>
          <a:bodyPr wrap="none"/>
          <a:lstStyle/>
          <a:p>
            <a:endParaRPr lang="th-TH"/>
          </a:p>
        </p:txBody>
      </p:sp>
      <p:sp>
        <p:nvSpPr>
          <p:cNvPr id="42024" name="Line 40"/>
          <p:cNvSpPr>
            <a:spLocks noChangeShapeType="1"/>
          </p:cNvSpPr>
          <p:nvPr/>
        </p:nvSpPr>
        <p:spPr bwMode="auto">
          <a:xfrm flipV="1">
            <a:off x="4267200" y="4572000"/>
            <a:ext cx="1143000" cy="838200"/>
          </a:xfrm>
          <a:prstGeom prst="line">
            <a:avLst/>
          </a:prstGeom>
          <a:noFill/>
          <a:ln w="9525">
            <a:solidFill>
              <a:schemeClr val="tx1"/>
            </a:solidFill>
            <a:round/>
            <a:headEnd/>
            <a:tailEnd type="triangle" w="med" len="med"/>
          </a:ln>
        </p:spPr>
        <p:txBody>
          <a:bodyPr wrap="none"/>
          <a:lstStyle/>
          <a:p>
            <a:endParaRPr lang="th-TH"/>
          </a:p>
        </p:txBody>
      </p:sp>
      <p:sp>
        <p:nvSpPr>
          <p:cNvPr id="42025" name="Oval 41"/>
          <p:cNvSpPr>
            <a:spLocks noChangeArrowheads="1"/>
          </p:cNvSpPr>
          <p:nvPr/>
        </p:nvSpPr>
        <p:spPr bwMode="auto">
          <a:xfrm>
            <a:off x="1219200" y="3962400"/>
            <a:ext cx="152400" cy="152400"/>
          </a:xfrm>
          <a:prstGeom prst="ellipse">
            <a:avLst/>
          </a:prstGeom>
          <a:solidFill>
            <a:srgbClr val="FF3300"/>
          </a:solidFill>
          <a:ln w="9525">
            <a:solidFill>
              <a:schemeClr val="tx1"/>
            </a:solidFill>
            <a:round/>
            <a:headEnd/>
            <a:tailEnd/>
          </a:ln>
        </p:spPr>
        <p:txBody>
          <a:bodyPr wrap="none" anchor="ctr"/>
          <a:lstStyle/>
          <a:p>
            <a:endParaRPr lang="th-TH"/>
          </a:p>
        </p:txBody>
      </p:sp>
      <p:sp>
        <p:nvSpPr>
          <p:cNvPr id="42026" name="Oval 42"/>
          <p:cNvSpPr>
            <a:spLocks noChangeArrowheads="1"/>
          </p:cNvSpPr>
          <p:nvPr/>
        </p:nvSpPr>
        <p:spPr bwMode="auto">
          <a:xfrm>
            <a:off x="4648200" y="2133600"/>
            <a:ext cx="152400" cy="152400"/>
          </a:xfrm>
          <a:prstGeom prst="ellipse">
            <a:avLst/>
          </a:prstGeom>
          <a:solidFill>
            <a:srgbClr val="00CC66"/>
          </a:solidFill>
          <a:ln w="9525">
            <a:solidFill>
              <a:schemeClr val="tx1"/>
            </a:solidFill>
            <a:round/>
            <a:headEnd/>
            <a:tailEnd/>
          </a:ln>
        </p:spPr>
        <p:txBody>
          <a:bodyPr wrap="none" anchor="ctr"/>
          <a:lstStyle/>
          <a:p>
            <a:endParaRPr lang="th-TH"/>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pPr eaLnBrk="1" hangingPunct="1">
              <a:defRPr/>
            </a:pPr>
            <a:r>
              <a:rPr lang="en-US" b="1" smtClean="0">
                <a:solidFill>
                  <a:schemeClr val="tx1"/>
                </a:solidFill>
                <a:effectLst>
                  <a:outerShdw blurRad="38100" dist="38100" dir="2700000" algn="tl">
                    <a:srgbClr val="C0C0C0"/>
                  </a:outerShdw>
                </a:effectLst>
              </a:rPr>
              <a:t>Search of State Space</a:t>
            </a:r>
          </a:p>
        </p:txBody>
      </p:sp>
      <p:sp>
        <p:nvSpPr>
          <p:cNvPr id="43011" name="Oval 3"/>
          <p:cNvSpPr>
            <a:spLocks noChangeArrowheads="1"/>
          </p:cNvSpPr>
          <p:nvPr/>
        </p:nvSpPr>
        <p:spPr bwMode="auto">
          <a:xfrm>
            <a:off x="1219200" y="39624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3012" name="Oval 4"/>
          <p:cNvSpPr>
            <a:spLocks noChangeArrowheads="1"/>
          </p:cNvSpPr>
          <p:nvPr/>
        </p:nvSpPr>
        <p:spPr bwMode="auto">
          <a:xfrm>
            <a:off x="1752600" y="26670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43013" name="Oval 5"/>
          <p:cNvSpPr>
            <a:spLocks noChangeArrowheads="1"/>
          </p:cNvSpPr>
          <p:nvPr/>
        </p:nvSpPr>
        <p:spPr bwMode="auto">
          <a:xfrm>
            <a:off x="2133600" y="36576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43014" name="Oval 6"/>
          <p:cNvSpPr>
            <a:spLocks noChangeArrowheads="1"/>
          </p:cNvSpPr>
          <p:nvPr/>
        </p:nvSpPr>
        <p:spPr bwMode="auto">
          <a:xfrm>
            <a:off x="1600200" y="51816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43015" name="Oval 7"/>
          <p:cNvSpPr>
            <a:spLocks noChangeArrowheads="1"/>
          </p:cNvSpPr>
          <p:nvPr/>
        </p:nvSpPr>
        <p:spPr bwMode="auto">
          <a:xfrm>
            <a:off x="3657600" y="41910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43016" name="Oval 8"/>
          <p:cNvSpPr>
            <a:spLocks noChangeArrowheads="1"/>
          </p:cNvSpPr>
          <p:nvPr/>
        </p:nvSpPr>
        <p:spPr bwMode="auto">
          <a:xfrm>
            <a:off x="3200400" y="28956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43017" name="Oval 9"/>
          <p:cNvSpPr>
            <a:spLocks noChangeArrowheads="1"/>
          </p:cNvSpPr>
          <p:nvPr/>
        </p:nvSpPr>
        <p:spPr bwMode="auto">
          <a:xfrm>
            <a:off x="4191000" y="31242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43018" name="Oval 10"/>
          <p:cNvSpPr>
            <a:spLocks noChangeArrowheads="1"/>
          </p:cNvSpPr>
          <p:nvPr/>
        </p:nvSpPr>
        <p:spPr bwMode="auto">
          <a:xfrm>
            <a:off x="4648200" y="21336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43019" name="Oval 11"/>
          <p:cNvSpPr>
            <a:spLocks noChangeArrowheads="1"/>
          </p:cNvSpPr>
          <p:nvPr/>
        </p:nvSpPr>
        <p:spPr bwMode="auto">
          <a:xfrm>
            <a:off x="6324600" y="34290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3020" name="Oval 12"/>
          <p:cNvSpPr>
            <a:spLocks noChangeArrowheads="1"/>
          </p:cNvSpPr>
          <p:nvPr/>
        </p:nvSpPr>
        <p:spPr bwMode="auto">
          <a:xfrm>
            <a:off x="6477000" y="48768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3021" name="Oval 13"/>
          <p:cNvSpPr>
            <a:spLocks noChangeArrowheads="1"/>
          </p:cNvSpPr>
          <p:nvPr/>
        </p:nvSpPr>
        <p:spPr bwMode="auto">
          <a:xfrm>
            <a:off x="5410200" y="44196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43022" name="Oval 14"/>
          <p:cNvSpPr>
            <a:spLocks noChangeArrowheads="1"/>
          </p:cNvSpPr>
          <p:nvPr/>
        </p:nvSpPr>
        <p:spPr bwMode="auto">
          <a:xfrm>
            <a:off x="2667000" y="5638800"/>
            <a:ext cx="152400" cy="152400"/>
          </a:xfrm>
          <a:prstGeom prst="ellipse">
            <a:avLst/>
          </a:prstGeom>
          <a:solidFill>
            <a:srgbClr val="FF9900"/>
          </a:solidFill>
          <a:ln w="9525">
            <a:solidFill>
              <a:schemeClr val="tx1"/>
            </a:solidFill>
            <a:round/>
            <a:headEnd/>
            <a:tailEnd/>
          </a:ln>
        </p:spPr>
        <p:txBody>
          <a:bodyPr wrap="none" anchor="ctr"/>
          <a:lstStyle/>
          <a:p>
            <a:endParaRPr lang="th-TH"/>
          </a:p>
        </p:txBody>
      </p:sp>
      <p:sp>
        <p:nvSpPr>
          <p:cNvPr id="43023" name="Oval 15"/>
          <p:cNvSpPr>
            <a:spLocks noChangeArrowheads="1"/>
          </p:cNvSpPr>
          <p:nvPr/>
        </p:nvSpPr>
        <p:spPr bwMode="auto">
          <a:xfrm>
            <a:off x="4191000" y="53340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3024" name="Oval 16"/>
          <p:cNvSpPr>
            <a:spLocks noChangeArrowheads="1"/>
          </p:cNvSpPr>
          <p:nvPr/>
        </p:nvSpPr>
        <p:spPr bwMode="auto">
          <a:xfrm>
            <a:off x="5410200" y="58674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3025" name="Oval 17"/>
          <p:cNvSpPr>
            <a:spLocks noChangeArrowheads="1"/>
          </p:cNvSpPr>
          <p:nvPr/>
        </p:nvSpPr>
        <p:spPr bwMode="auto">
          <a:xfrm>
            <a:off x="6019800" y="22860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3026" name="Oval 18"/>
          <p:cNvSpPr>
            <a:spLocks noChangeArrowheads="1"/>
          </p:cNvSpPr>
          <p:nvPr/>
        </p:nvSpPr>
        <p:spPr bwMode="auto">
          <a:xfrm>
            <a:off x="7467600" y="37338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3027" name="Oval 19"/>
          <p:cNvSpPr>
            <a:spLocks noChangeArrowheads="1"/>
          </p:cNvSpPr>
          <p:nvPr/>
        </p:nvSpPr>
        <p:spPr bwMode="auto">
          <a:xfrm>
            <a:off x="7162800" y="2362200"/>
            <a:ext cx="152400" cy="152400"/>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43028" name="Line 20"/>
          <p:cNvSpPr>
            <a:spLocks noChangeShapeType="1"/>
          </p:cNvSpPr>
          <p:nvPr/>
        </p:nvSpPr>
        <p:spPr bwMode="auto">
          <a:xfrm flipV="1">
            <a:off x="1331913" y="2820988"/>
            <a:ext cx="457200" cy="1149350"/>
          </a:xfrm>
          <a:prstGeom prst="line">
            <a:avLst/>
          </a:prstGeom>
          <a:noFill/>
          <a:ln w="9525">
            <a:solidFill>
              <a:srgbClr val="FF9900"/>
            </a:solidFill>
            <a:round/>
            <a:headEnd/>
            <a:tailEnd type="triangle" w="med" len="med"/>
          </a:ln>
        </p:spPr>
        <p:txBody>
          <a:bodyPr wrap="none"/>
          <a:lstStyle/>
          <a:p>
            <a:endParaRPr lang="th-TH"/>
          </a:p>
        </p:txBody>
      </p:sp>
      <p:sp>
        <p:nvSpPr>
          <p:cNvPr id="43029" name="Line 21"/>
          <p:cNvSpPr>
            <a:spLocks noChangeShapeType="1"/>
          </p:cNvSpPr>
          <p:nvPr/>
        </p:nvSpPr>
        <p:spPr bwMode="auto">
          <a:xfrm flipV="1">
            <a:off x="1371600" y="3749675"/>
            <a:ext cx="784225" cy="260350"/>
          </a:xfrm>
          <a:prstGeom prst="line">
            <a:avLst/>
          </a:prstGeom>
          <a:noFill/>
          <a:ln w="9525">
            <a:solidFill>
              <a:srgbClr val="FF9900"/>
            </a:solidFill>
            <a:round/>
            <a:headEnd/>
            <a:tailEnd type="triangle" w="med" len="med"/>
          </a:ln>
        </p:spPr>
        <p:txBody>
          <a:bodyPr wrap="none"/>
          <a:lstStyle/>
          <a:p>
            <a:endParaRPr lang="th-TH"/>
          </a:p>
        </p:txBody>
      </p:sp>
      <p:sp>
        <p:nvSpPr>
          <p:cNvPr id="43030" name="Line 22"/>
          <p:cNvSpPr>
            <a:spLocks noChangeShapeType="1"/>
          </p:cNvSpPr>
          <p:nvPr/>
        </p:nvSpPr>
        <p:spPr bwMode="auto">
          <a:xfrm>
            <a:off x="1306513" y="4114800"/>
            <a:ext cx="312737" cy="1084263"/>
          </a:xfrm>
          <a:prstGeom prst="line">
            <a:avLst/>
          </a:prstGeom>
          <a:noFill/>
          <a:ln w="9525">
            <a:solidFill>
              <a:srgbClr val="FF9900"/>
            </a:solidFill>
            <a:round/>
            <a:headEnd/>
            <a:tailEnd type="triangle" w="med" len="med"/>
          </a:ln>
        </p:spPr>
        <p:txBody>
          <a:bodyPr wrap="none"/>
          <a:lstStyle/>
          <a:p>
            <a:endParaRPr lang="th-TH"/>
          </a:p>
        </p:txBody>
      </p:sp>
      <p:sp>
        <p:nvSpPr>
          <p:cNvPr id="43031" name="Line 23"/>
          <p:cNvSpPr>
            <a:spLocks noChangeShapeType="1"/>
          </p:cNvSpPr>
          <p:nvPr/>
        </p:nvSpPr>
        <p:spPr bwMode="auto">
          <a:xfrm>
            <a:off x="1736725" y="5264150"/>
            <a:ext cx="941388" cy="404813"/>
          </a:xfrm>
          <a:prstGeom prst="line">
            <a:avLst/>
          </a:prstGeom>
          <a:noFill/>
          <a:ln w="9525">
            <a:solidFill>
              <a:srgbClr val="FF9900"/>
            </a:solidFill>
            <a:round/>
            <a:headEnd/>
            <a:tailEnd type="triangle" w="med" len="med"/>
          </a:ln>
        </p:spPr>
        <p:txBody>
          <a:bodyPr wrap="none"/>
          <a:lstStyle/>
          <a:p>
            <a:endParaRPr lang="th-TH"/>
          </a:p>
        </p:txBody>
      </p:sp>
      <p:sp>
        <p:nvSpPr>
          <p:cNvPr id="43032" name="Line 24"/>
          <p:cNvSpPr>
            <a:spLocks noChangeShapeType="1"/>
          </p:cNvSpPr>
          <p:nvPr/>
        </p:nvSpPr>
        <p:spPr bwMode="auto">
          <a:xfrm flipV="1">
            <a:off x="1736725" y="4310063"/>
            <a:ext cx="1920875" cy="901700"/>
          </a:xfrm>
          <a:prstGeom prst="line">
            <a:avLst/>
          </a:prstGeom>
          <a:noFill/>
          <a:ln w="9525">
            <a:solidFill>
              <a:srgbClr val="FF9900"/>
            </a:solidFill>
            <a:round/>
            <a:headEnd/>
            <a:tailEnd type="triangle" w="med" len="med"/>
          </a:ln>
        </p:spPr>
        <p:txBody>
          <a:bodyPr wrap="none"/>
          <a:lstStyle/>
          <a:p>
            <a:endParaRPr lang="th-TH"/>
          </a:p>
        </p:txBody>
      </p:sp>
      <p:sp>
        <p:nvSpPr>
          <p:cNvPr id="43033" name="Line 25"/>
          <p:cNvSpPr>
            <a:spLocks noChangeShapeType="1"/>
          </p:cNvSpPr>
          <p:nvPr/>
        </p:nvSpPr>
        <p:spPr bwMode="auto">
          <a:xfrm flipV="1">
            <a:off x="2820988" y="5394325"/>
            <a:ext cx="1371600" cy="314325"/>
          </a:xfrm>
          <a:prstGeom prst="line">
            <a:avLst/>
          </a:prstGeom>
          <a:noFill/>
          <a:ln w="9525">
            <a:solidFill>
              <a:schemeClr val="tx1"/>
            </a:solidFill>
            <a:round/>
            <a:headEnd/>
            <a:tailEnd type="triangle" w="med" len="med"/>
          </a:ln>
        </p:spPr>
        <p:txBody>
          <a:bodyPr wrap="none"/>
          <a:lstStyle/>
          <a:p>
            <a:endParaRPr lang="th-TH"/>
          </a:p>
        </p:txBody>
      </p:sp>
      <p:sp>
        <p:nvSpPr>
          <p:cNvPr id="43034" name="Line 26"/>
          <p:cNvSpPr>
            <a:spLocks noChangeShapeType="1"/>
          </p:cNvSpPr>
          <p:nvPr/>
        </p:nvSpPr>
        <p:spPr bwMode="auto">
          <a:xfrm flipH="1" flipV="1">
            <a:off x="2260600" y="3762375"/>
            <a:ext cx="1397000" cy="496888"/>
          </a:xfrm>
          <a:prstGeom prst="line">
            <a:avLst/>
          </a:prstGeom>
          <a:noFill/>
          <a:ln w="9525">
            <a:solidFill>
              <a:schemeClr val="tx1"/>
            </a:solidFill>
            <a:round/>
            <a:headEnd/>
            <a:tailEnd type="triangle" w="med" len="med"/>
          </a:ln>
        </p:spPr>
        <p:txBody>
          <a:bodyPr wrap="none"/>
          <a:lstStyle/>
          <a:p>
            <a:endParaRPr lang="th-TH"/>
          </a:p>
        </p:txBody>
      </p:sp>
      <p:sp>
        <p:nvSpPr>
          <p:cNvPr id="43035" name="Line 27"/>
          <p:cNvSpPr>
            <a:spLocks noChangeShapeType="1"/>
          </p:cNvSpPr>
          <p:nvPr/>
        </p:nvSpPr>
        <p:spPr bwMode="auto">
          <a:xfrm>
            <a:off x="4324350" y="5434013"/>
            <a:ext cx="1084263" cy="469900"/>
          </a:xfrm>
          <a:prstGeom prst="line">
            <a:avLst/>
          </a:prstGeom>
          <a:noFill/>
          <a:ln w="9525">
            <a:solidFill>
              <a:schemeClr val="tx1"/>
            </a:solidFill>
            <a:round/>
            <a:headEnd/>
            <a:tailEnd type="triangle" w="med" len="med"/>
          </a:ln>
        </p:spPr>
        <p:txBody>
          <a:bodyPr wrap="none"/>
          <a:lstStyle/>
          <a:p>
            <a:endParaRPr lang="th-TH"/>
          </a:p>
        </p:txBody>
      </p:sp>
      <p:sp>
        <p:nvSpPr>
          <p:cNvPr id="43036" name="Line 28"/>
          <p:cNvSpPr>
            <a:spLocks noChangeShapeType="1"/>
          </p:cNvSpPr>
          <p:nvPr/>
        </p:nvSpPr>
        <p:spPr bwMode="auto">
          <a:xfrm flipV="1">
            <a:off x="2249488" y="3032125"/>
            <a:ext cx="987425" cy="638175"/>
          </a:xfrm>
          <a:prstGeom prst="line">
            <a:avLst/>
          </a:prstGeom>
          <a:noFill/>
          <a:ln w="9525">
            <a:solidFill>
              <a:srgbClr val="FF9900"/>
            </a:solidFill>
            <a:round/>
            <a:headEnd/>
            <a:tailEnd type="triangle" w="med" len="med"/>
          </a:ln>
        </p:spPr>
        <p:txBody>
          <a:bodyPr wrap="none"/>
          <a:lstStyle/>
          <a:p>
            <a:endParaRPr lang="th-TH"/>
          </a:p>
        </p:txBody>
      </p:sp>
      <p:sp>
        <p:nvSpPr>
          <p:cNvPr id="43037" name="Line 29"/>
          <p:cNvSpPr>
            <a:spLocks noChangeShapeType="1"/>
          </p:cNvSpPr>
          <p:nvPr/>
        </p:nvSpPr>
        <p:spPr bwMode="auto">
          <a:xfrm>
            <a:off x="3357563" y="2947988"/>
            <a:ext cx="817562" cy="215900"/>
          </a:xfrm>
          <a:prstGeom prst="line">
            <a:avLst/>
          </a:prstGeom>
          <a:noFill/>
          <a:ln w="9525">
            <a:solidFill>
              <a:srgbClr val="FF9900"/>
            </a:solidFill>
            <a:round/>
            <a:headEnd/>
            <a:tailEnd type="triangle" w="med" len="med"/>
          </a:ln>
        </p:spPr>
        <p:txBody>
          <a:bodyPr wrap="none"/>
          <a:lstStyle/>
          <a:p>
            <a:endParaRPr lang="th-TH"/>
          </a:p>
        </p:txBody>
      </p:sp>
      <p:sp>
        <p:nvSpPr>
          <p:cNvPr id="43038" name="Line 30"/>
          <p:cNvSpPr>
            <a:spLocks noChangeShapeType="1"/>
          </p:cNvSpPr>
          <p:nvPr/>
        </p:nvSpPr>
        <p:spPr bwMode="auto">
          <a:xfrm flipV="1">
            <a:off x="3308350" y="2262188"/>
            <a:ext cx="1360488" cy="649287"/>
          </a:xfrm>
          <a:prstGeom prst="line">
            <a:avLst/>
          </a:prstGeom>
          <a:noFill/>
          <a:ln w="9525">
            <a:solidFill>
              <a:srgbClr val="FF9900"/>
            </a:solidFill>
            <a:round/>
            <a:headEnd/>
            <a:tailEnd type="triangle" w="med" len="med"/>
          </a:ln>
        </p:spPr>
        <p:txBody>
          <a:bodyPr wrap="none"/>
          <a:lstStyle/>
          <a:p>
            <a:endParaRPr lang="th-TH"/>
          </a:p>
        </p:txBody>
      </p:sp>
      <p:sp>
        <p:nvSpPr>
          <p:cNvPr id="43039" name="Line 31"/>
          <p:cNvSpPr>
            <a:spLocks noChangeShapeType="1"/>
          </p:cNvSpPr>
          <p:nvPr/>
        </p:nvSpPr>
        <p:spPr bwMode="auto">
          <a:xfrm>
            <a:off x="3332163" y="3008313"/>
            <a:ext cx="2082800" cy="1443037"/>
          </a:xfrm>
          <a:prstGeom prst="line">
            <a:avLst/>
          </a:prstGeom>
          <a:noFill/>
          <a:ln w="9525">
            <a:solidFill>
              <a:srgbClr val="FF9900"/>
            </a:solidFill>
            <a:round/>
            <a:headEnd/>
            <a:tailEnd type="triangle" w="med" len="med"/>
          </a:ln>
        </p:spPr>
        <p:txBody>
          <a:bodyPr wrap="none"/>
          <a:lstStyle/>
          <a:p>
            <a:endParaRPr lang="th-TH"/>
          </a:p>
        </p:txBody>
      </p:sp>
      <p:sp>
        <p:nvSpPr>
          <p:cNvPr id="43040" name="Line 32"/>
          <p:cNvSpPr>
            <a:spLocks noChangeShapeType="1"/>
          </p:cNvSpPr>
          <p:nvPr/>
        </p:nvSpPr>
        <p:spPr bwMode="auto">
          <a:xfrm flipV="1">
            <a:off x="4319588" y="4968875"/>
            <a:ext cx="2152650" cy="396875"/>
          </a:xfrm>
          <a:prstGeom prst="line">
            <a:avLst/>
          </a:prstGeom>
          <a:noFill/>
          <a:ln w="9525">
            <a:solidFill>
              <a:schemeClr val="tx1"/>
            </a:solidFill>
            <a:round/>
            <a:headEnd/>
            <a:tailEnd type="triangle" w="med" len="med"/>
          </a:ln>
        </p:spPr>
        <p:txBody>
          <a:bodyPr wrap="none"/>
          <a:lstStyle/>
          <a:p>
            <a:endParaRPr lang="th-TH"/>
          </a:p>
        </p:txBody>
      </p:sp>
      <p:sp>
        <p:nvSpPr>
          <p:cNvPr id="43041" name="Line 33"/>
          <p:cNvSpPr>
            <a:spLocks noChangeShapeType="1"/>
          </p:cNvSpPr>
          <p:nvPr/>
        </p:nvSpPr>
        <p:spPr bwMode="auto">
          <a:xfrm flipH="1">
            <a:off x="5522913" y="5041900"/>
            <a:ext cx="998537" cy="841375"/>
          </a:xfrm>
          <a:prstGeom prst="line">
            <a:avLst/>
          </a:prstGeom>
          <a:noFill/>
          <a:ln w="9525">
            <a:solidFill>
              <a:schemeClr val="tx1"/>
            </a:solidFill>
            <a:round/>
            <a:headEnd/>
            <a:tailEnd type="triangle" w="med" len="med"/>
          </a:ln>
        </p:spPr>
        <p:txBody>
          <a:bodyPr wrap="none"/>
          <a:lstStyle/>
          <a:p>
            <a:endParaRPr lang="th-TH"/>
          </a:p>
        </p:txBody>
      </p:sp>
      <p:sp>
        <p:nvSpPr>
          <p:cNvPr id="43042" name="Line 34"/>
          <p:cNvSpPr>
            <a:spLocks noChangeShapeType="1"/>
          </p:cNvSpPr>
          <p:nvPr/>
        </p:nvSpPr>
        <p:spPr bwMode="auto">
          <a:xfrm>
            <a:off x="4800600" y="2225675"/>
            <a:ext cx="1552575" cy="1216025"/>
          </a:xfrm>
          <a:prstGeom prst="line">
            <a:avLst/>
          </a:prstGeom>
          <a:noFill/>
          <a:ln w="9525">
            <a:solidFill>
              <a:schemeClr val="tx1"/>
            </a:solidFill>
            <a:round/>
            <a:headEnd/>
            <a:tailEnd type="triangle" w="med" len="med"/>
          </a:ln>
        </p:spPr>
        <p:txBody>
          <a:bodyPr wrap="none"/>
          <a:lstStyle/>
          <a:p>
            <a:endParaRPr lang="th-TH"/>
          </a:p>
        </p:txBody>
      </p:sp>
      <p:sp>
        <p:nvSpPr>
          <p:cNvPr id="43043" name="Line 35"/>
          <p:cNvSpPr>
            <a:spLocks noChangeShapeType="1"/>
          </p:cNvSpPr>
          <p:nvPr/>
        </p:nvSpPr>
        <p:spPr bwMode="auto">
          <a:xfrm>
            <a:off x="4813300" y="2178050"/>
            <a:ext cx="1214438" cy="168275"/>
          </a:xfrm>
          <a:prstGeom prst="line">
            <a:avLst/>
          </a:prstGeom>
          <a:noFill/>
          <a:ln w="9525">
            <a:solidFill>
              <a:schemeClr val="tx1"/>
            </a:solidFill>
            <a:round/>
            <a:headEnd/>
            <a:tailEnd type="triangle" w="med" len="med"/>
          </a:ln>
        </p:spPr>
        <p:txBody>
          <a:bodyPr wrap="none"/>
          <a:lstStyle/>
          <a:p>
            <a:endParaRPr lang="th-TH"/>
          </a:p>
        </p:txBody>
      </p:sp>
      <p:sp>
        <p:nvSpPr>
          <p:cNvPr id="43044" name="Line 36"/>
          <p:cNvSpPr>
            <a:spLocks noChangeShapeType="1"/>
          </p:cNvSpPr>
          <p:nvPr/>
        </p:nvSpPr>
        <p:spPr bwMode="auto">
          <a:xfrm>
            <a:off x="6184900" y="2357438"/>
            <a:ext cx="973138" cy="85725"/>
          </a:xfrm>
          <a:prstGeom prst="line">
            <a:avLst/>
          </a:prstGeom>
          <a:noFill/>
          <a:ln w="9525">
            <a:solidFill>
              <a:schemeClr val="tx1"/>
            </a:solidFill>
            <a:round/>
            <a:headEnd/>
            <a:tailEnd type="triangle" w="med" len="med"/>
          </a:ln>
        </p:spPr>
        <p:txBody>
          <a:bodyPr wrap="none"/>
          <a:lstStyle/>
          <a:p>
            <a:endParaRPr lang="th-TH"/>
          </a:p>
        </p:txBody>
      </p:sp>
      <p:sp>
        <p:nvSpPr>
          <p:cNvPr id="43045" name="Line 37"/>
          <p:cNvSpPr>
            <a:spLocks noChangeShapeType="1"/>
          </p:cNvSpPr>
          <p:nvPr/>
        </p:nvSpPr>
        <p:spPr bwMode="auto">
          <a:xfrm>
            <a:off x="6148388" y="2443163"/>
            <a:ext cx="1358900" cy="1285875"/>
          </a:xfrm>
          <a:prstGeom prst="line">
            <a:avLst/>
          </a:prstGeom>
          <a:noFill/>
          <a:ln w="9525">
            <a:solidFill>
              <a:schemeClr val="tx1"/>
            </a:solidFill>
            <a:round/>
            <a:headEnd/>
            <a:tailEnd type="triangle" w="med" len="med"/>
          </a:ln>
        </p:spPr>
        <p:txBody>
          <a:bodyPr wrap="none"/>
          <a:lstStyle/>
          <a:p>
            <a:endParaRPr lang="th-TH"/>
          </a:p>
        </p:txBody>
      </p:sp>
      <p:sp>
        <p:nvSpPr>
          <p:cNvPr id="43046" name="Line 38"/>
          <p:cNvSpPr>
            <a:spLocks noChangeShapeType="1"/>
          </p:cNvSpPr>
          <p:nvPr/>
        </p:nvSpPr>
        <p:spPr bwMode="auto">
          <a:xfrm flipH="1">
            <a:off x="5534025" y="3849688"/>
            <a:ext cx="1973263" cy="601662"/>
          </a:xfrm>
          <a:prstGeom prst="line">
            <a:avLst/>
          </a:prstGeom>
          <a:noFill/>
          <a:ln w="9525">
            <a:solidFill>
              <a:schemeClr val="tx1"/>
            </a:solidFill>
            <a:round/>
            <a:headEnd/>
            <a:tailEnd type="triangle" w="med" len="med"/>
          </a:ln>
        </p:spPr>
        <p:txBody>
          <a:bodyPr wrap="none"/>
          <a:lstStyle/>
          <a:p>
            <a:endParaRPr lang="th-TH"/>
          </a:p>
        </p:txBody>
      </p:sp>
      <p:sp>
        <p:nvSpPr>
          <p:cNvPr id="43047" name="Line 39"/>
          <p:cNvSpPr>
            <a:spLocks noChangeShapeType="1"/>
          </p:cNvSpPr>
          <p:nvPr/>
        </p:nvSpPr>
        <p:spPr bwMode="auto">
          <a:xfrm flipH="1">
            <a:off x="6605588" y="3886200"/>
            <a:ext cx="901700" cy="985838"/>
          </a:xfrm>
          <a:prstGeom prst="line">
            <a:avLst/>
          </a:prstGeom>
          <a:noFill/>
          <a:ln w="9525">
            <a:solidFill>
              <a:schemeClr val="tx1"/>
            </a:solidFill>
            <a:round/>
            <a:headEnd/>
            <a:tailEnd type="triangle" w="med" len="med"/>
          </a:ln>
        </p:spPr>
        <p:txBody>
          <a:bodyPr wrap="none"/>
          <a:lstStyle/>
          <a:p>
            <a:endParaRPr lang="th-TH"/>
          </a:p>
        </p:txBody>
      </p:sp>
      <p:sp>
        <p:nvSpPr>
          <p:cNvPr id="43048" name="Line 40"/>
          <p:cNvSpPr>
            <a:spLocks noChangeShapeType="1"/>
          </p:cNvSpPr>
          <p:nvPr/>
        </p:nvSpPr>
        <p:spPr bwMode="auto">
          <a:xfrm flipV="1">
            <a:off x="4267200" y="4572000"/>
            <a:ext cx="1143000" cy="838200"/>
          </a:xfrm>
          <a:prstGeom prst="line">
            <a:avLst/>
          </a:prstGeom>
          <a:noFill/>
          <a:ln w="9525">
            <a:solidFill>
              <a:schemeClr val="tx1"/>
            </a:solidFill>
            <a:round/>
            <a:headEnd/>
            <a:tailEnd type="triangle" w="med" len="med"/>
          </a:ln>
        </p:spPr>
        <p:txBody>
          <a:bodyPr wrap="none"/>
          <a:lstStyle/>
          <a:p>
            <a:endParaRPr lang="th-TH"/>
          </a:p>
        </p:txBody>
      </p:sp>
      <p:sp>
        <p:nvSpPr>
          <p:cNvPr id="43049" name="Oval 41"/>
          <p:cNvSpPr>
            <a:spLocks noChangeArrowheads="1"/>
          </p:cNvSpPr>
          <p:nvPr/>
        </p:nvSpPr>
        <p:spPr bwMode="auto">
          <a:xfrm>
            <a:off x="1219200" y="3962400"/>
            <a:ext cx="152400" cy="152400"/>
          </a:xfrm>
          <a:prstGeom prst="ellipse">
            <a:avLst/>
          </a:prstGeom>
          <a:solidFill>
            <a:srgbClr val="FF3300"/>
          </a:solidFill>
          <a:ln w="9525">
            <a:solidFill>
              <a:schemeClr val="tx1"/>
            </a:solidFill>
            <a:round/>
            <a:headEnd/>
            <a:tailEnd/>
          </a:ln>
        </p:spPr>
        <p:txBody>
          <a:bodyPr wrap="none" anchor="ctr"/>
          <a:lstStyle/>
          <a:p>
            <a:endParaRPr lang="th-TH"/>
          </a:p>
        </p:txBody>
      </p:sp>
      <p:sp>
        <p:nvSpPr>
          <p:cNvPr id="43050" name="Oval 42"/>
          <p:cNvSpPr>
            <a:spLocks noChangeArrowheads="1"/>
          </p:cNvSpPr>
          <p:nvPr/>
        </p:nvSpPr>
        <p:spPr bwMode="auto">
          <a:xfrm>
            <a:off x="4648200" y="2133600"/>
            <a:ext cx="152400" cy="152400"/>
          </a:xfrm>
          <a:prstGeom prst="ellipse">
            <a:avLst/>
          </a:prstGeom>
          <a:solidFill>
            <a:srgbClr val="00CC66"/>
          </a:solidFill>
          <a:ln w="9525">
            <a:solidFill>
              <a:schemeClr val="tx1"/>
            </a:solidFill>
            <a:round/>
            <a:headEnd/>
            <a:tailEnd/>
          </a:ln>
        </p:spPr>
        <p:txBody>
          <a:bodyPr wrap="none" anchor="ctr"/>
          <a:lstStyle/>
          <a:p>
            <a:endParaRPr lang="th-TH"/>
          </a:p>
        </p:txBody>
      </p:sp>
      <p:sp>
        <p:nvSpPr>
          <p:cNvPr id="43051" name="Text Box 43"/>
          <p:cNvSpPr txBox="1">
            <a:spLocks noChangeArrowheads="1"/>
          </p:cNvSpPr>
          <p:nvPr/>
        </p:nvSpPr>
        <p:spPr bwMode="auto">
          <a:xfrm>
            <a:off x="898525" y="5951538"/>
            <a:ext cx="2716213" cy="579437"/>
          </a:xfrm>
          <a:prstGeom prst="rect">
            <a:avLst/>
          </a:prstGeom>
          <a:noFill/>
          <a:ln w="9525">
            <a:noFill/>
            <a:miter lim="800000"/>
            <a:headEnd/>
            <a:tailEnd/>
          </a:ln>
        </p:spPr>
        <p:txBody>
          <a:bodyPr wrap="none">
            <a:spAutoFit/>
          </a:bodyPr>
          <a:lstStyle/>
          <a:p>
            <a:r>
              <a:rPr lang="en-US" sz="3200">
                <a:sym typeface="Wingdings" pitchFamily="2" charset="2"/>
              </a:rPr>
              <a:t> search tree</a:t>
            </a:r>
            <a:endParaRPr lang="en-US" sz="3200"/>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Basic Search Concepts</a:t>
            </a:r>
          </a:p>
        </p:txBody>
      </p:sp>
      <p:sp>
        <p:nvSpPr>
          <p:cNvPr id="4403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mtClean="0"/>
              <a:t> Search tree</a:t>
            </a:r>
          </a:p>
          <a:p>
            <a:pPr eaLnBrk="1" hangingPunct="1"/>
            <a:r>
              <a:rPr lang="en-US" smtClean="0"/>
              <a:t> Search node </a:t>
            </a:r>
          </a:p>
          <a:p>
            <a:pPr eaLnBrk="1" hangingPunct="1"/>
            <a:r>
              <a:rPr lang="en-US" smtClean="0"/>
              <a:t> Node expansion</a:t>
            </a:r>
          </a:p>
          <a:p>
            <a:pPr eaLnBrk="1" hangingPunct="1"/>
            <a:r>
              <a:rPr lang="en-US" smtClean="0"/>
              <a:t> </a:t>
            </a:r>
            <a:r>
              <a:rPr lang="en-US" smtClean="0">
                <a:solidFill>
                  <a:srgbClr val="CC6600"/>
                </a:solidFill>
              </a:rPr>
              <a:t>Search strategy</a:t>
            </a:r>
            <a:r>
              <a:rPr lang="en-US" smtClean="0"/>
              <a:t>: At each stage it determines which node to expand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Search Nodes </a:t>
            </a:r>
            <a:r>
              <a:rPr lang="en-US" sz="4000" b="1" smtClean="0">
                <a:effectLst>
                  <a:outerShdw blurRad="38100" dist="38100" dir="2700000" algn="tl">
                    <a:srgbClr val="C0C0C0"/>
                  </a:outerShdw>
                </a:effectLst>
                <a:cs typeface="Times New Roman" pitchFamily="18" charset="0"/>
                <a:sym typeface="Symbol" pitchFamily="18" charset="2"/>
              </a:rPr>
              <a:t></a:t>
            </a:r>
            <a:r>
              <a:rPr lang="en-US" sz="4000" b="1" smtClean="0">
                <a:effectLst>
                  <a:outerShdw blurRad="38100" dist="38100" dir="2700000" algn="tl">
                    <a:srgbClr val="C0C0C0"/>
                  </a:outerShdw>
                </a:effectLst>
              </a:rPr>
              <a:t> States</a:t>
            </a:r>
          </a:p>
        </p:txBody>
      </p:sp>
      <p:grpSp>
        <p:nvGrpSpPr>
          <p:cNvPr id="2" name="Group 3"/>
          <p:cNvGrpSpPr>
            <a:grpSpLocks/>
          </p:cNvGrpSpPr>
          <p:nvPr/>
        </p:nvGrpSpPr>
        <p:grpSpPr bwMode="auto">
          <a:xfrm>
            <a:off x="990600" y="1676400"/>
            <a:ext cx="5486400" cy="1462088"/>
            <a:chOff x="624" y="1056"/>
            <a:chExt cx="3456" cy="921"/>
          </a:xfrm>
        </p:grpSpPr>
        <p:grpSp>
          <p:nvGrpSpPr>
            <p:cNvPr id="45169" name="Group 4"/>
            <p:cNvGrpSpPr>
              <a:grpSpLocks/>
            </p:cNvGrpSpPr>
            <p:nvPr/>
          </p:nvGrpSpPr>
          <p:grpSpPr bwMode="auto">
            <a:xfrm>
              <a:off x="624" y="1152"/>
              <a:ext cx="779" cy="825"/>
              <a:chOff x="768" y="1152"/>
              <a:chExt cx="1169" cy="1238"/>
            </a:xfrm>
          </p:grpSpPr>
          <p:sp>
            <p:nvSpPr>
              <p:cNvPr id="45173" name="Rectangle 5"/>
              <p:cNvSpPr>
                <a:spLocks noChangeArrowheads="1"/>
              </p:cNvSpPr>
              <p:nvPr/>
            </p:nvSpPr>
            <p:spPr bwMode="auto">
              <a:xfrm>
                <a:off x="768" y="1152"/>
                <a:ext cx="1152" cy="1152"/>
              </a:xfrm>
              <a:prstGeom prst="rect">
                <a:avLst/>
              </a:prstGeom>
              <a:noFill/>
              <a:ln w="57150">
                <a:solidFill>
                  <a:schemeClr val="tx1"/>
                </a:solidFill>
                <a:miter lim="800000"/>
                <a:headEnd/>
                <a:tailEnd/>
              </a:ln>
            </p:spPr>
            <p:txBody>
              <a:bodyPr wrap="none" anchor="ctr"/>
              <a:lstStyle/>
              <a:p>
                <a:endParaRPr lang="th-TH"/>
              </a:p>
            </p:txBody>
          </p:sp>
          <p:sp>
            <p:nvSpPr>
              <p:cNvPr id="45174" name="Rectangle 6"/>
              <p:cNvSpPr>
                <a:spLocks noChangeArrowheads="1"/>
              </p:cNvSpPr>
              <p:nvPr/>
            </p:nvSpPr>
            <p:spPr bwMode="auto">
              <a:xfrm>
                <a:off x="768" y="115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75" name="Rectangle 7"/>
              <p:cNvSpPr>
                <a:spLocks noChangeArrowheads="1"/>
              </p:cNvSpPr>
              <p:nvPr/>
            </p:nvSpPr>
            <p:spPr bwMode="auto">
              <a:xfrm>
                <a:off x="768" y="153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76" name="Rectangle 8"/>
              <p:cNvSpPr>
                <a:spLocks noChangeArrowheads="1"/>
              </p:cNvSpPr>
              <p:nvPr/>
            </p:nvSpPr>
            <p:spPr bwMode="auto">
              <a:xfrm>
                <a:off x="768" y="1920"/>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77" name="Rectangle 9"/>
              <p:cNvSpPr>
                <a:spLocks noChangeArrowheads="1"/>
              </p:cNvSpPr>
              <p:nvPr/>
            </p:nvSpPr>
            <p:spPr bwMode="auto">
              <a:xfrm>
                <a:off x="1152" y="115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78" name="Rectangle 10"/>
              <p:cNvSpPr>
                <a:spLocks noChangeArrowheads="1"/>
              </p:cNvSpPr>
              <p:nvPr/>
            </p:nvSpPr>
            <p:spPr bwMode="auto">
              <a:xfrm>
                <a:off x="1152" y="153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79" name="Rectangle 11"/>
              <p:cNvSpPr>
                <a:spLocks noChangeArrowheads="1"/>
              </p:cNvSpPr>
              <p:nvPr/>
            </p:nvSpPr>
            <p:spPr bwMode="auto">
              <a:xfrm>
                <a:off x="1536" y="153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80" name="Rectangle 12"/>
              <p:cNvSpPr>
                <a:spLocks noChangeArrowheads="1"/>
              </p:cNvSpPr>
              <p:nvPr/>
            </p:nvSpPr>
            <p:spPr bwMode="auto">
              <a:xfrm>
                <a:off x="1152" y="1920"/>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81" name="Rectangle 13"/>
              <p:cNvSpPr>
                <a:spLocks noChangeArrowheads="1"/>
              </p:cNvSpPr>
              <p:nvPr/>
            </p:nvSpPr>
            <p:spPr bwMode="auto">
              <a:xfrm>
                <a:off x="1536" y="1920"/>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82" name="Text Box 14"/>
              <p:cNvSpPr txBox="1">
                <a:spLocks noChangeArrowheads="1"/>
              </p:cNvSpPr>
              <p:nvPr/>
            </p:nvSpPr>
            <p:spPr bwMode="auto">
              <a:xfrm>
                <a:off x="1248" y="2015"/>
                <a:ext cx="305" cy="375"/>
              </a:xfrm>
              <a:prstGeom prst="rect">
                <a:avLst/>
              </a:prstGeom>
              <a:noFill/>
              <a:ln w="9525">
                <a:noFill/>
                <a:miter lim="800000"/>
                <a:headEnd/>
                <a:tailEnd/>
              </a:ln>
            </p:spPr>
            <p:txBody>
              <a:bodyPr wrap="none">
                <a:spAutoFit/>
              </a:bodyPr>
              <a:lstStyle/>
              <a:p>
                <a:r>
                  <a:rPr lang="en-US" sz="2000"/>
                  <a:t>1</a:t>
                </a:r>
              </a:p>
            </p:txBody>
          </p:sp>
          <p:sp>
            <p:nvSpPr>
              <p:cNvPr id="45183" name="Text Box 15"/>
              <p:cNvSpPr txBox="1">
                <a:spLocks noChangeArrowheads="1"/>
              </p:cNvSpPr>
              <p:nvPr/>
            </p:nvSpPr>
            <p:spPr bwMode="auto">
              <a:xfrm>
                <a:off x="1248" y="1247"/>
                <a:ext cx="305" cy="375"/>
              </a:xfrm>
              <a:prstGeom prst="rect">
                <a:avLst/>
              </a:prstGeom>
              <a:noFill/>
              <a:ln w="9525">
                <a:noFill/>
                <a:miter lim="800000"/>
                <a:headEnd/>
                <a:tailEnd/>
              </a:ln>
            </p:spPr>
            <p:txBody>
              <a:bodyPr wrap="none">
                <a:spAutoFit/>
              </a:bodyPr>
              <a:lstStyle/>
              <a:p>
                <a:r>
                  <a:rPr lang="en-US" sz="2000"/>
                  <a:t>2</a:t>
                </a:r>
              </a:p>
            </p:txBody>
          </p:sp>
          <p:sp>
            <p:nvSpPr>
              <p:cNvPr id="45184" name="Text Box 16"/>
              <p:cNvSpPr txBox="1">
                <a:spLocks noChangeArrowheads="1"/>
              </p:cNvSpPr>
              <p:nvPr/>
            </p:nvSpPr>
            <p:spPr bwMode="auto">
              <a:xfrm>
                <a:off x="864" y="1631"/>
                <a:ext cx="305" cy="375"/>
              </a:xfrm>
              <a:prstGeom prst="rect">
                <a:avLst/>
              </a:prstGeom>
              <a:noFill/>
              <a:ln w="9525">
                <a:noFill/>
                <a:miter lim="800000"/>
                <a:headEnd/>
                <a:tailEnd/>
              </a:ln>
            </p:spPr>
            <p:txBody>
              <a:bodyPr wrap="none">
                <a:spAutoFit/>
              </a:bodyPr>
              <a:lstStyle/>
              <a:p>
                <a:r>
                  <a:rPr lang="en-US" sz="2000"/>
                  <a:t>3</a:t>
                </a:r>
              </a:p>
            </p:txBody>
          </p:sp>
          <p:sp>
            <p:nvSpPr>
              <p:cNvPr id="45185" name="Text Box 17"/>
              <p:cNvSpPr txBox="1">
                <a:spLocks noChangeArrowheads="1"/>
              </p:cNvSpPr>
              <p:nvPr/>
            </p:nvSpPr>
            <p:spPr bwMode="auto">
              <a:xfrm>
                <a:off x="1248" y="1631"/>
                <a:ext cx="305" cy="375"/>
              </a:xfrm>
              <a:prstGeom prst="rect">
                <a:avLst/>
              </a:prstGeom>
              <a:noFill/>
              <a:ln w="9525">
                <a:noFill/>
                <a:miter lim="800000"/>
                <a:headEnd/>
                <a:tailEnd/>
              </a:ln>
            </p:spPr>
            <p:txBody>
              <a:bodyPr wrap="none">
                <a:spAutoFit/>
              </a:bodyPr>
              <a:lstStyle/>
              <a:p>
                <a:r>
                  <a:rPr lang="en-US" sz="2000"/>
                  <a:t>4</a:t>
                </a:r>
              </a:p>
            </p:txBody>
          </p:sp>
          <p:sp>
            <p:nvSpPr>
              <p:cNvPr id="45186" name="Text Box 18"/>
              <p:cNvSpPr txBox="1">
                <a:spLocks noChangeArrowheads="1"/>
              </p:cNvSpPr>
              <p:nvPr/>
            </p:nvSpPr>
            <p:spPr bwMode="auto">
              <a:xfrm>
                <a:off x="864" y="2015"/>
                <a:ext cx="305" cy="375"/>
              </a:xfrm>
              <a:prstGeom prst="rect">
                <a:avLst/>
              </a:prstGeom>
              <a:noFill/>
              <a:ln w="9525">
                <a:noFill/>
                <a:miter lim="800000"/>
                <a:headEnd/>
                <a:tailEnd/>
              </a:ln>
            </p:spPr>
            <p:txBody>
              <a:bodyPr wrap="none">
                <a:spAutoFit/>
              </a:bodyPr>
              <a:lstStyle/>
              <a:p>
                <a:r>
                  <a:rPr lang="en-US" sz="2000"/>
                  <a:t>5</a:t>
                </a:r>
              </a:p>
            </p:txBody>
          </p:sp>
          <p:sp>
            <p:nvSpPr>
              <p:cNvPr id="45187" name="Text Box 19"/>
              <p:cNvSpPr txBox="1">
                <a:spLocks noChangeArrowheads="1"/>
              </p:cNvSpPr>
              <p:nvPr/>
            </p:nvSpPr>
            <p:spPr bwMode="auto">
              <a:xfrm>
                <a:off x="1632" y="2015"/>
                <a:ext cx="305" cy="375"/>
              </a:xfrm>
              <a:prstGeom prst="rect">
                <a:avLst/>
              </a:prstGeom>
              <a:noFill/>
              <a:ln w="9525">
                <a:noFill/>
                <a:miter lim="800000"/>
                <a:headEnd/>
                <a:tailEnd/>
              </a:ln>
            </p:spPr>
            <p:txBody>
              <a:bodyPr wrap="none">
                <a:spAutoFit/>
              </a:bodyPr>
              <a:lstStyle/>
              <a:p>
                <a:r>
                  <a:rPr lang="en-US" sz="2000"/>
                  <a:t>6</a:t>
                </a:r>
              </a:p>
            </p:txBody>
          </p:sp>
          <p:sp>
            <p:nvSpPr>
              <p:cNvPr id="45188" name="Text Box 20"/>
              <p:cNvSpPr txBox="1">
                <a:spLocks noChangeArrowheads="1"/>
              </p:cNvSpPr>
              <p:nvPr/>
            </p:nvSpPr>
            <p:spPr bwMode="auto">
              <a:xfrm>
                <a:off x="1632" y="1631"/>
                <a:ext cx="305" cy="375"/>
              </a:xfrm>
              <a:prstGeom prst="rect">
                <a:avLst/>
              </a:prstGeom>
              <a:noFill/>
              <a:ln w="9525">
                <a:noFill/>
                <a:miter lim="800000"/>
                <a:headEnd/>
                <a:tailEnd/>
              </a:ln>
            </p:spPr>
            <p:txBody>
              <a:bodyPr wrap="none">
                <a:spAutoFit/>
              </a:bodyPr>
              <a:lstStyle/>
              <a:p>
                <a:r>
                  <a:rPr lang="en-US" sz="2000"/>
                  <a:t>7</a:t>
                </a:r>
              </a:p>
            </p:txBody>
          </p:sp>
          <p:sp>
            <p:nvSpPr>
              <p:cNvPr id="45189" name="Text Box 21"/>
              <p:cNvSpPr txBox="1">
                <a:spLocks noChangeArrowheads="1"/>
              </p:cNvSpPr>
              <p:nvPr/>
            </p:nvSpPr>
            <p:spPr bwMode="auto">
              <a:xfrm>
                <a:off x="864" y="1247"/>
                <a:ext cx="305" cy="375"/>
              </a:xfrm>
              <a:prstGeom prst="rect">
                <a:avLst/>
              </a:prstGeom>
              <a:noFill/>
              <a:ln w="9525">
                <a:noFill/>
                <a:miter lim="800000"/>
                <a:headEnd/>
                <a:tailEnd/>
              </a:ln>
            </p:spPr>
            <p:txBody>
              <a:bodyPr wrap="none">
                <a:spAutoFit/>
              </a:bodyPr>
              <a:lstStyle/>
              <a:p>
                <a:r>
                  <a:rPr lang="en-US" sz="2000"/>
                  <a:t>8</a:t>
                </a:r>
              </a:p>
            </p:txBody>
          </p:sp>
        </p:grpSp>
        <p:grpSp>
          <p:nvGrpSpPr>
            <p:cNvPr id="45170" name="Group 22"/>
            <p:cNvGrpSpPr>
              <a:grpSpLocks/>
            </p:cNvGrpSpPr>
            <p:nvPr/>
          </p:nvGrpSpPr>
          <p:grpSpPr bwMode="auto">
            <a:xfrm>
              <a:off x="1392" y="1056"/>
              <a:ext cx="2688" cy="480"/>
              <a:chOff x="1392" y="1056"/>
              <a:chExt cx="2688" cy="480"/>
            </a:xfrm>
          </p:grpSpPr>
          <p:sp>
            <p:nvSpPr>
              <p:cNvPr id="45171" name="Oval 23"/>
              <p:cNvSpPr>
                <a:spLocks noChangeArrowheads="1"/>
              </p:cNvSpPr>
              <p:nvPr/>
            </p:nvSpPr>
            <p:spPr bwMode="auto">
              <a:xfrm>
                <a:off x="3936" y="1056"/>
                <a:ext cx="144" cy="144"/>
              </a:xfrm>
              <a:prstGeom prst="ellipse">
                <a:avLst/>
              </a:prstGeom>
              <a:solidFill>
                <a:srgbClr val="3366FF"/>
              </a:solidFill>
              <a:ln w="28575">
                <a:solidFill>
                  <a:srgbClr val="3366FF"/>
                </a:solidFill>
                <a:round/>
                <a:headEnd/>
                <a:tailEnd/>
              </a:ln>
            </p:spPr>
            <p:txBody>
              <a:bodyPr wrap="none" anchor="ctr"/>
              <a:lstStyle/>
              <a:p>
                <a:endParaRPr lang="th-TH"/>
              </a:p>
            </p:txBody>
          </p:sp>
          <p:sp>
            <p:nvSpPr>
              <p:cNvPr id="45172" name="Line 24"/>
              <p:cNvSpPr>
                <a:spLocks noChangeShapeType="1"/>
              </p:cNvSpPr>
              <p:nvPr/>
            </p:nvSpPr>
            <p:spPr bwMode="auto">
              <a:xfrm flipH="1">
                <a:off x="1392" y="1152"/>
                <a:ext cx="2544" cy="384"/>
              </a:xfrm>
              <a:prstGeom prst="line">
                <a:avLst/>
              </a:prstGeom>
              <a:noFill/>
              <a:ln w="9525">
                <a:solidFill>
                  <a:srgbClr val="3366FF"/>
                </a:solidFill>
                <a:round/>
                <a:headEnd/>
                <a:tailEnd type="triangle" w="med" len="med"/>
              </a:ln>
            </p:spPr>
            <p:txBody>
              <a:bodyPr wrap="none"/>
              <a:lstStyle/>
              <a:p>
                <a:endParaRPr lang="th-TH"/>
              </a:p>
            </p:txBody>
          </p:sp>
        </p:grpSp>
      </p:grpSp>
      <p:grpSp>
        <p:nvGrpSpPr>
          <p:cNvPr id="5" name="Group 25"/>
          <p:cNvGrpSpPr>
            <a:grpSpLocks/>
          </p:cNvGrpSpPr>
          <p:nvPr/>
        </p:nvGrpSpPr>
        <p:grpSpPr bwMode="auto">
          <a:xfrm>
            <a:off x="990600" y="1905000"/>
            <a:ext cx="7010400" cy="4357688"/>
            <a:chOff x="624" y="1200"/>
            <a:chExt cx="4416" cy="2745"/>
          </a:xfrm>
        </p:grpSpPr>
        <p:grpSp>
          <p:nvGrpSpPr>
            <p:cNvPr id="45126" name="Group 26"/>
            <p:cNvGrpSpPr>
              <a:grpSpLocks/>
            </p:cNvGrpSpPr>
            <p:nvPr/>
          </p:nvGrpSpPr>
          <p:grpSpPr bwMode="auto">
            <a:xfrm>
              <a:off x="1008" y="3120"/>
              <a:ext cx="791" cy="825"/>
              <a:chOff x="2112" y="2688"/>
              <a:chExt cx="1163" cy="1238"/>
            </a:xfrm>
          </p:grpSpPr>
          <p:sp>
            <p:nvSpPr>
              <p:cNvPr id="45152" name="Rectangle 27"/>
              <p:cNvSpPr>
                <a:spLocks noChangeArrowheads="1"/>
              </p:cNvSpPr>
              <p:nvPr/>
            </p:nvSpPr>
            <p:spPr bwMode="auto">
              <a:xfrm>
                <a:off x="2112" y="2688"/>
                <a:ext cx="1152" cy="1152"/>
              </a:xfrm>
              <a:prstGeom prst="rect">
                <a:avLst/>
              </a:prstGeom>
              <a:noFill/>
              <a:ln w="57150">
                <a:solidFill>
                  <a:schemeClr val="tx1"/>
                </a:solidFill>
                <a:miter lim="800000"/>
                <a:headEnd/>
                <a:tailEnd/>
              </a:ln>
            </p:spPr>
            <p:txBody>
              <a:bodyPr wrap="none" anchor="ctr"/>
              <a:lstStyle/>
              <a:p>
                <a:endParaRPr lang="th-TH"/>
              </a:p>
            </p:txBody>
          </p:sp>
          <p:sp>
            <p:nvSpPr>
              <p:cNvPr id="45153" name="Rectangle 28"/>
              <p:cNvSpPr>
                <a:spLocks noChangeArrowheads="1"/>
              </p:cNvSpPr>
              <p:nvPr/>
            </p:nvSpPr>
            <p:spPr bwMode="auto">
              <a:xfrm>
                <a:off x="2112" y="2688"/>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54" name="Rectangle 29"/>
              <p:cNvSpPr>
                <a:spLocks noChangeArrowheads="1"/>
              </p:cNvSpPr>
              <p:nvPr/>
            </p:nvSpPr>
            <p:spPr bwMode="auto">
              <a:xfrm>
                <a:off x="2112" y="307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55" name="Rectangle 30"/>
              <p:cNvSpPr>
                <a:spLocks noChangeArrowheads="1"/>
              </p:cNvSpPr>
              <p:nvPr/>
            </p:nvSpPr>
            <p:spPr bwMode="auto">
              <a:xfrm>
                <a:off x="2112" y="345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56" name="Rectangle 31"/>
              <p:cNvSpPr>
                <a:spLocks noChangeArrowheads="1"/>
              </p:cNvSpPr>
              <p:nvPr/>
            </p:nvSpPr>
            <p:spPr bwMode="auto">
              <a:xfrm>
                <a:off x="2880" y="2688"/>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57" name="Rectangle 32"/>
              <p:cNvSpPr>
                <a:spLocks noChangeArrowheads="1"/>
              </p:cNvSpPr>
              <p:nvPr/>
            </p:nvSpPr>
            <p:spPr bwMode="auto">
              <a:xfrm>
                <a:off x="2496" y="307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58" name="Rectangle 33"/>
              <p:cNvSpPr>
                <a:spLocks noChangeArrowheads="1"/>
              </p:cNvSpPr>
              <p:nvPr/>
            </p:nvSpPr>
            <p:spPr bwMode="auto">
              <a:xfrm>
                <a:off x="2880" y="307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59" name="Rectangle 34"/>
              <p:cNvSpPr>
                <a:spLocks noChangeArrowheads="1"/>
              </p:cNvSpPr>
              <p:nvPr/>
            </p:nvSpPr>
            <p:spPr bwMode="auto">
              <a:xfrm>
                <a:off x="2496" y="345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60" name="Rectangle 35"/>
              <p:cNvSpPr>
                <a:spLocks noChangeArrowheads="1"/>
              </p:cNvSpPr>
              <p:nvPr/>
            </p:nvSpPr>
            <p:spPr bwMode="auto">
              <a:xfrm>
                <a:off x="2880" y="345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61" name="Text Box 36"/>
              <p:cNvSpPr txBox="1">
                <a:spLocks noChangeArrowheads="1"/>
              </p:cNvSpPr>
              <p:nvPr/>
            </p:nvSpPr>
            <p:spPr bwMode="auto">
              <a:xfrm>
                <a:off x="2593" y="3551"/>
                <a:ext cx="298" cy="375"/>
              </a:xfrm>
              <a:prstGeom prst="rect">
                <a:avLst/>
              </a:prstGeom>
              <a:noFill/>
              <a:ln w="9525">
                <a:noFill/>
                <a:miter lim="800000"/>
                <a:headEnd/>
                <a:tailEnd/>
              </a:ln>
            </p:spPr>
            <p:txBody>
              <a:bodyPr wrap="none">
                <a:spAutoFit/>
              </a:bodyPr>
              <a:lstStyle/>
              <a:p>
                <a:r>
                  <a:rPr lang="en-US" sz="2000"/>
                  <a:t>1</a:t>
                </a:r>
              </a:p>
            </p:txBody>
          </p:sp>
          <p:sp>
            <p:nvSpPr>
              <p:cNvPr id="45162" name="Text Box 37"/>
              <p:cNvSpPr txBox="1">
                <a:spLocks noChangeArrowheads="1"/>
              </p:cNvSpPr>
              <p:nvPr/>
            </p:nvSpPr>
            <p:spPr bwMode="auto">
              <a:xfrm>
                <a:off x="2976" y="2783"/>
                <a:ext cx="299" cy="375"/>
              </a:xfrm>
              <a:prstGeom prst="rect">
                <a:avLst/>
              </a:prstGeom>
              <a:noFill/>
              <a:ln w="9525">
                <a:noFill/>
                <a:miter lim="800000"/>
                <a:headEnd/>
                <a:tailEnd/>
              </a:ln>
            </p:spPr>
            <p:txBody>
              <a:bodyPr wrap="none">
                <a:spAutoFit/>
              </a:bodyPr>
              <a:lstStyle/>
              <a:p>
                <a:r>
                  <a:rPr lang="en-US" sz="2000"/>
                  <a:t>2</a:t>
                </a:r>
              </a:p>
            </p:txBody>
          </p:sp>
          <p:sp>
            <p:nvSpPr>
              <p:cNvPr id="45163" name="Text Box 38"/>
              <p:cNvSpPr txBox="1">
                <a:spLocks noChangeArrowheads="1"/>
              </p:cNvSpPr>
              <p:nvPr/>
            </p:nvSpPr>
            <p:spPr bwMode="auto">
              <a:xfrm>
                <a:off x="2208" y="3167"/>
                <a:ext cx="298" cy="375"/>
              </a:xfrm>
              <a:prstGeom prst="rect">
                <a:avLst/>
              </a:prstGeom>
              <a:noFill/>
              <a:ln w="9525">
                <a:noFill/>
                <a:miter lim="800000"/>
                <a:headEnd/>
                <a:tailEnd/>
              </a:ln>
            </p:spPr>
            <p:txBody>
              <a:bodyPr wrap="none">
                <a:spAutoFit/>
              </a:bodyPr>
              <a:lstStyle/>
              <a:p>
                <a:r>
                  <a:rPr lang="en-US" sz="2000"/>
                  <a:t>3</a:t>
                </a:r>
              </a:p>
            </p:txBody>
          </p:sp>
          <p:sp>
            <p:nvSpPr>
              <p:cNvPr id="45164" name="Text Box 39"/>
              <p:cNvSpPr txBox="1">
                <a:spLocks noChangeArrowheads="1"/>
              </p:cNvSpPr>
              <p:nvPr/>
            </p:nvSpPr>
            <p:spPr bwMode="auto">
              <a:xfrm>
                <a:off x="2593" y="3167"/>
                <a:ext cx="298" cy="375"/>
              </a:xfrm>
              <a:prstGeom prst="rect">
                <a:avLst/>
              </a:prstGeom>
              <a:noFill/>
              <a:ln w="9525">
                <a:noFill/>
                <a:miter lim="800000"/>
                <a:headEnd/>
                <a:tailEnd/>
              </a:ln>
            </p:spPr>
            <p:txBody>
              <a:bodyPr wrap="none">
                <a:spAutoFit/>
              </a:bodyPr>
              <a:lstStyle/>
              <a:p>
                <a:r>
                  <a:rPr lang="en-US" sz="2000"/>
                  <a:t>4</a:t>
                </a:r>
              </a:p>
            </p:txBody>
          </p:sp>
          <p:sp>
            <p:nvSpPr>
              <p:cNvPr id="45165" name="Text Box 40"/>
              <p:cNvSpPr txBox="1">
                <a:spLocks noChangeArrowheads="1"/>
              </p:cNvSpPr>
              <p:nvPr/>
            </p:nvSpPr>
            <p:spPr bwMode="auto">
              <a:xfrm>
                <a:off x="2208" y="3551"/>
                <a:ext cx="298" cy="375"/>
              </a:xfrm>
              <a:prstGeom prst="rect">
                <a:avLst/>
              </a:prstGeom>
              <a:noFill/>
              <a:ln w="9525">
                <a:noFill/>
                <a:miter lim="800000"/>
                <a:headEnd/>
                <a:tailEnd/>
              </a:ln>
            </p:spPr>
            <p:txBody>
              <a:bodyPr wrap="none">
                <a:spAutoFit/>
              </a:bodyPr>
              <a:lstStyle/>
              <a:p>
                <a:r>
                  <a:rPr lang="en-US" sz="2000"/>
                  <a:t>5</a:t>
                </a:r>
              </a:p>
            </p:txBody>
          </p:sp>
          <p:sp>
            <p:nvSpPr>
              <p:cNvPr id="45166" name="Text Box 41"/>
              <p:cNvSpPr txBox="1">
                <a:spLocks noChangeArrowheads="1"/>
              </p:cNvSpPr>
              <p:nvPr/>
            </p:nvSpPr>
            <p:spPr bwMode="auto">
              <a:xfrm>
                <a:off x="2976" y="3551"/>
                <a:ext cx="299" cy="375"/>
              </a:xfrm>
              <a:prstGeom prst="rect">
                <a:avLst/>
              </a:prstGeom>
              <a:noFill/>
              <a:ln w="9525">
                <a:noFill/>
                <a:miter lim="800000"/>
                <a:headEnd/>
                <a:tailEnd/>
              </a:ln>
            </p:spPr>
            <p:txBody>
              <a:bodyPr wrap="none">
                <a:spAutoFit/>
              </a:bodyPr>
              <a:lstStyle/>
              <a:p>
                <a:r>
                  <a:rPr lang="en-US" sz="2000"/>
                  <a:t>6</a:t>
                </a:r>
              </a:p>
            </p:txBody>
          </p:sp>
          <p:sp>
            <p:nvSpPr>
              <p:cNvPr id="45167" name="Text Box 42"/>
              <p:cNvSpPr txBox="1">
                <a:spLocks noChangeArrowheads="1"/>
              </p:cNvSpPr>
              <p:nvPr/>
            </p:nvSpPr>
            <p:spPr bwMode="auto">
              <a:xfrm>
                <a:off x="2976" y="3167"/>
                <a:ext cx="299" cy="375"/>
              </a:xfrm>
              <a:prstGeom prst="rect">
                <a:avLst/>
              </a:prstGeom>
              <a:noFill/>
              <a:ln w="9525">
                <a:noFill/>
                <a:miter lim="800000"/>
                <a:headEnd/>
                <a:tailEnd/>
              </a:ln>
            </p:spPr>
            <p:txBody>
              <a:bodyPr wrap="none">
                <a:spAutoFit/>
              </a:bodyPr>
              <a:lstStyle/>
              <a:p>
                <a:r>
                  <a:rPr lang="en-US" sz="2000"/>
                  <a:t>7</a:t>
                </a:r>
              </a:p>
            </p:txBody>
          </p:sp>
          <p:sp>
            <p:nvSpPr>
              <p:cNvPr id="45168" name="Text Box 43"/>
              <p:cNvSpPr txBox="1">
                <a:spLocks noChangeArrowheads="1"/>
              </p:cNvSpPr>
              <p:nvPr/>
            </p:nvSpPr>
            <p:spPr bwMode="auto">
              <a:xfrm>
                <a:off x="2208" y="2783"/>
                <a:ext cx="298" cy="375"/>
              </a:xfrm>
              <a:prstGeom prst="rect">
                <a:avLst/>
              </a:prstGeom>
              <a:noFill/>
              <a:ln w="9525">
                <a:noFill/>
                <a:miter lim="800000"/>
                <a:headEnd/>
                <a:tailEnd/>
              </a:ln>
            </p:spPr>
            <p:txBody>
              <a:bodyPr wrap="none">
                <a:spAutoFit/>
              </a:bodyPr>
              <a:lstStyle/>
              <a:p>
                <a:r>
                  <a:rPr lang="en-US" sz="2000"/>
                  <a:t>8</a:t>
                </a:r>
              </a:p>
            </p:txBody>
          </p:sp>
        </p:grpSp>
        <p:grpSp>
          <p:nvGrpSpPr>
            <p:cNvPr id="45127" name="Group 44"/>
            <p:cNvGrpSpPr>
              <a:grpSpLocks/>
            </p:cNvGrpSpPr>
            <p:nvPr/>
          </p:nvGrpSpPr>
          <p:grpSpPr bwMode="auto">
            <a:xfrm>
              <a:off x="624" y="2112"/>
              <a:ext cx="791" cy="825"/>
              <a:chOff x="2112" y="1152"/>
              <a:chExt cx="1163" cy="1238"/>
            </a:xfrm>
          </p:grpSpPr>
          <p:sp>
            <p:nvSpPr>
              <p:cNvPr id="45135" name="Rectangle 45"/>
              <p:cNvSpPr>
                <a:spLocks noChangeArrowheads="1"/>
              </p:cNvSpPr>
              <p:nvPr/>
            </p:nvSpPr>
            <p:spPr bwMode="auto">
              <a:xfrm>
                <a:off x="2112" y="1152"/>
                <a:ext cx="1152" cy="1152"/>
              </a:xfrm>
              <a:prstGeom prst="rect">
                <a:avLst/>
              </a:prstGeom>
              <a:noFill/>
              <a:ln w="57150">
                <a:solidFill>
                  <a:schemeClr val="tx1"/>
                </a:solidFill>
                <a:miter lim="800000"/>
                <a:headEnd/>
                <a:tailEnd/>
              </a:ln>
            </p:spPr>
            <p:txBody>
              <a:bodyPr wrap="none" anchor="ctr"/>
              <a:lstStyle/>
              <a:p>
                <a:endParaRPr lang="th-TH"/>
              </a:p>
            </p:txBody>
          </p:sp>
          <p:sp>
            <p:nvSpPr>
              <p:cNvPr id="45136" name="Rectangle 46"/>
              <p:cNvSpPr>
                <a:spLocks noChangeArrowheads="1"/>
              </p:cNvSpPr>
              <p:nvPr/>
            </p:nvSpPr>
            <p:spPr bwMode="auto">
              <a:xfrm>
                <a:off x="2112" y="115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37" name="Rectangle 47"/>
              <p:cNvSpPr>
                <a:spLocks noChangeArrowheads="1"/>
              </p:cNvSpPr>
              <p:nvPr/>
            </p:nvSpPr>
            <p:spPr bwMode="auto">
              <a:xfrm>
                <a:off x="2112" y="153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38" name="Rectangle 48"/>
              <p:cNvSpPr>
                <a:spLocks noChangeArrowheads="1"/>
              </p:cNvSpPr>
              <p:nvPr/>
            </p:nvSpPr>
            <p:spPr bwMode="auto">
              <a:xfrm>
                <a:off x="2112" y="1920"/>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39" name="Rectangle 49"/>
              <p:cNvSpPr>
                <a:spLocks noChangeArrowheads="1"/>
              </p:cNvSpPr>
              <p:nvPr/>
            </p:nvSpPr>
            <p:spPr bwMode="auto">
              <a:xfrm>
                <a:off x="2496" y="115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40" name="Rectangle 50"/>
              <p:cNvSpPr>
                <a:spLocks noChangeArrowheads="1"/>
              </p:cNvSpPr>
              <p:nvPr/>
            </p:nvSpPr>
            <p:spPr bwMode="auto">
              <a:xfrm>
                <a:off x="2496" y="153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41" name="Rectangle 51"/>
              <p:cNvSpPr>
                <a:spLocks noChangeArrowheads="1"/>
              </p:cNvSpPr>
              <p:nvPr/>
            </p:nvSpPr>
            <p:spPr bwMode="auto">
              <a:xfrm>
                <a:off x="2880" y="115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42" name="Rectangle 52"/>
              <p:cNvSpPr>
                <a:spLocks noChangeArrowheads="1"/>
              </p:cNvSpPr>
              <p:nvPr/>
            </p:nvSpPr>
            <p:spPr bwMode="auto">
              <a:xfrm>
                <a:off x="2496" y="1920"/>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43" name="Rectangle 53"/>
              <p:cNvSpPr>
                <a:spLocks noChangeArrowheads="1"/>
              </p:cNvSpPr>
              <p:nvPr/>
            </p:nvSpPr>
            <p:spPr bwMode="auto">
              <a:xfrm>
                <a:off x="2880" y="1920"/>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44" name="Text Box 54"/>
              <p:cNvSpPr txBox="1">
                <a:spLocks noChangeArrowheads="1"/>
              </p:cNvSpPr>
              <p:nvPr/>
            </p:nvSpPr>
            <p:spPr bwMode="auto">
              <a:xfrm>
                <a:off x="2593" y="2015"/>
                <a:ext cx="298" cy="375"/>
              </a:xfrm>
              <a:prstGeom prst="rect">
                <a:avLst/>
              </a:prstGeom>
              <a:noFill/>
              <a:ln w="9525">
                <a:noFill/>
                <a:miter lim="800000"/>
                <a:headEnd/>
                <a:tailEnd/>
              </a:ln>
            </p:spPr>
            <p:txBody>
              <a:bodyPr wrap="none">
                <a:spAutoFit/>
              </a:bodyPr>
              <a:lstStyle/>
              <a:p>
                <a:r>
                  <a:rPr lang="en-US" sz="2000"/>
                  <a:t>1</a:t>
                </a:r>
              </a:p>
            </p:txBody>
          </p:sp>
          <p:sp>
            <p:nvSpPr>
              <p:cNvPr id="45145" name="Text Box 55"/>
              <p:cNvSpPr txBox="1">
                <a:spLocks noChangeArrowheads="1"/>
              </p:cNvSpPr>
              <p:nvPr/>
            </p:nvSpPr>
            <p:spPr bwMode="auto">
              <a:xfrm>
                <a:off x="2593" y="1247"/>
                <a:ext cx="298" cy="375"/>
              </a:xfrm>
              <a:prstGeom prst="rect">
                <a:avLst/>
              </a:prstGeom>
              <a:noFill/>
              <a:ln w="9525">
                <a:noFill/>
                <a:miter lim="800000"/>
                <a:headEnd/>
                <a:tailEnd/>
              </a:ln>
            </p:spPr>
            <p:txBody>
              <a:bodyPr wrap="none">
                <a:spAutoFit/>
              </a:bodyPr>
              <a:lstStyle/>
              <a:p>
                <a:r>
                  <a:rPr lang="en-US" sz="2000"/>
                  <a:t>2</a:t>
                </a:r>
              </a:p>
            </p:txBody>
          </p:sp>
          <p:sp>
            <p:nvSpPr>
              <p:cNvPr id="45146" name="Text Box 56"/>
              <p:cNvSpPr txBox="1">
                <a:spLocks noChangeArrowheads="1"/>
              </p:cNvSpPr>
              <p:nvPr/>
            </p:nvSpPr>
            <p:spPr bwMode="auto">
              <a:xfrm>
                <a:off x="2208" y="1631"/>
                <a:ext cx="298" cy="375"/>
              </a:xfrm>
              <a:prstGeom prst="rect">
                <a:avLst/>
              </a:prstGeom>
              <a:noFill/>
              <a:ln w="9525">
                <a:noFill/>
                <a:miter lim="800000"/>
                <a:headEnd/>
                <a:tailEnd/>
              </a:ln>
            </p:spPr>
            <p:txBody>
              <a:bodyPr wrap="none">
                <a:spAutoFit/>
              </a:bodyPr>
              <a:lstStyle/>
              <a:p>
                <a:r>
                  <a:rPr lang="en-US" sz="2000"/>
                  <a:t>3</a:t>
                </a:r>
              </a:p>
            </p:txBody>
          </p:sp>
          <p:sp>
            <p:nvSpPr>
              <p:cNvPr id="45147" name="Text Box 57"/>
              <p:cNvSpPr txBox="1">
                <a:spLocks noChangeArrowheads="1"/>
              </p:cNvSpPr>
              <p:nvPr/>
            </p:nvSpPr>
            <p:spPr bwMode="auto">
              <a:xfrm>
                <a:off x="2593" y="1631"/>
                <a:ext cx="298" cy="375"/>
              </a:xfrm>
              <a:prstGeom prst="rect">
                <a:avLst/>
              </a:prstGeom>
              <a:noFill/>
              <a:ln w="9525">
                <a:noFill/>
                <a:miter lim="800000"/>
                <a:headEnd/>
                <a:tailEnd/>
              </a:ln>
            </p:spPr>
            <p:txBody>
              <a:bodyPr wrap="none">
                <a:spAutoFit/>
              </a:bodyPr>
              <a:lstStyle/>
              <a:p>
                <a:r>
                  <a:rPr lang="en-US" sz="2000"/>
                  <a:t>4</a:t>
                </a:r>
              </a:p>
            </p:txBody>
          </p:sp>
          <p:sp>
            <p:nvSpPr>
              <p:cNvPr id="45148" name="Text Box 58"/>
              <p:cNvSpPr txBox="1">
                <a:spLocks noChangeArrowheads="1"/>
              </p:cNvSpPr>
              <p:nvPr/>
            </p:nvSpPr>
            <p:spPr bwMode="auto">
              <a:xfrm>
                <a:off x="2208" y="2015"/>
                <a:ext cx="298" cy="375"/>
              </a:xfrm>
              <a:prstGeom prst="rect">
                <a:avLst/>
              </a:prstGeom>
              <a:noFill/>
              <a:ln w="9525">
                <a:noFill/>
                <a:miter lim="800000"/>
                <a:headEnd/>
                <a:tailEnd/>
              </a:ln>
            </p:spPr>
            <p:txBody>
              <a:bodyPr wrap="none">
                <a:spAutoFit/>
              </a:bodyPr>
              <a:lstStyle/>
              <a:p>
                <a:r>
                  <a:rPr lang="en-US" sz="2000"/>
                  <a:t>5</a:t>
                </a:r>
              </a:p>
            </p:txBody>
          </p:sp>
          <p:sp>
            <p:nvSpPr>
              <p:cNvPr id="45149" name="Text Box 59"/>
              <p:cNvSpPr txBox="1">
                <a:spLocks noChangeArrowheads="1"/>
              </p:cNvSpPr>
              <p:nvPr/>
            </p:nvSpPr>
            <p:spPr bwMode="auto">
              <a:xfrm>
                <a:off x="2976" y="2015"/>
                <a:ext cx="299" cy="375"/>
              </a:xfrm>
              <a:prstGeom prst="rect">
                <a:avLst/>
              </a:prstGeom>
              <a:noFill/>
              <a:ln w="9525">
                <a:noFill/>
                <a:miter lim="800000"/>
                <a:headEnd/>
                <a:tailEnd/>
              </a:ln>
            </p:spPr>
            <p:txBody>
              <a:bodyPr wrap="none">
                <a:spAutoFit/>
              </a:bodyPr>
              <a:lstStyle/>
              <a:p>
                <a:r>
                  <a:rPr lang="en-US" sz="2000"/>
                  <a:t>6</a:t>
                </a:r>
              </a:p>
            </p:txBody>
          </p:sp>
          <p:sp>
            <p:nvSpPr>
              <p:cNvPr id="45150" name="Text Box 60"/>
              <p:cNvSpPr txBox="1">
                <a:spLocks noChangeArrowheads="1"/>
              </p:cNvSpPr>
              <p:nvPr/>
            </p:nvSpPr>
            <p:spPr bwMode="auto">
              <a:xfrm>
                <a:off x="2976" y="1247"/>
                <a:ext cx="299" cy="375"/>
              </a:xfrm>
              <a:prstGeom prst="rect">
                <a:avLst/>
              </a:prstGeom>
              <a:noFill/>
              <a:ln w="9525">
                <a:noFill/>
                <a:miter lim="800000"/>
                <a:headEnd/>
                <a:tailEnd/>
              </a:ln>
            </p:spPr>
            <p:txBody>
              <a:bodyPr wrap="none">
                <a:spAutoFit/>
              </a:bodyPr>
              <a:lstStyle/>
              <a:p>
                <a:r>
                  <a:rPr lang="en-US" sz="2000"/>
                  <a:t>7</a:t>
                </a:r>
              </a:p>
            </p:txBody>
          </p:sp>
          <p:sp>
            <p:nvSpPr>
              <p:cNvPr id="45151" name="Text Box 61"/>
              <p:cNvSpPr txBox="1">
                <a:spLocks noChangeArrowheads="1"/>
              </p:cNvSpPr>
              <p:nvPr/>
            </p:nvSpPr>
            <p:spPr bwMode="auto">
              <a:xfrm>
                <a:off x="2208" y="1247"/>
                <a:ext cx="298" cy="375"/>
              </a:xfrm>
              <a:prstGeom prst="rect">
                <a:avLst/>
              </a:prstGeom>
              <a:noFill/>
              <a:ln w="9525">
                <a:noFill/>
                <a:miter lim="800000"/>
                <a:headEnd/>
                <a:tailEnd/>
              </a:ln>
            </p:spPr>
            <p:txBody>
              <a:bodyPr wrap="none">
                <a:spAutoFit/>
              </a:bodyPr>
              <a:lstStyle/>
              <a:p>
                <a:r>
                  <a:rPr lang="en-US" sz="2000"/>
                  <a:t>8</a:t>
                </a:r>
              </a:p>
            </p:txBody>
          </p:sp>
        </p:grpSp>
        <p:grpSp>
          <p:nvGrpSpPr>
            <p:cNvPr id="45128" name="Group 62"/>
            <p:cNvGrpSpPr>
              <a:grpSpLocks/>
            </p:cNvGrpSpPr>
            <p:nvPr/>
          </p:nvGrpSpPr>
          <p:grpSpPr bwMode="auto">
            <a:xfrm>
              <a:off x="1440" y="1200"/>
              <a:ext cx="3600" cy="1920"/>
              <a:chOff x="1440" y="1200"/>
              <a:chExt cx="3600" cy="1920"/>
            </a:xfrm>
          </p:grpSpPr>
          <p:sp>
            <p:nvSpPr>
              <p:cNvPr id="45129" name="Oval 63"/>
              <p:cNvSpPr>
                <a:spLocks noChangeArrowheads="1"/>
              </p:cNvSpPr>
              <p:nvPr/>
            </p:nvSpPr>
            <p:spPr bwMode="auto">
              <a:xfrm>
                <a:off x="2976" y="1488"/>
                <a:ext cx="144" cy="144"/>
              </a:xfrm>
              <a:prstGeom prst="ellipse">
                <a:avLst/>
              </a:prstGeom>
              <a:solidFill>
                <a:srgbClr val="339933"/>
              </a:solidFill>
              <a:ln w="28575">
                <a:solidFill>
                  <a:srgbClr val="339933"/>
                </a:solidFill>
                <a:round/>
                <a:headEnd/>
                <a:tailEnd/>
              </a:ln>
            </p:spPr>
            <p:txBody>
              <a:bodyPr wrap="none" anchor="ctr"/>
              <a:lstStyle/>
              <a:p>
                <a:endParaRPr lang="th-TH"/>
              </a:p>
            </p:txBody>
          </p:sp>
          <p:sp>
            <p:nvSpPr>
              <p:cNvPr id="45130" name="Oval 64"/>
              <p:cNvSpPr>
                <a:spLocks noChangeArrowheads="1"/>
              </p:cNvSpPr>
              <p:nvPr/>
            </p:nvSpPr>
            <p:spPr bwMode="auto">
              <a:xfrm>
                <a:off x="4896" y="1488"/>
                <a:ext cx="144" cy="144"/>
              </a:xfrm>
              <a:prstGeom prst="ellipse">
                <a:avLst/>
              </a:prstGeom>
              <a:solidFill>
                <a:srgbClr val="339933"/>
              </a:solidFill>
              <a:ln w="28575">
                <a:solidFill>
                  <a:srgbClr val="339933"/>
                </a:solidFill>
                <a:round/>
                <a:headEnd/>
                <a:tailEnd/>
              </a:ln>
            </p:spPr>
            <p:txBody>
              <a:bodyPr wrap="none" anchor="ctr"/>
              <a:lstStyle/>
              <a:p>
                <a:endParaRPr lang="th-TH"/>
              </a:p>
            </p:txBody>
          </p:sp>
          <p:sp>
            <p:nvSpPr>
              <p:cNvPr id="45131" name="Line 65"/>
              <p:cNvSpPr>
                <a:spLocks noChangeShapeType="1"/>
              </p:cNvSpPr>
              <p:nvPr/>
            </p:nvSpPr>
            <p:spPr bwMode="auto">
              <a:xfrm flipH="1">
                <a:off x="1440" y="1584"/>
                <a:ext cx="1536" cy="912"/>
              </a:xfrm>
              <a:prstGeom prst="line">
                <a:avLst/>
              </a:prstGeom>
              <a:noFill/>
              <a:ln w="9525">
                <a:solidFill>
                  <a:srgbClr val="339933"/>
                </a:solidFill>
                <a:round/>
                <a:headEnd/>
                <a:tailEnd type="triangle" w="med" len="med"/>
              </a:ln>
            </p:spPr>
            <p:txBody>
              <a:bodyPr wrap="none"/>
              <a:lstStyle/>
              <a:p>
                <a:endParaRPr lang="th-TH"/>
              </a:p>
            </p:txBody>
          </p:sp>
          <p:sp>
            <p:nvSpPr>
              <p:cNvPr id="45132" name="Line 66"/>
              <p:cNvSpPr>
                <a:spLocks noChangeShapeType="1"/>
              </p:cNvSpPr>
              <p:nvPr/>
            </p:nvSpPr>
            <p:spPr bwMode="auto">
              <a:xfrm flipH="1">
                <a:off x="1776" y="1584"/>
                <a:ext cx="3120" cy="1536"/>
              </a:xfrm>
              <a:prstGeom prst="line">
                <a:avLst/>
              </a:prstGeom>
              <a:noFill/>
              <a:ln w="9525">
                <a:solidFill>
                  <a:srgbClr val="339933"/>
                </a:solidFill>
                <a:round/>
                <a:headEnd/>
                <a:tailEnd type="triangle" w="med" len="med"/>
              </a:ln>
            </p:spPr>
            <p:txBody>
              <a:bodyPr wrap="none"/>
              <a:lstStyle/>
              <a:p>
                <a:endParaRPr lang="th-TH"/>
              </a:p>
            </p:txBody>
          </p:sp>
          <p:sp>
            <p:nvSpPr>
              <p:cNvPr id="45133" name="Line 67"/>
              <p:cNvSpPr>
                <a:spLocks noChangeShapeType="1"/>
              </p:cNvSpPr>
              <p:nvPr/>
            </p:nvSpPr>
            <p:spPr bwMode="auto">
              <a:xfrm flipH="1">
                <a:off x="3120" y="1200"/>
                <a:ext cx="864" cy="336"/>
              </a:xfrm>
              <a:prstGeom prst="line">
                <a:avLst/>
              </a:prstGeom>
              <a:noFill/>
              <a:ln w="28575">
                <a:solidFill>
                  <a:srgbClr val="CC6600"/>
                </a:solidFill>
                <a:round/>
                <a:headEnd/>
                <a:tailEnd type="triangle" w="med" len="med"/>
              </a:ln>
            </p:spPr>
            <p:txBody>
              <a:bodyPr wrap="none"/>
              <a:lstStyle/>
              <a:p>
                <a:endParaRPr lang="th-TH"/>
              </a:p>
            </p:txBody>
          </p:sp>
          <p:sp>
            <p:nvSpPr>
              <p:cNvPr id="45134" name="Line 68"/>
              <p:cNvSpPr>
                <a:spLocks noChangeShapeType="1"/>
              </p:cNvSpPr>
              <p:nvPr/>
            </p:nvSpPr>
            <p:spPr bwMode="auto">
              <a:xfrm>
                <a:off x="3984" y="1200"/>
                <a:ext cx="945" cy="306"/>
              </a:xfrm>
              <a:prstGeom prst="line">
                <a:avLst/>
              </a:prstGeom>
              <a:noFill/>
              <a:ln w="28575">
                <a:solidFill>
                  <a:srgbClr val="CC6600"/>
                </a:solidFill>
                <a:round/>
                <a:headEnd/>
                <a:tailEnd type="triangle" w="med" len="med"/>
              </a:ln>
            </p:spPr>
            <p:txBody>
              <a:bodyPr wrap="none"/>
              <a:lstStyle/>
              <a:p>
                <a:endParaRPr lang="th-TH"/>
              </a:p>
            </p:txBody>
          </p:sp>
        </p:grpSp>
      </p:grpSp>
      <p:grpSp>
        <p:nvGrpSpPr>
          <p:cNvPr id="9" name="Group 69"/>
          <p:cNvGrpSpPr>
            <a:grpSpLocks/>
          </p:cNvGrpSpPr>
          <p:nvPr/>
        </p:nvGrpSpPr>
        <p:grpSpPr bwMode="auto">
          <a:xfrm>
            <a:off x="3657600" y="2586038"/>
            <a:ext cx="5199063" cy="3676650"/>
            <a:chOff x="2304" y="1629"/>
            <a:chExt cx="3275" cy="2316"/>
          </a:xfrm>
        </p:grpSpPr>
        <p:grpSp>
          <p:nvGrpSpPr>
            <p:cNvPr id="45063" name="Group 70"/>
            <p:cNvGrpSpPr>
              <a:grpSpLocks/>
            </p:cNvGrpSpPr>
            <p:nvPr/>
          </p:nvGrpSpPr>
          <p:grpSpPr bwMode="auto">
            <a:xfrm>
              <a:off x="2304" y="3120"/>
              <a:ext cx="2135" cy="825"/>
              <a:chOff x="2304" y="3120"/>
              <a:chExt cx="2135" cy="825"/>
            </a:xfrm>
          </p:grpSpPr>
          <p:sp>
            <p:nvSpPr>
              <p:cNvPr id="45098" name="Rectangle 71"/>
              <p:cNvSpPr>
                <a:spLocks noChangeArrowheads="1"/>
              </p:cNvSpPr>
              <p:nvPr/>
            </p:nvSpPr>
            <p:spPr bwMode="auto">
              <a:xfrm>
                <a:off x="2565" y="3120"/>
                <a:ext cx="261" cy="256"/>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099" name="Rectangle 72"/>
              <p:cNvSpPr>
                <a:spLocks noChangeArrowheads="1"/>
              </p:cNvSpPr>
              <p:nvPr/>
            </p:nvSpPr>
            <p:spPr bwMode="auto">
              <a:xfrm>
                <a:off x="2304" y="3376"/>
                <a:ext cx="261" cy="256"/>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00" name="Rectangle 73"/>
              <p:cNvSpPr>
                <a:spLocks noChangeArrowheads="1"/>
              </p:cNvSpPr>
              <p:nvPr/>
            </p:nvSpPr>
            <p:spPr bwMode="auto">
              <a:xfrm>
                <a:off x="2304" y="3632"/>
                <a:ext cx="261" cy="256"/>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01" name="Rectangle 74"/>
              <p:cNvSpPr>
                <a:spLocks noChangeArrowheads="1"/>
              </p:cNvSpPr>
              <p:nvPr/>
            </p:nvSpPr>
            <p:spPr bwMode="auto">
              <a:xfrm>
                <a:off x="2826" y="3120"/>
                <a:ext cx="262" cy="256"/>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02" name="Rectangle 75"/>
              <p:cNvSpPr>
                <a:spLocks noChangeArrowheads="1"/>
              </p:cNvSpPr>
              <p:nvPr/>
            </p:nvSpPr>
            <p:spPr bwMode="auto">
              <a:xfrm>
                <a:off x="2565" y="3376"/>
                <a:ext cx="261" cy="256"/>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03" name="Rectangle 76"/>
              <p:cNvSpPr>
                <a:spLocks noChangeArrowheads="1"/>
              </p:cNvSpPr>
              <p:nvPr/>
            </p:nvSpPr>
            <p:spPr bwMode="auto">
              <a:xfrm>
                <a:off x="2826" y="3376"/>
                <a:ext cx="262" cy="256"/>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04" name="Rectangle 77"/>
              <p:cNvSpPr>
                <a:spLocks noChangeArrowheads="1"/>
              </p:cNvSpPr>
              <p:nvPr/>
            </p:nvSpPr>
            <p:spPr bwMode="auto">
              <a:xfrm>
                <a:off x="2565" y="3632"/>
                <a:ext cx="261" cy="256"/>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05" name="Rectangle 78"/>
              <p:cNvSpPr>
                <a:spLocks noChangeArrowheads="1"/>
              </p:cNvSpPr>
              <p:nvPr/>
            </p:nvSpPr>
            <p:spPr bwMode="auto">
              <a:xfrm>
                <a:off x="2826" y="3632"/>
                <a:ext cx="262" cy="256"/>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06" name="Text Box 79"/>
              <p:cNvSpPr txBox="1">
                <a:spLocks noChangeArrowheads="1"/>
              </p:cNvSpPr>
              <p:nvPr/>
            </p:nvSpPr>
            <p:spPr bwMode="auto">
              <a:xfrm>
                <a:off x="2631" y="3695"/>
                <a:ext cx="203" cy="250"/>
              </a:xfrm>
              <a:prstGeom prst="rect">
                <a:avLst/>
              </a:prstGeom>
              <a:noFill/>
              <a:ln w="9525">
                <a:noFill/>
                <a:miter lim="800000"/>
                <a:headEnd/>
                <a:tailEnd/>
              </a:ln>
            </p:spPr>
            <p:txBody>
              <a:bodyPr wrap="none">
                <a:spAutoFit/>
              </a:bodyPr>
              <a:lstStyle/>
              <a:p>
                <a:r>
                  <a:rPr lang="en-US" sz="2000"/>
                  <a:t>1</a:t>
                </a:r>
              </a:p>
            </p:txBody>
          </p:sp>
          <p:sp>
            <p:nvSpPr>
              <p:cNvPr id="45107" name="Text Box 80"/>
              <p:cNvSpPr txBox="1">
                <a:spLocks noChangeArrowheads="1"/>
              </p:cNvSpPr>
              <p:nvPr/>
            </p:nvSpPr>
            <p:spPr bwMode="auto">
              <a:xfrm>
                <a:off x="2369" y="3439"/>
                <a:ext cx="203" cy="250"/>
              </a:xfrm>
              <a:prstGeom prst="rect">
                <a:avLst/>
              </a:prstGeom>
              <a:noFill/>
              <a:ln w="9525">
                <a:noFill/>
                <a:miter lim="800000"/>
                <a:headEnd/>
                <a:tailEnd/>
              </a:ln>
            </p:spPr>
            <p:txBody>
              <a:bodyPr wrap="none">
                <a:spAutoFit/>
              </a:bodyPr>
              <a:lstStyle/>
              <a:p>
                <a:r>
                  <a:rPr lang="en-US" sz="2000"/>
                  <a:t>3</a:t>
                </a:r>
              </a:p>
            </p:txBody>
          </p:sp>
          <p:sp>
            <p:nvSpPr>
              <p:cNvPr id="45108" name="Text Box 81"/>
              <p:cNvSpPr txBox="1">
                <a:spLocks noChangeArrowheads="1"/>
              </p:cNvSpPr>
              <p:nvPr/>
            </p:nvSpPr>
            <p:spPr bwMode="auto">
              <a:xfrm>
                <a:off x="2369" y="3695"/>
                <a:ext cx="203" cy="250"/>
              </a:xfrm>
              <a:prstGeom prst="rect">
                <a:avLst/>
              </a:prstGeom>
              <a:noFill/>
              <a:ln w="9525">
                <a:noFill/>
                <a:miter lim="800000"/>
                <a:headEnd/>
                <a:tailEnd/>
              </a:ln>
            </p:spPr>
            <p:txBody>
              <a:bodyPr wrap="none">
                <a:spAutoFit/>
              </a:bodyPr>
              <a:lstStyle/>
              <a:p>
                <a:r>
                  <a:rPr lang="en-US" sz="2000"/>
                  <a:t>5</a:t>
                </a:r>
              </a:p>
            </p:txBody>
          </p:sp>
          <p:sp>
            <p:nvSpPr>
              <p:cNvPr id="45109" name="Text Box 82"/>
              <p:cNvSpPr txBox="1">
                <a:spLocks noChangeArrowheads="1"/>
              </p:cNvSpPr>
              <p:nvPr/>
            </p:nvSpPr>
            <p:spPr bwMode="auto">
              <a:xfrm>
                <a:off x="2892" y="3695"/>
                <a:ext cx="203" cy="250"/>
              </a:xfrm>
              <a:prstGeom prst="rect">
                <a:avLst/>
              </a:prstGeom>
              <a:noFill/>
              <a:ln w="9525">
                <a:noFill/>
                <a:miter lim="800000"/>
                <a:headEnd/>
                <a:tailEnd/>
              </a:ln>
            </p:spPr>
            <p:txBody>
              <a:bodyPr wrap="none">
                <a:spAutoFit/>
              </a:bodyPr>
              <a:lstStyle/>
              <a:p>
                <a:r>
                  <a:rPr lang="en-US" sz="2000"/>
                  <a:t>6</a:t>
                </a:r>
              </a:p>
            </p:txBody>
          </p:sp>
          <p:sp>
            <p:nvSpPr>
              <p:cNvPr id="45110" name="Text Box 83"/>
              <p:cNvSpPr txBox="1">
                <a:spLocks noChangeArrowheads="1"/>
              </p:cNvSpPr>
              <p:nvPr/>
            </p:nvSpPr>
            <p:spPr bwMode="auto">
              <a:xfrm>
                <a:off x="2631" y="3183"/>
                <a:ext cx="203" cy="250"/>
              </a:xfrm>
              <a:prstGeom prst="rect">
                <a:avLst/>
              </a:prstGeom>
              <a:noFill/>
              <a:ln w="9525">
                <a:noFill/>
                <a:miter lim="800000"/>
                <a:headEnd/>
                <a:tailEnd/>
              </a:ln>
            </p:spPr>
            <p:txBody>
              <a:bodyPr wrap="none">
                <a:spAutoFit/>
              </a:bodyPr>
              <a:lstStyle/>
              <a:p>
                <a:r>
                  <a:rPr lang="en-US" sz="2000"/>
                  <a:t>8</a:t>
                </a:r>
              </a:p>
            </p:txBody>
          </p:sp>
          <p:sp>
            <p:nvSpPr>
              <p:cNvPr id="45111" name="Rectangle 84"/>
              <p:cNvSpPr>
                <a:spLocks noChangeArrowheads="1"/>
              </p:cNvSpPr>
              <p:nvPr/>
            </p:nvSpPr>
            <p:spPr bwMode="auto">
              <a:xfrm>
                <a:off x="3648" y="3120"/>
                <a:ext cx="261" cy="256"/>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12" name="Rectangle 85"/>
              <p:cNvSpPr>
                <a:spLocks noChangeArrowheads="1"/>
              </p:cNvSpPr>
              <p:nvPr/>
            </p:nvSpPr>
            <p:spPr bwMode="auto">
              <a:xfrm>
                <a:off x="3648" y="3376"/>
                <a:ext cx="261" cy="256"/>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13" name="Rectangle 86"/>
              <p:cNvSpPr>
                <a:spLocks noChangeArrowheads="1"/>
              </p:cNvSpPr>
              <p:nvPr/>
            </p:nvSpPr>
            <p:spPr bwMode="auto">
              <a:xfrm>
                <a:off x="3648" y="3632"/>
                <a:ext cx="261" cy="256"/>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14" name="Rectangle 87"/>
              <p:cNvSpPr>
                <a:spLocks noChangeArrowheads="1"/>
              </p:cNvSpPr>
              <p:nvPr/>
            </p:nvSpPr>
            <p:spPr bwMode="auto">
              <a:xfrm>
                <a:off x="4170" y="3120"/>
                <a:ext cx="262" cy="256"/>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15" name="Rectangle 88"/>
              <p:cNvSpPr>
                <a:spLocks noChangeArrowheads="1"/>
              </p:cNvSpPr>
              <p:nvPr/>
            </p:nvSpPr>
            <p:spPr bwMode="auto">
              <a:xfrm>
                <a:off x="3912" y="3120"/>
                <a:ext cx="261" cy="256"/>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16" name="Rectangle 89"/>
              <p:cNvSpPr>
                <a:spLocks noChangeArrowheads="1"/>
              </p:cNvSpPr>
              <p:nvPr/>
            </p:nvSpPr>
            <p:spPr bwMode="auto">
              <a:xfrm>
                <a:off x="4170" y="3376"/>
                <a:ext cx="262" cy="256"/>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17" name="Rectangle 90"/>
              <p:cNvSpPr>
                <a:spLocks noChangeArrowheads="1"/>
              </p:cNvSpPr>
              <p:nvPr/>
            </p:nvSpPr>
            <p:spPr bwMode="auto">
              <a:xfrm>
                <a:off x="3909" y="3632"/>
                <a:ext cx="261" cy="256"/>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18" name="Rectangle 91"/>
              <p:cNvSpPr>
                <a:spLocks noChangeArrowheads="1"/>
              </p:cNvSpPr>
              <p:nvPr/>
            </p:nvSpPr>
            <p:spPr bwMode="auto">
              <a:xfrm>
                <a:off x="4170" y="3632"/>
                <a:ext cx="262" cy="256"/>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119" name="Text Box 92"/>
              <p:cNvSpPr txBox="1">
                <a:spLocks noChangeArrowheads="1"/>
              </p:cNvSpPr>
              <p:nvPr/>
            </p:nvSpPr>
            <p:spPr bwMode="auto">
              <a:xfrm>
                <a:off x="3975" y="3695"/>
                <a:ext cx="203" cy="250"/>
              </a:xfrm>
              <a:prstGeom prst="rect">
                <a:avLst/>
              </a:prstGeom>
              <a:noFill/>
              <a:ln w="9525">
                <a:noFill/>
                <a:miter lim="800000"/>
                <a:headEnd/>
                <a:tailEnd/>
              </a:ln>
            </p:spPr>
            <p:txBody>
              <a:bodyPr wrap="none">
                <a:spAutoFit/>
              </a:bodyPr>
              <a:lstStyle/>
              <a:p>
                <a:r>
                  <a:rPr lang="en-US" sz="2000"/>
                  <a:t>1</a:t>
                </a:r>
              </a:p>
            </p:txBody>
          </p:sp>
          <p:sp>
            <p:nvSpPr>
              <p:cNvPr id="45120" name="Text Box 93"/>
              <p:cNvSpPr txBox="1">
                <a:spLocks noChangeArrowheads="1"/>
              </p:cNvSpPr>
              <p:nvPr/>
            </p:nvSpPr>
            <p:spPr bwMode="auto">
              <a:xfrm>
                <a:off x="3713" y="3439"/>
                <a:ext cx="203" cy="250"/>
              </a:xfrm>
              <a:prstGeom prst="rect">
                <a:avLst/>
              </a:prstGeom>
              <a:noFill/>
              <a:ln w="9525">
                <a:noFill/>
                <a:miter lim="800000"/>
                <a:headEnd/>
                <a:tailEnd/>
              </a:ln>
            </p:spPr>
            <p:txBody>
              <a:bodyPr wrap="none">
                <a:spAutoFit/>
              </a:bodyPr>
              <a:lstStyle/>
              <a:p>
                <a:r>
                  <a:rPr lang="en-US" sz="2000"/>
                  <a:t>3</a:t>
                </a:r>
              </a:p>
            </p:txBody>
          </p:sp>
          <p:sp>
            <p:nvSpPr>
              <p:cNvPr id="45121" name="Text Box 94"/>
              <p:cNvSpPr txBox="1">
                <a:spLocks noChangeArrowheads="1"/>
              </p:cNvSpPr>
              <p:nvPr/>
            </p:nvSpPr>
            <p:spPr bwMode="auto">
              <a:xfrm>
                <a:off x="3936" y="3168"/>
                <a:ext cx="203" cy="250"/>
              </a:xfrm>
              <a:prstGeom prst="rect">
                <a:avLst/>
              </a:prstGeom>
              <a:noFill/>
              <a:ln w="9525">
                <a:noFill/>
                <a:miter lim="800000"/>
                <a:headEnd/>
                <a:tailEnd/>
              </a:ln>
            </p:spPr>
            <p:txBody>
              <a:bodyPr wrap="none">
                <a:spAutoFit/>
              </a:bodyPr>
              <a:lstStyle/>
              <a:p>
                <a:r>
                  <a:rPr lang="en-US" sz="2000"/>
                  <a:t>4</a:t>
                </a:r>
              </a:p>
            </p:txBody>
          </p:sp>
          <p:sp>
            <p:nvSpPr>
              <p:cNvPr id="45122" name="Text Box 95"/>
              <p:cNvSpPr txBox="1">
                <a:spLocks noChangeArrowheads="1"/>
              </p:cNvSpPr>
              <p:nvPr/>
            </p:nvSpPr>
            <p:spPr bwMode="auto">
              <a:xfrm>
                <a:off x="3713" y="3695"/>
                <a:ext cx="203" cy="250"/>
              </a:xfrm>
              <a:prstGeom prst="rect">
                <a:avLst/>
              </a:prstGeom>
              <a:noFill/>
              <a:ln w="9525">
                <a:noFill/>
                <a:miter lim="800000"/>
                <a:headEnd/>
                <a:tailEnd/>
              </a:ln>
            </p:spPr>
            <p:txBody>
              <a:bodyPr wrap="none">
                <a:spAutoFit/>
              </a:bodyPr>
              <a:lstStyle/>
              <a:p>
                <a:r>
                  <a:rPr lang="en-US" sz="2000"/>
                  <a:t>5</a:t>
                </a:r>
              </a:p>
            </p:txBody>
          </p:sp>
          <p:sp>
            <p:nvSpPr>
              <p:cNvPr id="45123" name="Text Box 96"/>
              <p:cNvSpPr txBox="1">
                <a:spLocks noChangeArrowheads="1"/>
              </p:cNvSpPr>
              <p:nvPr/>
            </p:nvSpPr>
            <p:spPr bwMode="auto">
              <a:xfrm>
                <a:off x="4236" y="3695"/>
                <a:ext cx="203" cy="250"/>
              </a:xfrm>
              <a:prstGeom prst="rect">
                <a:avLst/>
              </a:prstGeom>
              <a:noFill/>
              <a:ln w="9525">
                <a:noFill/>
                <a:miter lim="800000"/>
                <a:headEnd/>
                <a:tailEnd/>
              </a:ln>
            </p:spPr>
            <p:txBody>
              <a:bodyPr wrap="none">
                <a:spAutoFit/>
              </a:bodyPr>
              <a:lstStyle/>
              <a:p>
                <a:r>
                  <a:rPr lang="en-US" sz="2000"/>
                  <a:t>6</a:t>
                </a:r>
              </a:p>
            </p:txBody>
          </p:sp>
          <p:sp>
            <p:nvSpPr>
              <p:cNvPr id="45124" name="Text Box 97"/>
              <p:cNvSpPr txBox="1">
                <a:spLocks noChangeArrowheads="1"/>
              </p:cNvSpPr>
              <p:nvPr/>
            </p:nvSpPr>
            <p:spPr bwMode="auto">
              <a:xfrm>
                <a:off x="4236" y="3439"/>
                <a:ext cx="203" cy="250"/>
              </a:xfrm>
              <a:prstGeom prst="rect">
                <a:avLst/>
              </a:prstGeom>
              <a:noFill/>
              <a:ln w="9525">
                <a:noFill/>
                <a:miter lim="800000"/>
                <a:headEnd/>
                <a:tailEnd/>
              </a:ln>
            </p:spPr>
            <p:txBody>
              <a:bodyPr wrap="none">
                <a:spAutoFit/>
              </a:bodyPr>
              <a:lstStyle/>
              <a:p>
                <a:r>
                  <a:rPr lang="en-US" sz="2000"/>
                  <a:t>7</a:t>
                </a:r>
              </a:p>
            </p:txBody>
          </p:sp>
          <p:sp>
            <p:nvSpPr>
              <p:cNvPr id="45125" name="Text Box 98"/>
              <p:cNvSpPr txBox="1">
                <a:spLocks noChangeArrowheads="1"/>
              </p:cNvSpPr>
              <p:nvPr/>
            </p:nvSpPr>
            <p:spPr bwMode="auto">
              <a:xfrm>
                <a:off x="3696" y="3168"/>
                <a:ext cx="203" cy="250"/>
              </a:xfrm>
              <a:prstGeom prst="rect">
                <a:avLst/>
              </a:prstGeom>
              <a:noFill/>
              <a:ln w="9525">
                <a:noFill/>
                <a:miter lim="800000"/>
                <a:headEnd/>
                <a:tailEnd/>
              </a:ln>
            </p:spPr>
            <p:txBody>
              <a:bodyPr wrap="none">
                <a:spAutoFit/>
              </a:bodyPr>
              <a:lstStyle/>
              <a:p>
                <a:r>
                  <a:rPr lang="en-US" sz="2000"/>
                  <a:t>8</a:t>
                </a:r>
              </a:p>
            </p:txBody>
          </p:sp>
        </p:grpSp>
        <p:grpSp>
          <p:nvGrpSpPr>
            <p:cNvPr id="45064" name="Group 99"/>
            <p:cNvGrpSpPr>
              <a:grpSpLocks/>
            </p:cNvGrpSpPr>
            <p:nvPr/>
          </p:nvGrpSpPr>
          <p:grpSpPr bwMode="auto">
            <a:xfrm>
              <a:off x="2304" y="1629"/>
              <a:ext cx="3275" cy="2268"/>
              <a:chOff x="2304" y="1629"/>
              <a:chExt cx="3275" cy="2268"/>
            </a:xfrm>
          </p:grpSpPr>
          <p:sp>
            <p:nvSpPr>
              <p:cNvPr id="45065" name="Rectangle 100"/>
              <p:cNvSpPr>
                <a:spLocks noChangeArrowheads="1"/>
              </p:cNvSpPr>
              <p:nvPr/>
            </p:nvSpPr>
            <p:spPr bwMode="auto">
              <a:xfrm>
                <a:off x="2304" y="3120"/>
                <a:ext cx="784" cy="768"/>
              </a:xfrm>
              <a:prstGeom prst="rect">
                <a:avLst/>
              </a:prstGeom>
              <a:noFill/>
              <a:ln w="57150">
                <a:solidFill>
                  <a:schemeClr val="tx1"/>
                </a:solidFill>
                <a:miter lim="800000"/>
                <a:headEnd/>
                <a:tailEnd/>
              </a:ln>
            </p:spPr>
            <p:txBody>
              <a:bodyPr wrap="none" anchor="ctr"/>
              <a:lstStyle/>
              <a:p>
                <a:endParaRPr lang="th-TH"/>
              </a:p>
            </p:txBody>
          </p:sp>
          <p:sp>
            <p:nvSpPr>
              <p:cNvPr id="45066" name="Text Box 101"/>
              <p:cNvSpPr txBox="1">
                <a:spLocks noChangeArrowheads="1"/>
              </p:cNvSpPr>
              <p:nvPr/>
            </p:nvSpPr>
            <p:spPr bwMode="auto">
              <a:xfrm>
                <a:off x="2892" y="3183"/>
                <a:ext cx="203" cy="250"/>
              </a:xfrm>
              <a:prstGeom prst="rect">
                <a:avLst/>
              </a:prstGeom>
              <a:noFill/>
              <a:ln w="9525">
                <a:noFill/>
                <a:miter lim="800000"/>
                <a:headEnd/>
                <a:tailEnd/>
              </a:ln>
            </p:spPr>
            <p:txBody>
              <a:bodyPr wrap="none">
                <a:spAutoFit/>
              </a:bodyPr>
              <a:lstStyle/>
              <a:p>
                <a:r>
                  <a:rPr lang="en-US" sz="2000"/>
                  <a:t>2</a:t>
                </a:r>
              </a:p>
            </p:txBody>
          </p:sp>
          <p:sp>
            <p:nvSpPr>
              <p:cNvPr id="45067" name="Text Box 102"/>
              <p:cNvSpPr txBox="1">
                <a:spLocks noChangeArrowheads="1"/>
              </p:cNvSpPr>
              <p:nvPr/>
            </p:nvSpPr>
            <p:spPr bwMode="auto">
              <a:xfrm>
                <a:off x="2631" y="3439"/>
                <a:ext cx="203" cy="250"/>
              </a:xfrm>
              <a:prstGeom prst="rect">
                <a:avLst/>
              </a:prstGeom>
              <a:noFill/>
              <a:ln w="9525">
                <a:noFill/>
                <a:miter lim="800000"/>
                <a:headEnd/>
                <a:tailEnd/>
              </a:ln>
            </p:spPr>
            <p:txBody>
              <a:bodyPr wrap="none">
                <a:spAutoFit/>
              </a:bodyPr>
              <a:lstStyle/>
              <a:p>
                <a:r>
                  <a:rPr lang="en-US" sz="2000"/>
                  <a:t>4</a:t>
                </a:r>
              </a:p>
            </p:txBody>
          </p:sp>
          <p:sp>
            <p:nvSpPr>
              <p:cNvPr id="45068" name="Text Box 103"/>
              <p:cNvSpPr txBox="1">
                <a:spLocks noChangeArrowheads="1"/>
              </p:cNvSpPr>
              <p:nvPr/>
            </p:nvSpPr>
            <p:spPr bwMode="auto">
              <a:xfrm>
                <a:off x="2892" y="3439"/>
                <a:ext cx="203" cy="250"/>
              </a:xfrm>
              <a:prstGeom prst="rect">
                <a:avLst/>
              </a:prstGeom>
              <a:noFill/>
              <a:ln w="9525">
                <a:noFill/>
                <a:miter lim="800000"/>
                <a:headEnd/>
                <a:tailEnd/>
              </a:ln>
            </p:spPr>
            <p:txBody>
              <a:bodyPr wrap="none">
                <a:spAutoFit/>
              </a:bodyPr>
              <a:lstStyle/>
              <a:p>
                <a:r>
                  <a:rPr lang="en-US" sz="2000"/>
                  <a:t>7</a:t>
                </a:r>
              </a:p>
            </p:txBody>
          </p:sp>
          <p:sp>
            <p:nvSpPr>
              <p:cNvPr id="45069" name="Rectangle 104"/>
              <p:cNvSpPr>
                <a:spLocks noChangeArrowheads="1"/>
              </p:cNvSpPr>
              <p:nvPr/>
            </p:nvSpPr>
            <p:spPr bwMode="auto">
              <a:xfrm>
                <a:off x="3648" y="3120"/>
                <a:ext cx="784" cy="768"/>
              </a:xfrm>
              <a:prstGeom prst="rect">
                <a:avLst/>
              </a:prstGeom>
              <a:noFill/>
              <a:ln w="57150">
                <a:solidFill>
                  <a:schemeClr val="tx1"/>
                </a:solidFill>
                <a:miter lim="800000"/>
                <a:headEnd/>
                <a:tailEnd/>
              </a:ln>
            </p:spPr>
            <p:txBody>
              <a:bodyPr wrap="none" anchor="ctr"/>
              <a:lstStyle/>
              <a:p>
                <a:endParaRPr lang="th-TH"/>
              </a:p>
            </p:txBody>
          </p:sp>
          <p:sp>
            <p:nvSpPr>
              <p:cNvPr id="45070" name="Text Box 105"/>
              <p:cNvSpPr txBox="1">
                <a:spLocks noChangeArrowheads="1"/>
              </p:cNvSpPr>
              <p:nvPr/>
            </p:nvSpPr>
            <p:spPr bwMode="auto">
              <a:xfrm>
                <a:off x="4236" y="3183"/>
                <a:ext cx="203" cy="250"/>
              </a:xfrm>
              <a:prstGeom prst="rect">
                <a:avLst/>
              </a:prstGeom>
              <a:noFill/>
              <a:ln w="9525">
                <a:noFill/>
                <a:miter lim="800000"/>
                <a:headEnd/>
                <a:tailEnd/>
              </a:ln>
            </p:spPr>
            <p:txBody>
              <a:bodyPr wrap="none">
                <a:spAutoFit/>
              </a:bodyPr>
              <a:lstStyle/>
              <a:p>
                <a:r>
                  <a:rPr lang="en-US" sz="2000"/>
                  <a:t>2</a:t>
                </a:r>
              </a:p>
            </p:txBody>
          </p:sp>
          <p:sp>
            <p:nvSpPr>
              <p:cNvPr id="45071" name="Oval 106"/>
              <p:cNvSpPr>
                <a:spLocks noChangeArrowheads="1"/>
              </p:cNvSpPr>
              <p:nvPr/>
            </p:nvSpPr>
            <p:spPr bwMode="auto">
              <a:xfrm>
                <a:off x="5328" y="2016"/>
                <a:ext cx="144" cy="144"/>
              </a:xfrm>
              <a:prstGeom prst="ellipse">
                <a:avLst/>
              </a:prstGeom>
              <a:solidFill>
                <a:srgbClr val="F81706"/>
              </a:solidFill>
              <a:ln w="28575">
                <a:solidFill>
                  <a:srgbClr val="F81706"/>
                </a:solidFill>
                <a:round/>
                <a:headEnd/>
                <a:tailEnd/>
              </a:ln>
            </p:spPr>
            <p:txBody>
              <a:bodyPr wrap="none" anchor="ctr"/>
              <a:lstStyle/>
              <a:p>
                <a:endParaRPr lang="th-TH"/>
              </a:p>
            </p:txBody>
          </p:sp>
          <p:sp>
            <p:nvSpPr>
              <p:cNvPr id="45072" name="Oval 107"/>
              <p:cNvSpPr>
                <a:spLocks noChangeArrowheads="1"/>
              </p:cNvSpPr>
              <p:nvPr/>
            </p:nvSpPr>
            <p:spPr bwMode="auto">
              <a:xfrm>
                <a:off x="4512" y="2016"/>
                <a:ext cx="144" cy="144"/>
              </a:xfrm>
              <a:prstGeom prst="ellipse">
                <a:avLst/>
              </a:prstGeom>
              <a:solidFill>
                <a:srgbClr val="F81706"/>
              </a:solidFill>
              <a:ln w="28575">
                <a:solidFill>
                  <a:srgbClr val="F81706"/>
                </a:solidFill>
                <a:round/>
                <a:headEnd/>
                <a:tailEnd/>
              </a:ln>
            </p:spPr>
            <p:txBody>
              <a:bodyPr wrap="none" anchor="ctr"/>
              <a:lstStyle/>
              <a:p>
                <a:endParaRPr lang="th-TH"/>
              </a:p>
            </p:txBody>
          </p:sp>
          <p:sp>
            <p:nvSpPr>
              <p:cNvPr id="45073" name="Line 108"/>
              <p:cNvSpPr>
                <a:spLocks noChangeShapeType="1"/>
              </p:cNvSpPr>
              <p:nvPr/>
            </p:nvSpPr>
            <p:spPr bwMode="auto">
              <a:xfrm flipH="1">
                <a:off x="4633" y="1629"/>
                <a:ext cx="345" cy="403"/>
              </a:xfrm>
              <a:prstGeom prst="line">
                <a:avLst/>
              </a:prstGeom>
              <a:noFill/>
              <a:ln w="28575">
                <a:solidFill>
                  <a:srgbClr val="CC6600"/>
                </a:solidFill>
                <a:round/>
                <a:headEnd/>
                <a:tailEnd type="triangle" w="med" len="med"/>
              </a:ln>
            </p:spPr>
            <p:txBody>
              <a:bodyPr wrap="none"/>
              <a:lstStyle/>
              <a:p>
                <a:endParaRPr lang="th-TH"/>
              </a:p>
            </p:txBody>
          </p:sp>
          <p:sp>
            <p:nvSpPr>
              <p:cNvPr id="45074" name="Line 109"/>
              <p:cNvSpPr>
                <a:spLocks noChangeShapeType="1"/>
              </p:cNvSpPr>
              <p:nvPr/>
            </p:nvSpPr>
            <p:spPr bwMode="auto">
              <a:xfrm>
                <a:off x="4978" y="1629"/>
                <a:ext cx="379" cy="395"/>
              </a:xfrm>
              <a:prstGeom prst="line">
                <a:avLst/>
              </a:prstGeom>
              <a:noFill/>
              <a:ln w="28575">
                <a:solidFill>
                  <a:srgbClr val="CC6600"/>
                </a:solidFill>
                <a:round/>
                <a:headEnd/>
                <a:tailEnd type="triangle" w="med" len="med"/>
              </a:ln>
            </p:spPr>
            <p:txBody>
              <a:bodyPr wrap="none"/>
              <a:lstStyle/>
              <a:p>
                <a:endParaRPr lang="th-TH"/>
              </a:p>
            </p:txBody>
          </p:sp>
          <p:sp>
            <p:nvSpPr>
              <p:cNvPr id="45075" name="Line 110"/>
              <p:cNvSpPr>
                <a:spLocks noChangeShapeType="1"/>
              </p:cNvSpPr>
              <p:nvPr/>
            </p:nvSpPr>
            <p:spPr bwMode="auto">
              <a:xfrm flipH="1">
                <a:off x="2688" y="2112"/>
                <a:ext cx="1824" cy="1008"/>
              </a:xfrm>
              <a:prstGeom prst="line">
                <a:avLst/>
              </a:prstGeom>
              <a:noFill/>
              <a:ln w="9525">
                <a:solidFill>
                  <a:srgbClr val="F81706"/>
                </a:solidFill>
                <a:round/>
                <a:headEnd/>
                <a:tailEnd type="triangle" w="med" len="med"/>
              </a:ln>
            </p:spPr>
            <p:txBody>
              <a:bodyPr wrap="none"/>
              <a:lstStyle/>
              <a:p>
                <a:endParaRPr lang="th-TH"/>
              </a:p>
            </p:txBody>
          </p:sp>
          <p:sp>
            <p:nvSpPr>
              <p:cNvPr id="45076" name="Line 111"/>
              <p:cNvSpPr>
                <a:spLocks noChangeShapeType="1"/>
              </p:cNvSpPr>
              <p:nvPr/>
            </p:nvSpPr>
            <p:spPr bwMode="auto">
              <a:xfrm flipH="1">
                <a:off x="4032" y="2160"/>
                <a:ext cx="960" cy="960"/>
              </a:xfrm>
              <a:prstGeom prst="line">
                <a:avLst/>
              </a:prstGeom>
              <a:noFill/>
              <a:ln w="9525">
                <a:solidFill>
                  <a:srgbClr val="F81706"/>
                </a:solidFill>
                <a:round/>
                <a:headEnd/>
                <a:tailEnd type="triangle" w="med" len="med"/>
              </a:ln>
            </p:spPr>
            <p:txBody>
              <a:bodyPr wrap="none"/>
              <a:lstStyle/>
              <a:p>
                <a:endParaRPr lang="th-TH"/>
              </a:p>
            </p:txBody>
          </p:sp>
          <p:sp>
            <p:nvSpPr>
              <p:cNvPr id="45077" name="Oval 112"/>
              <p:cNvSpPr>
                <a:spLocks noChangeArrowheads="1"/>
              </p:cNvSpPr>
              <p:nvPr/>
            </p:nvSpPr>
            <p:spPr bwMode="auto">
              <a:xfrm>
                <a:off x="4944" y="2016"/>
                <a:ext cx="144" cy="144"/>
              </a:xfrm>
              <a:prstGeom prst="ellipse">
                <a:avLst/>
              </a:prstGeom>
              <a:solidFill>
                <a:srgbClr val="F81706"/>
              </a:solidFill>
              <a:ln w="28575">
                <a:solidFill>
                  <a:srgbClr val="F81706"/>
                </a:solidFill>
                <a:round/>
                <a:headEnd/>
                <a:tailEnd/>
              </a:ln>
            </p:spPr>
            <p:txBody>
              <a:bodyPr wrap="none" anchor="ctr"/>
              <a:lstStyle/>
              <a:p>
                <a:endParaRPr lang="th-TH"/>
              </a:p>
            </p:txBody>
          </p:sp>
          <p:sp>
            <p:nvSpPr>
              <p:cNvPr id="45078" name="Line 113"/>
              <p:cNvSpPr>
                <a:spLocks noChangeShapeType="1"/>
              </p:cNvSpPr>
              <p:nvPr/>
            </p:nvSpPr>
            <p:spPr bwMode="auto">
              <a:xfrm flipH="1">
                <a:off x="5232" y="2135"/>
                <a:ext cx="129" cy="937"/>
              </a:xfrm>
              <a:prstGeom prst="line">
                <a:avLst/>
              </a:prstGeom>
              <a:noFill/>
              <a:ln w="9525">
                <a:solidFill>
                  <a:srgbClr val="FF3300"/>
                </a:solidFill>
                <a:round/>
                <a:headEnd/>
                <a:tailEnd type="triangle" w="med" len="med"/>
              </a:ln>
            </p:spPr>
            <p:txBody>
              <a:bodyPr wrap="none"/>
              <a:lstStyle/>
              <a:p>
                <a:endParaRPr lang="th-TH"/>
              </a:p>
            </p:txBody>
          </p:sp>
          <p:sp>
            <p:nvSpPr>
              <p:cNvPr id="45079" name="Line 114"/>
              <p:cNvSpPr>
                <a:spLocks noChangeShapeType="1"/>
              </p:cNvSpPr>
              <p:nvPr/>
            </p:nvSpPr>
            <p:spPr bwMode="auto">
              <a:xfrm>
                <a:off x="4983" y="1632"/>
                <a:ext cx="28" cy="384"/>
              </a:xfrm>
              <a:prstGeom prst="line">
                <a:avLst/>
              </a:prstGeom>
              <a:noFill/>
              <a:ln w="28575">
                <a:solidFill>
                  <a:srgbClr val="CC6600"/>
                </a:solidFill>
                <a:round/>
                <a:headEnd/>
                <a:tailEnd type="triangle" w="med" len="med"/>
              </a:ln>
            </p:spPr>
            <p:txBody>
              <a:bodyPr wrap="none"/>
              <a:lstStyle/>
              <a:p>
                <a:endParaRPr lang="th-TH"/>
              </a:p>
            </p:txBody>
          </p:sp>
          <p:grpSp>
            <p:nvGrpSpPr>
              <p:cNvPr id="45080" name="Group 115"/>
              <p:cNvGrpSpPr>
                <a:grpSpLocks/>
              </p:cNvGrpSpPr>
              <p:nvPr/>
            </p:nvGrpSpPr>
            <p:grpSpPr bwMode="auto">
              <a:xfrm>
                <a:off x="4800" y="3072"/>
                <a:ext cx="779" cy="825"/>
                <a:chOff x="768" y="1152"/>
                <a:chExt cx="1169" cy="1238"/>
              </a:xfrm>
            </p:grpSpPr>
            <p:sp>
              <p:nvSpPr>
                <p:cNvPr id="45081" name="Rectangle 116"/>
                <p:cNvSpPr>
                  <a:spLocks noChangeArrowheads="1"/>
                </p:cNvSpPr>
                <p:nvPr/>
              </p:nvSpPr>
              <p:spPr bwMode="auto">
                <a:xfrm>
                  <a:off x="768" y="1152"/>
                  <a:ext cx="1152" cy="1152"/>
                </a:xfrm>
                <a:prstGeom prst="rect">
                  <a:avLst/>
                </a:prstGeom>
                <a:noFill/>
                <a:ln w="57150">
                  <a:solidFill>
                    <a:schemeClr val="tx1"/>
                  </a:solidFill>
                  <a:miter lim="800000"/>
                  <a:headEnd/>
                  <a:tailEnd/>
                </a:ln>
              </p:spPr>
              <p:txBody>
                <a:bodyPr wrap="none" anchor="ctr"/>
                <a:lstStyle/>
                <a:p>
                  <a:endParaRPr lang="th-TH"/>
                </a:p>
              </p:txBody>
            </p:sp>
            <p:sp>
              <p:nvSpPr>
                <p:cNvPr id="45082" name="Rectangle 117"/>
                <p:cNvSpPr>
                  <a:spLocks noChangeArrowheads="1"/>
                </p:cNvSpPr>
                <p:nvPr/>
              </p:nvSpPr>
              <p:spPr bwMode="auto">
                <a:xfrm>
                  <a:off x="768" y="115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083" name="Rectangle 118"/>
                <p:cNvSpPr>
                  <a:spLocks noChangeArrowheads="1"/>
                </p:cNvSpPr>
                <p:nvPr/>
              </p:nvSpPr>
              <p:spPr bwMode="auto">
                <a:xfrm>
                  <a:off x="768" y="153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084" name="Rectangle 119"/>
                <p:cNvSpPr>
                  <a:spLocks noChangeArrowheads="1"/>
                </p:cNvSpPr>
                <p:nvPr/>
              </p:nvSpPr>
              <p:spPr bwMode="auto">
                <a:xfrm>
                  <a:off x="768" y="1920"/>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085" name="Rectangle 120"/>
                <p:cNvSpPr>
                  <a:spLocks noChangeArrowheads="1"/>
                </p:cNvSpPr>
                <p:nvPr/>
              </p:nvSpPr>
              <p:spPr bwMode="auto">
                <a:xfrm>
                  <a:off x="1152" y="115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086" name="Rectangle 121"/>
                <p:cNvSpPr>
                  <a:spLocks noChangeArrowheads="1"/>
                </p:cNvSpPr>
                <p:nvPr/>
              </p:nvSpPr>
              <p:spPr bwMode="auto">
                <a:xfrm>
                  <a:off x="1152" y="153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087" name="Rectangle 122"/>
                <p:cNvSpPr>
                  <a:spLocks noChangeArrowheads="1"/>
                </p:cNvSpPr>
                <p:nvPr/>
              </p:nvSpPr>
              <p:spPr bwMode="auto">
                <a:xfrm>
                  <a:off x="1536" y="153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088" name="Rectangle 123"/>
                <p:cNvSpPr>
                  <a:spLocks noChangeArrowheads="1"/>
                </p:cNvSpPr>
                <p:nvPr/>
              </p:nvSpPr>
              <p:spPr bwMode="auto">
                <a:xfrm>
                  <a:off x="1152" y="1920"/>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089" name="Rectangle 124"/>
                <p:cNvSpPr>
                  <a:spLocks noChangeArrowheads="1"/>
                </p:cNvSpPr>
                <p:nvPr/>
              </p:nvSpPr>
              <p:spPr bwMode="auto">
                <a:xfrm>
                  <a:off x="1536" y="1920"/>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45090" name="Text Box 125"/>
                <p:cNvSpPr txBox="1">
                  <a:spLocks noChangeArrowheads="1"/>
                </p:cNvSpPr>
                <p:nvPr/>
              </p:nvSpPr>
              <p:spPr bwMode="auto">
                <a:xfrm>
                  <a:off x="1248" y="2015"/>
                  <a:ext cx="305" cy="375"/>
                </a:xfrm>
                <a:prstGeom prst="rect">
                  <a:avLst/>
                </a:prstGeom>
                <a:noFill/>
                <a:ln w="9525">
                  <a:noFill/>
                  <a:miter lim="800000"/>
                  <a:headEnd/>
                  <a:tailEnd/>
                </a:ln>
              </p:spPr>
              <p:txBody>
                <a:bodyPr wrap="none">
                  <a:spAutoFit/>
                </a:bodyPr>
                <a:lstStyle/>
                <a:p>
                  <a:r>
                    <a:rPr lang="en-US" sz="2000"/>
                    <a:t>1</a:t>
                  </a:r>
                </a:p>
              </p:txBody>
            </p:sp>
            <p:sp>
              <p:nvSpPr>
                <p:cNvPr id="45091" name="Text Box 126"/>
                <p:cNvSpPr txBox="1">
                  <a:spLocks noChangeArrowheads="1"/>
                </p:cNvSpPr>
                <p:nvPr/>
              </p:nvSpPr>
              <p:spPr bwMode="auto">
                <a:xfrm>
                  <a:off x="1248" y="1247"/>
                  <a:ext cx="305" cy="375"/>
                </a:xfrm>
                <a:prstGeom prst="rect">
                  <a:avLst/>
                </a:prstGeom>
                <a:noFill/>
                <a:ln w="9525">
                  <a:noFill/>
                  <a:miter lim="800000"/>
                  <a:headEnd/>
                  <a:tailEnd/>
                </a:ln>
              </p:spPr>
              <p:txBody>
                <a:bodyPr wrap="none">
                  <a:spAutoFit/>
                </a:bodyPr>
                <a:lstStyle/>
                <a:p>
                  <a:r>
                    <a:rPr lang="en-US" sz="2000"/>
                    <a:t>2</a:t>
                  </a:r>
                </a:p>
              </p:txBody>
            </p:sp>
            <p:sp>
              <p:nvSpPr>
                <p:cNvPr id="45092" name="Text Box 127"/>
                <p:cNvSpPr txBox="1">
                  <a:spLocks noChangeArrowheads="1"/>
                </p:cNvSpPr>
                <p:nvPr/>
              </p:nvSpPr>
              <p:spPr bwMode="auto">
                <a:xfrm>
                  <a:off x="864" y="1631"/>
                  <a:ext cx="305" cy="375"/>
                </a:xfrm>
                <a:prstGeom prst="rect">
                  <a:avLst/>
                </a:prstGeom>
                <a:noFill/>
                <a:ln w="9525">
                  <a:noFill/>
                  <a:miter lim="800000"/>
                  <a:headEnd/>
                  <a:tailEnd/>
                </a:ln>
              </p:spPr>
              <p:txBody>
                <a:bodyPr wrap="none">
                  <a:spAutoFit/>
                </a:bodyPr>
                <a:lstStyle/>
                <a:p>
                  <a:r>
                    <a:rPr lang="en-US" sz="2000"/>
                    <a:t>3</a:t>
                  </a:r>
                </a:p>
              </p:txBody>
            </p:sp>
            <p:sp>
              <p:nvSpPr>
                <p:cNvPr id="45093" name="Text Box 128"/>
                <p:cNvSpPr txBox="1">
                  <a:spLocks noChangeArrowheads="1"/>
                </p:cNvSpPr>
                <p:nvPr/>
              </p:nvSpPr>
              <p:spPr bwMode="auto">
                <a:xfrm>
                  <a:off x="1248" y="1631"/>
                  <a:ext cx="305" cy="375"/>
                </a:xfrm>
                <a:prstGeom prst="rect">
                  <a:avLst/>
                </a:prstGeom>
                <a:noFill/>
                <a:ln w="9525">
                  <a:noFill/>
                  <a:miter lim="800000"/>
                  <a:headEnd/>
                  <a:tailEnd/>
                </a:ln>
              </p:spPr>
              <p:txBody>
                <a:bodyPr wrap="none">
                  <a:spAutoFit/>
                </a:bodyPr>
                <a:lstStyle/>
                <a:p>
                  <a:r>
                    <a:rPr lang="en-US" sz="2000"/>
                    <a:t>4</a:t>
                  </a:r>
                </a:p>
              </p:txBody>
            </p:sp>
            <p:sp>
              <p:nvSpPr>
                <p:cNvPr id="45094" name="Text Box 129"/>
                <p:cNvSpPr txBox="1">
                  <a:spLocks noChangeArrowheads="1"/>
                </p:cNvSpPr>
                <p:nvPr/>
              </p:nvSpPr>
              <p:spPr bwMode="auto">
                <a:xfrm>
                  <a:off x="864" y="2015"/>
                  <a:ext cx="305" cy="375"/>
                </a:xfrm>
                <a:prstGeom prst="rect">
                  <a:avLst/>
                </a:prstGeom>
                <a:noFill/>
                <a:ln w="9525">
                  <a:noFill/>
                  <a:miter lim="800000"/>
                  <a:headEnd/>
                  <a:tailEnd/>
                </a:ln>
              </p:spPr>
              <p:txBody>
                <a:bodyPr wrap="none">
                  <a:spAutoFit/>
                </a:bodyPr>
                <a:lstStyle/>
                <a:p>
                  <a:r>
                    <a:rPr lang="en-US" sz="2000"/>
                    <a:t>5</a:t>
                  </a:r>
                </a:p>
              </p:txBody>
            </p:sp>
            <p:sp>
              <p:nvSpPr>
                <p:cNvPr id="45095" name="Text Box 130"/>
                <p:cNvSpPr txBox="1">
                  <a:spLocks noChangeArrowheads="1"/>
                </p:cNvSpPr>
                <p:nvPr/>
              </p:nvSpPr>
              <p:spPr bwMode="auto">
                <a:xfrm>
                  <a:off x="1632" y="2015"/>
                  <a:ext cx="305" cy="375"/>
                </a:xfrm>
                <a:prstGeom prst="rect">
                  <a:avLst/>
                </a:prstGeom>
                <a:noFill/>
                <a:ln w="9525">
                  <a:noFill/>
                  <a:miter lim="800000"/>
                  <a:headEnd/>
                  <a:tailEnd/>
                </a:ln>
              </p:spPr>
              <p:txBody>
                <a:bodyPr wrap="none">
                  <a:spAutoFit/>
                </a:bodyPr>
                <a:lstStyle/>
                <a:p>
                  <a:r>
                    <a:rPr lang="en-US" sz="2000"/>
                    <a:t>6</a:t>
                  </a:r>
                </a:p>
              </p:txBody>
            </p:sp>
            <p:sp>
              <p:nvSpPr>
                <p:cNvPr id="45096" name="Text Box 131"/>
                <p:cNvSpPr txBox="1">
                  <a:spLocks noChangeArrowheads="1"/>
                </p:cNvSpPr>
                <p:nvPr/>
              </p:nvSpPr>
              <p:spPr bwMode="auto">
                <a:xfrm>
                  <a:off x="1632" y="1631"/>
                  <a:ext cx="305" cy="375"/>
                </a:xfrm>
                <a:prstGeom prst="rect">
                  <a:avLst/>
                </a:prstGeom>
                <a:noFill/>
                <a:ln w="9525">
                  <a:noFill/>
                  <a:miter lim="800000"/>
                  <a:headEnd/>
                  <a:tailEnd/>
                </a:ln>
              </p:spPr>
              <p:txBody>
                <a:bodyPr wrap="none">
                  <a:spAutoFit/>
                </a:bodyPr>
                <a:lstStyle/>
                <a:p>
                  <a:r>
                    <a:rPr lang="en-US" sz="2000"/>
                    <a:t>7</a:t>
                  </a:r>
                </a:p>
              </p:txBody>
            </p:sp>
            <p:sp>
              <p:nvSpPr>
                <p:cNvPr id="45097" name="Text Box 132"/>
                <p:cNvSpPr txBox="1">
                  <a:spLocks noChangeArrowheads="1"/>
                </p:cNvSpPr>
                <p:nvPr/>
              </p:nvSpPr>
              <p:spPr bwMode="auto">
                <a:xfrm>
                  <a:off x="864" y="1247"/>
                  <a:ext cx="305" cy="375"/>
                </a:xfrm>
                <a:prstGeom prst="rect">
                  <a:avLst/>
                </a:prstGeom>
                <a:noFill/>
                <a:ln w="9525">
                  <a:noFill/>
                  <a:miter lim="800000"/>
                  <a:headEnd/>
                  <a:tailEnd/>
                </a:ln>
              </p:spPr>
              <p:txBody>
                <a:bodyPr wrap="none">
                  <a:spAutoFit/>
                </a:bodyPr>
                <a:lstStyle/>
                <a:p>
                  <a:r>
                    <a:rPr lang="en-US" sz="2000"/>
                    <a:t>8</a:t>
                  </a:r>
                </a:p>
              </p:txBody>
            </p:sp>
          </p:grpSp>
        </p:grpSp>
      </p:grpSp>
      <p:sp>
        <p:nvSpPr>
          <p:cNvPr id="369797" name="Text Box 133"/>
          <p:cNvSpPr txBox="1">
            <a:spLocks noChangeArrowheads="1"/>
          </p:cNvSpPr>
          <p:nvPr/>
        </p:nvSpPr>
        <p:spPr bwMode="auto">
          <a:xfrm>
            <a:off x="2514600" y="3581400"/>
            <a:ext cx="5121275" cy="822325"/>
          </a:xfrm>
          <a:prstGeom prst="rect">
            <a:avLst/>
          </a:prstGeom>
          <a:solidFill>
            <a:schemeClr val="folHlink"/>
          </a:solidFill>
          <a:ln w="9525">
            <a:noFill/>
            <a:miter lim="800000"/>
            <a:headEnd/>
            <a:tailEnd/>
          </a:ln>
          <a:effectLst>
            <a:outerShdw dist="107763" dir="8100000" algn="ctr" rotWithShape="0">
              <a:srgbClr val="808080"/>
            </a:outerShdw>
          </a:effectLst>
        </p:spPr>
        <p:txBody>
          <a:bodyPr wrap="none">
            <a:spAutoFit/>
          </a:bodyPr>
          <a:lstStyle/>
          <a:p>
            <a:pPr>
              <a:defRPr/>
            </a:pPr>
            <a:r>
              <a:rPr lang="en-US"/>
              <a:t>The search tree may be infinite even</a:t>
            </a:r>
          </a:p>
          <a:p>
            <a:pPr>
              <a:defRPr/>
            </a:pPr>
            <a:r>
              <a:rPr lang="en-US"/>
              <a:t>when the state space is finite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97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79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Node Data Structure</a:t>
            </a:r>
          </a:p>
        </p:txBody>
      </p:sp>
      <p:sp>
        <p:nvSpPr>
          <p:cNvPr id="4608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mtClean="0"/>
              <a:t> STATE</a:t>
            </a:r>
          </a:p>
          <a:p>
            <a:pPr eaLnBrk="1" hangingPunct="1"/>
            <a:r>
              <a:rPr lang="en-US" smtClean="0"/>
              <a:t> PARENT </a:t>
            </a:r>
          </a:p>
          <a:p>
            <a:pPr eaLnBrk="1" hangingPunct="1"/>
            <a:r>
              <a:rPr lang="en-US" smtClean="0"/>
              <a:t> ACTION</a:t>
            </a:r>
          </a:p>
          <a:p>
            <a:pPr eaLnBrk="1" hangingPunct="1"/>
            <a:r>
              <a:rPr lang="en-US" smtClean="0"/>
              <a:t> COST</a:t>
            </a:r>
          </a:p>
          <a:p>
            <a:pPr eaLnBrk="1" hangingPunct="1"/>
            <a:r>
              <a:rPr lang="en-US" smtClean="0"/>
              <a:t> DEPTH</a:t>
            </a:r>
          </a:p>
        </p:txBody>
      </p:sp>
      <p:sp>
        <p:nvSpPr>
          <p:cNvPr id="370692" name="Text Box 4"/>
          <p:cNvSpPr txBox="1">
            <a:spLocks noChangeArrowheads="1"/>
          </p:cNvSpPr>
          <p:nvPr/>
        </p:nvSpPr>
        <p:spPr bwMode="auto">
          <a:xfrm>
            <a:off x="2971800" y="4114800"/>
            <a:ext cx="5688013" cy="1809750"/>
          </a:xfrm>
          <a:prstGeom prst="rect">
            <a:avLst/>
          </a:prstGeom>
          <a:solidFill>
            <a:schemeClr val="folHlink"/>
          </a:solidFill>
          <a:ln w="9525">
            <a:solidFill>
              <a:schemeClr val="tx1"/>
            </a:solidFill>
            <a:miter lim="800000"/>
            <a:headEnd/>
            <a:tailEnd/>
          </a:ln>
          <a:effectLst>
            <a:outerShdw dist="107763" dir="8100000" algn="ctr" rotWithShape="0">
              <a:srgbClr val="808080"/>
            </a:outerShdw>
          </a:effectLst>
        </p:spPr>
        <p:txBody>
          <a:bodyPr wrap="none">
            <a:spAutoFit/>
          </a:bodyPr>
          <a:lstStyle/>
          <a:p>
            <a:pPr>
              <a:defRPr/>
            </a:pPr>
            <a:r>
              <a:rPr lang="en-US" sz="2800"/>
              <a:t>If a state is too large, it may</a:t>
            </a:r>
          </a:p>
          <a:p>
            <a:pPr>
              <a:defRPr/>
            </a:pPr>
            <a:r>
              <a:rPr lang="en-US" sz="2800"/>
              <a:t>be preferable to only represent the</a:t>
            </a:r>
          </a:p>
          <a:p>
            <a:pPr>
              <a:defRPr/>
            </a:pPr>
            <a:r>
              <a:rPr lang="en-US" sz="2800"/>
              <a:t>initial state and (re-)generate the</a:t>
            </a:r>
          </a:p>
          <a:p>
            <a:pPr>
              <a:defRPr/>
            </a:pPr>
            <a:r>
              <a:rPr lang="en-US" sz="2800"/>
              <a:t>other states when needed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0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2"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Fringe</a:t>
            </a:r>
          </a:p>
        </p:txBody>
      </p:sp>
      <p:sp>
        <p:nvSpPr>
          <p:cNvPr id="4710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mtClean="0"/>
              <a:t> Set of search nodes that have not been expanded yet</a:t>
            </a:r>
          </a:p>
          <a:p>
            <a:pPr eaLnBrk="1" hangingPunct="1"/>
            <a:r>
              <a:rPr lang="en-US" smtClean="0"/>
              <a:t> Implemented as a </a:t>
            </a:r>
            <a:r>
              <a:rPr lang="en-US" smtClean="0">
                <a:solidFill>
                  <a:srgbClr val="CC6600"/>
                </a:solidFill>
              </a:rPr>
              <a:t>queue </a:t>
            </a:r>
            <a:r>
              <a:rPr lang="en-US" smtClean="0"/>
              <a:t>FRINGE</a:t>
            </a:r>
          </a:p>
          <a:p>
            <a:pPr lvl="1" eaLnBrk="1" hangingPunct="1"/>
            <a:r>
              <a:rPr lang="en-US" smtClean="0"/>
              <a:t>INSERT(node,FRINGE)</a:t>
            </a:r>
          </a:p>
          <a:p>
            <a:pPr lvl="1" eaLnBrk="1" hangingPunct="1"/>
            <a:r>
              <a:rPr lang="en-US" smtClean="0"/>
              <a:t>REMOVE(FRINGE)</a:t>
            </a:r>
          </a:p>
          <a:p>
            <a:pPr eaLnBrk="1" hangingPunct="1"/>
            <a:r>
              <a:rPr lang="en-US" smtClean="0"/>
              <a:t> The ordering of the nodes in FRINGE defines the search strategy</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Search Algorithm</a:t>
            </a:r>
          </a:p>
        </p:txBody>
      </p:sp>
      <p:sp>
        <p:nvSpPr>
          <p:cNvPr id="48131" name="Rectangle 3" descr="Rectangle: Click to edit Master text styles&#10;Second level&#10;Third level&#10;Fourth level&#10;Fifth level"/>
          <p:cNvSpPr>
            <a:spLocks noGrp="1" noChangeArrowheads="1"/>
          </p:cNvSpPr>
          <p:nvPr>
            <p:ph type="body" idx="1"/>
          </p:nvPr>
        </p:nvSpPr>
        <p:spPr/>
        <p:txBody>
          <a:bodyPr/>
          <a:lstStyle/>
          <a:p>
            <a:pPr marL="609600" indent="-609600" eaLnBrk="1" hangingPunct="1">
              <a:lnSpc>
                <a:spcPct val="90000"/>
              </a:lnSpc>
              <a:buFont typeface="Wingdings" pitchFamily="2" charset="2"/>
              <a:buAutoNum type="arabicPeriod"/>
            </a:pPr>
            <a:r>
              <a:rPr lang="en-US" sz="2400" smtClean="0">
                <a:sym typeface="Wingdings" pitchFamily="2" charset="2"/>
              </a:rPr>
              <a:t>If GOAL?(initial-state) then return initial-state</a:t>
            </a:r>
          </a:p>
          <a:p>
            <a:pPr marL="609600" indent="-609600" eaLnBrk="1" hangingPunct="1">
              <a:lnSpc>
                <a:spcPct val="90000"/>
              </a:lnSpc>
              <a:buFont typeface="Wingdings" pitchFamily="2" charset="2"/>
              <a:buAutoNum type="arabicPeriod"/>
            </a:pPr>
            <a:r>
              <a:rPr lang="en-US" sz="2400" smtClean="0">
                <a:sym typeface="Wingdings" pitchFamily="2" charset="2"/>
              </a:rPr>
              <a:t>INSERT(</a:t>
            </a:r>
            <a:r>
              <a:rPr lang="en-US" sz="2400" smtClean="0"/>
              <a:t>initial-node,FRINGE)</a:t>
            </a:r>
          </a:p>
          <a:p>
            <a:pPr marL="609600" indent="-609600" eaLnBrk="1" hangingPunct="1">
              <a:lnSpc>
                <a:spcPct val="90000"/>
              </a:lnSpc>
              <a:buFont typeface="Wingdings" pitchFamily="2" charset="2"/>
              <a:buAutoNum type="arabicPeriod"/>
            </a:pPr>
            <a:r>
              <a:rPr lang="en-US" sz="2400" smtClean="0"/>
              <a:t>Repeat:</a:t>
            </a:r>
          </a:p>
          <a:p>
            <a:pPr marL="990600" lvl="1" indent="-533400" eaLnBrk="1" hangingPunct="1">
              <a:lnSpc>
                <a:spcPct val="90000"/>
              </a:lnSpc>
              <a:buFont typeface="Wingdings" pitchFamily="2" charset="2"/>
              <a:buBlip>
                <a:blip r:embed="rId3"/>
              </a:buBlip>
            </a:pPr>
            <a:r>
              <a:rPr lang="en-US" sz="2400" smtClean="0"/>
              <a:t>If FRINGE is empty then return </a:t>
            </a:r>
            <a:r>
              <a:rPr lang="en-US" sz="2400" smtClean="0">
                <a:solidFill>
                  <a:srgbClr val="CC6600"/>
                </a:solidFill>
              </a:rPr>
              <a:t>failure</a:t>
            </a:r>
          </a:p>
          <a:p>
            <a:pPr marL="990600" lvl="1" indent="-533400" eaLnBrk="1" hangingPunct="1">
              <a:lnSpc>
                <a:spcPct val="90000"/>
              </a:lnSpc>
              <a:buFont typeface="Wingdings" pitchFamily="2" charset="2"/>
              <a:buBlip>
                <a:blip r:embed="rId3"/>
              </a:buBlip>
            </a:pPr>
            <a:r>
              <a:rPr lang="en-US" sz="2400" smtClean="0">
                <a:solidFill>
                  <a:srgbClr val="339933"/>
                </a:solidFill>
              </a:rPr>
              <a:t>n</a:t>
            </a:r>
            <a:r>
              <a:rPr lang="en-US" sz="2400" smtClean="0"/>
              <a:t> </a:t>
            </a:r>
            <a:r>
              <a:rPr lang="en-US" sz="2400" smtClean="0">
                <a:sym typeface="Wingdings" pitchFamily="2" charset="2"/>
              </a:rPr>
              <a:t> REMOVE(FRINGE)</a:t>
            </a:r>
          </a:p>
          <a:p>
            <a:pPr marL="990600" lvl="1" indent="-533400" eaLnBrk="1" hangingPunct="1">
              <a:lnSpc>
                <a:spcPct val="90000"/>
              </a:lnSpc>
              <a:buFont typeface="Wingdings" pitchFamily="2" charset="2"/>
              <a:buBlip>
                <a:blip r:embed="rId3"/>
              </a:buBlip>
            </a:pPr>
            <a:r>
              <a:rPr lang="en-US" sz="2400" smtClean="0">
                <a:solidFill>
                  <a:srgbClr val="F81706"/>
                </a:solidFill>
                <a:sym typeface="Wingdings" pitchFamily="2" charset="2"/>
              </a:rPr>
              <a:t>s</a:t>
            </a:r>
            <a:r>
              <a:rPr lang="en-US" sz="2400" smtClean="0">
                <a:sym typeface="Wingdings" pitchFamily="2" charset="2"/>
              </a:rPr>
              <a:t>  STATE(</a:t>
            </a:r>
            <a:r>
              <a:rPr lang="en-US" sz="2400" smtClean="0">
                <a:solidFill>
                  <a:srgbClr val="339933"/>
                </a:solidFill>
                <a:sym typeface="Wingdings" pitchFamily="2" charset="2"/>
              </a:rPr>
              <a:t>n</a:t>
            </a:r>
            <a:r>
              <a:rPr lang="en-US" sz="2400" smtClean="0">
                <a:sym typeface="Wingdings" pitchFamily="2" charset="2"/>
              </a:rPr>
              <a:t>)</a:t>
            </a:r>
            <a:endParaRPr lang="en-US" sz="2400" smtClean="0">
              <a:solidFill>
                <a:srgbClr val="339933"/>
              </a:solidFill>
              <a:sym typeface="Wingdings" pitchFamily="2" charset="2"/>
            </a:endParaRPr>
          </a:p>
          <a:p>
            <a:pPr marL="990600" lvl="1" indent="-533400" eaLnBrk="1" hangingPunct="1">
              <a:lnSpc>
                <a:spcPct val="90000"/>
              </a:lnSpc>
              <a:buFont typeface="Wingdings" pitchFamily="2" charset="2"/>
              <a:buBlip>
                <a:blip r:embed="rId3"/>
              </a:buBlip>
            </a:pPr>
            <a:r>
              <a:rPr lang="en-US" sz="2400" smtClean="0"/>
              <a:t>For every state </a:t>
            </a:r>
            <a:r>
              <a:rPr lang="en-US" sz="2400" smtClean="0">
                <a:solidFill>
                  <a:srgbClr val="FF6699"/>
                </a:solidFill>
              </a:rPr>
              <a:t>s’</a:t>
            </a:r>
            <a:r>
              <a:rPr lang="en-US" sz="2400" smtClean="0"/>
              <a:t> in SUCCESSORS(</a:t>
            </a:r>
            <a:r>
              <a:rPr lang="en-US" sz="2400" smtClean="0">
                <a:solidFill>
                  <a:srgbClr val="F81706"/>
                </a:solidFill>
              </a:rPr>
              <a:t>s</a:t>
            </a:r>
            <a:r>
              <a:rPr lang="en-US" sz="2400" smtClean="0"/>
              <a:t>)</a:t>
            </a:r>
          </a:p>
          <a:p>
            <a:pPr marL="1371600" lvl="2" indent="-457200" eaLnBrk="1" hangingPunct="1">
              <a:lnSpc>
                <a:spcPct val="90000"/>
              </a:lnSpc>
              <a:buFont typeface="Wingdings" pitchFamily="2" charset="2"/>
              <a:buChar char="§"/>
            </a:pPr>
            <a:r>
              <a:rPr lang="en-US" smtClean="0"/>
              <a:t>Create a node </a:t>
            </a:r>
            <a:r>
              <a:rPr lang="en-US" smtClean="0">
                <a:solidFill>
                  <a:srgbClr val="CC0066"/>
                </a:solidFill>
              </a:rPr>
              <a:t>n’</a:t>
            </a:r>
          </a:p>
          <a:p>
            <a:pPr marL="1371600" lvl="2" indent="-457200" eaLnBrk="1" hangingPunct="1">
              <a:lnSpc>
                <a:spcPct val="90000"/>
              </a:lnSpc>
              <a:buFont typeface="Wingdings" pitchFamily="2" charset="2"/>
              <a:buChar char="§"/>
            </a:pPr>
            <a:r>
              <a:rPr lang="en-US" smtClean="0">
                <a:sym typeface="Wingdings" pitchFamily="2" charset="2"/>
              </a:rPr>
              <a:t>If GOAL?(</a:t>
            </a:r>
            <a:r>
              <a:rPr lang="en-US" smtClean="0">
                <a:solidFill>
                  <a:srgbClr val="FF6699"/>
                </a:solidFill>
              </a:rPr>
              <a:t>s’</a:t>
            </a:r>
            <a:r>
              <a:rPr lang="en-US" smtClean="0">
                <a:sym typeface="Wingdings" pitchFamily="2" charset="2"/>
              </a:rPr>
              <a:t>) then return </a:t>
            </a:r>
            <a:r>
              <a:rPr lang="en-US" smtClean="0">
                <a:solidFill>
                  <a:srgbClr val="CC6600"/>
                </a:solidFill>
                <a:sym typeface="Wingdings" pitchFamily="2" charset="2"/>
              </a:rPr>
              <a:t>path or goal state</a:t>
            </a:r>
            <a:endParaRPr lang="en-US" smtClean="0">
              <a:solidFill>
                <a:srgbClr val="CC0066"/>
              </a:solidFill>
            </a:endParaRPr>
          </a:p>
          <a:p>
            <a:pPr marL="1371600" lvl="2" indent="-457200" eaLnBrk="1" hangingPunct="1">
              <a:lnSpc>
                <a:spcPct val="90000"/>
              </a:lnSpc>
              <a:buFont typeface="Wingdings" pitchFamily="2" charset="2"/>
              <a:buChar char="§"/>
            </a:pPr>
            <a:r>
              <a:rPr lang="en-US" smtClean="0"/>
              <a:t>INSERT(</a:t>
            </a:r>
            <a:r>
              <a:rPr lang="en-US" smtClean="0">
                <a:solidFill>
                  <a:srgbClr val="CC0066"/>
                </a:solidFill>
              </a:rPr>
              <a:t>n’</a:t>
            </a:r>
            <a:r>
              <a:rPr lang="en-US" smtClean="0"/>
              <a:t>,FRINGE)</a:t>
            </a:r>
          </a:p>
          <a:p>
            <a:pPr marL="990600" lvl="1" indent="-533400" eaLnBrk="1" hangingPunct="1">
              <a:lnSpc>
                <a:spcPct val="90000"/>
              </a:lnSpc>
              <a:buFont typeface="Wingdings" pitchFamily="2" charset="2"/>
              <a:buAutoNum type="arabicPeriod"/>
            </a:pPr>
            <a:endParaRPr lang="en-US" sz="240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Search Strategies</a:t>
            </a:r>
          </a:p>
        </p:txBody>
      </p:sp>
      <p:sp>
        <p:nvSpPr>
          <p:cNvPr id="416771"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sz="2400" smtClean="0"/>
              <a:t>A strategy is defined by picking the order of node expansion</a:t>
            </a:r>
          </a:p>
          <a:p>
            <a:pPr eaLnBrk="1" hangingPunct="1">
              <a:lnSpc>
                <a:spcPct val="90000"/>
              </a:lnSpc>
            </a:pPr>
            <a:r>
              <a:rPr lang="en-US" sz="2400" b="1" smtClean="0"/>
              <a:t>Performance Measures</a:t>
            </a:r>
            <a:r>
              <a:rPr lang="en-US" sz="2400" smtClean="0"/>
              <a:t>:</a:t>
            </a:r>
          </a:p>
          <a:p>
            <a:pPr lvl="1" eaLnBrk="1" hangingPunct="1">
              <a:lnSpc>
                <a:spcPct val="90000"/>
              </a:lnSpc>
            </a:pPr>
            <a:r>
              <a:rPr lang="en-US" sz="2000" smtClean="0"/>
              <a:t>Completeness – does it always find a solution if one exists?</a:t>
            </a:r>
          </a:p>
          <a:p>
            <a:pPr lvl="1" eaLnBrk="1" hangingPunct="1">
              <a:lnSpc>
                <a:spcPct val="90000"/>
              </a:lnSpc>
            </a:pPr>
            <a:r>
              <a:rPr lang="en-US" sz="2000" smtClean="0"/>
              <a:t>Time complexity – number of nodes generated/expanded</a:t>
            </a:r>
          </a:p>
          <a:p>
            <a:pPr lvl="1" eaLnBrk="1" hangingPunct="1">
              <a:lnSpc>
                <a:spcPct val="90000"/>
              </a:lnSpc>
            </a:pPr>
            <a:r>
              <a:rPr lang="en-US" sz="2000" smtClean="0"/>
              <a:t>Space complexity – maximum number of nodes in memory</a:t>
            </a:r>
          </a:p>
          <a:p>
            <a:pPr lvl="1" eaLnBrk="1" hangingPunct="1">
              <a:lnSpc>
                <a:spcPct val="90000"/>
              </a:lnSpc>
            </a:pPr>
            <a:r>
              <a:rPr lang="en-US" sz="2000" smtClean="0"/>
              <a:t>Optimality – does it always find a least-cost solution</a:t>
            </a:r>
          </a:p>
          <a:p>
            <a:pPr eaLnBrk="1" hangingPunct="1">
              <a:lnSpc>
                <a:spcPct val="90000"/>
              </a:lnSpc>
            </a:pPr>
            <a:r>
              <a:rPr lang="en-US" sz="2400" smtClean="0"/>
              <a:t>Time and space complexity are measured in terms of</a:t>
            </a:r>
          </a:p>
          <a:p>
            <a:pPr lvl="1" eaLnBrk="1" hangingPunct="1">
              <a:lnSpc>
                <a:spcPct val="90000"/>
              </a:lnSpc>
            </a:pPr>
            <a:r>
              <a:rPr lang="en-US" sz="2000" smtClean="0"/>
              <a:t>b – maximum branching factor of the search tree</a:t>
            </a:r>
          </a:p>
          <a:p>
            <a:pPr lvl="1" eaLnBrk="1" hangingPunct="1">
              <a:lnSpc>
                <a:spcPct val="90000"/>
              </a:lnSpc>
            </a:pPr>
            <a:r>
              <a:rPr lang="en-US" sz="2000" smtClean="0"/>
              <a:t>d – depth of the least-cost solution</a:t>
            </a:r>
          </a:p>
          <a:p>
            <a:pPr lvl="1" eaLnBrk="1" hangingPunct="1">
              <a:lnSpc>
                <a:spcPct val="90000"/>
              </a:lnSpc>
            </a:pPr>
            <a:r>
              <a:rPr lang="en-US" sz="2000" smtClean="0"/>
              <a:t>m – maximum depth of the state space (may be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6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67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67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67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67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67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67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67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67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6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14400" y="838200"/>
            <a:ext cx="7696200" cy="5562600"/>
            <a:chOff x="0" y="0"/>
            <a:chExt cx="5415636" cy="3911600"/>
          </a:xfrm>
        </p:grpSpPr>
        <p:cxnSp>
          <p:nvCxnSpPr>
            <p:cNvPr id="5" name="Straight Connector 4"/>
            <p:cNvCxnSpPr/>
            <p:nvPr/>
          </p:nvCxnSpPr>
          <p:spPr>
            <a:xfrm flipH="1">
              <a:off x="2055571" y="215798"/>
              <a:ext cx="527050" cy="46990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2640787" y="215798"/>
              <a:ext cx="698500" cy="4572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615184" y="153619"/>
              <a:ext cx="44450" cy="527050"/>
            </a:xfrm>
            <a:prstGeom prst="line">
              <a:avLst/>
            </a:prstGeom>
          </p:spPr>
          <p:style>
            <a:lnRef idx="1">
              <a:schemeClr val="dk1"/>
            </a:lnRef>
            <a:fillRef idx="0">
              <a:schemeClr val="dk1"/>
            </a:fillRef>
            <a:effectRef idx="0">
              <a:schemeClr val="dk1"/>
            </a:effectRef>
            <a:fontRef idx="minor">
              <a:schemeClr val="tx1"/>
            </a:fontRef>
          </p:style>
        </p:cxnSp>
        <p:sp>
          <p:nvSpPr>
            <p:cNvPr id="8" name="Oval 7"/>
            <p:cNvSpPr/>
            <p:nvPr/>
          </p:nvSpPr>
          <p:spPr>
            <a:xfrm>
              <a:off x="2465222" y="0"/>
              <a:ext cx="273050" cy="254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9" name="Straight Connector 8"/>
            <p:cNvCxnSpPr/>
            <p:nvPr/>
          </p:nvCxnSpPr>
          <p:spPr>
            <a:xfrm>
              <a:off x="3416198" y="797357"/>
              <a:ext cx="69850" cy="50482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474720" y="797357"/>
              <a:ext cx="698500" cy="4572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3397910" y="760781"/>
              <a:ext cx="495300" cy="57467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H="1">
              <a:off x="698602" y="790042"/>
              <a:ext cx="1346200" cy="51117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1916582" y="826618"/>
              <a:ext cx="152400" cy="4445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a:off x="1104595" y="786384"/>
              <a:ext cx="958850" cy="523875"/>
            </a:xfrm>
            <a:prstGeom prst="line">
              <a:avLst/>
            </a:prstGeom>
          </p:spPr>
          <p:style>
            <a:lnRef idx="1">
              <a:schemeClr val="dk1"/>
            </a:lnRef>
            <a:fillRef idx="0">
              <a:schemeClr val="dk1"/>
            </a:fillRef>
            <a:effectRef idx="0">
              <a:schemeClr val="dk1"/>
            </a:effectRef>
            <a:fontRef idx="minor">
              <a:schemeClr val="tx1"/>
            </a:fontRef>
          </p:style>
        </p:cxnSp>
        <p:sp>
          <p:nvSpPr>
            <p:cNvPr id="15" name="Oval 14"/>
            <p:cNvSpPr/>
            <p:nvPr/>
          </p:nvSpPr>
          <p:spPr>
            <a:xfrm>
              <a:off x="566928" y="1250899"/>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6" name="Straight Connector 15"/>
            <p:cNvCxnSpPr/>
            <p:nvPr/>
          </p:nvCxnSpPr>
          <p:spPr>
            <a:xfrm>
              <a:off x="2103120" y="779069"/>
              <a:ext cx="222250" cy="536575"/>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2699309" y="811987"/>
              <a:ext cx="323850" cy="460375"/>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H="1">
              <a:off x="2629814" y="786384"/>
              <a:ext cx="38100" cy="517525"/>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H="1">
              <a:off x="1536192" y="811987"/>
              <a:ext cx="527050" cy="4699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4246474" y="1408176"/>
              <a:ext cx="520700" cy="44132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4220870" y="1345997"/>
              <a:ext cx="44450" cy="527050"/>
            </a:xfrm>
            <a:prstGeom prst="line">
              <a:avLst/>
            </a:prstGeom>
          </p:spPr>
          <p:style>
            <a:lnRef idx="1">
              <a:schemeClr val="dk1"/>
            </a:lnRef>
            <a:fillRef idx="0">
              <a:schemeClr val="dk1"/>
            </a:fillRef>
            <a:effectRef idx="0">
              <a:schemeClr val="dk1"/>
            </a:effectRef>
            <a:fontRef idx="minor">
              <a:schemeClr val="tx1"/>
            </a:fontRef>
          </p:style>
        </p:cxnSp>
        <p:sp>
          <p:nvSpPr>
            <p:cNvPr id="22" name="Oval 21"/>
            <p:cNvSpPr/>
            <p:nvPr/>
          </p:nvSpPr>
          <p:spPr>
            <a:xfrm>
              <a:off x="2168957" y="1214323"/>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Oval 22"/>
            <p:cNvSpPr/>
            <p:nvPr/>
          </p:nvSpPr>
          <p:spPr>
            <a:xfrm>
              <a:off x="4129430" y="1817827"/>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Oval 23"/>
            <p:cNvSpPr/>
            <p:nvPr/>
          </p:nvSpPr>
          <p:spPr>
            <a:xfrm>
              <a:off x="1927555" y="640080"/>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Oval 24"/>
            <p:cNvSpPr/>
            <p:nvPr/>
          </p:nvSpPr>
          <p:spPr>
            <a:xfrm>
              <a:off x="2523744" y="625450"/>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Oval 25"/>
            <p:cNvSpPr/>
            <p:nvPr/>
          </p:nvSpPr>
          <p:spPr>
            <a:xfrm>
              <a:off x="3211373" y="632765"/>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Oval 26"/>
            <p:cNvSpPr/>
            <p:nvPr/>
          </p:nvSpPr>
          <p:spPr>
            <a:xfrm>
              <a:off x="4041648" y="1214323"/>
              <a:ext cx="273050" cy="254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 name="Oval 27"/>
            <p:cNvSpPr/>
            <p:nvPr/>
          </p:nvSpPr>
          <p:spPr>
            <a:xfrm>
              <a:off x="2893162" y="1203350"/>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9" name="Straight Connector 28"/>
            <p:cNvCxnSpPr/>
            <p:nvPr/>
          </p:nvCxnSpPr>
          <p:spPr>
            <a:xfrm flipH="1">
              <a:off x="2596896" y="1411834"/>
              <a:ext cx="25400" cy="454025"/>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3855110" y="1422806"/>
              <a:ext cx="25400" cy="428625"/>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3493008" y="1389888"/>
              <a:ext cx="44450" cy="527050"/>
            </a:xfrm>
            <a:prstGeom prst="line">
              <a:avLst/>
            </a:prstGeom>
          </p:spPr>
          <p:style>
            <a:lnRef idx="1">
              <a:schemeClr val="dk1"/>
            </a:lnRef>
            <a:fillRef idx="0">
              <a:schemeClr val="dk1"/>
            </a:fillRef>
            <a:effectRef idx="0">
              <a:schemeClr val="dk1"/>
            </a:effectRef>
            <a:fontRef idx="minor">
              <a:schemeClr val="tx1"/>
            </a:fontRef>
          </p:style>
        </p:cxnSp>
        <p:sp>
          <p:nvSpPr>
            <p:cNvPr id="32" name="Oval 31"/>
            <p:cNvSpPr/>
            <p:nvPr/>
          </p:nvSpPr>
          <p:spPr>
            <a:xfrm>
              <a:off x="3379622" y="1803197"/>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3" name="Straight Connector 32"/>
            <p:cNvCxnSpPr/>
            <p:nvPr/>
          </p:nvCxnSpPr>
          <p:spPr>
            <a:xfrm flipH="1">
              <a:off x="793699" y="1430122"/>
              <a:ext cx="292100" cy="447675"/>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1934870" y="1393546"/>
              <a:ext cx="139700" cy="473075"/>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H="1">
              <a:off x="1397203" y="1371600"/>
              <a:ext cx="95250" cy="498475"/>
            </a:xfrm>
            <a:prstGeom prst="line">
              <a:avLst/>
            </a:prstGeom>
          </p:spPr>
          <p:style>
            <a:lnRef idx="1">
              <a:schemeClr val="dk1"/>
            </a:lnRef>
            <a:fillRef idx="0">
              <a:schemeClr val="dk1"/>
            </a:fillRef>
            <a:effectRef idx="0">
              <a:schemeClr val="dk1"/>
            </a:effectRef>
            <a:fontRef idx="minor">
              <a:schemeClr val="tx1"/>
            </a:fontRef>
          </p:style>
        </p:cxnSp>
        <p:sp>
          <p:nvSpPr>
            <p:cNvPr id="36" name="Oval 35"/>
            <p:cNvSpPr/>
            <p:nvPr/>
          </p:nvSpPr>
          <p:spPr>
            <a:xfrm>
              <a:off x="1945843" y="1825142"/>
              <a:ext cx="273050" cy="254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7" name="Straight Connector 36"/>
            <p:cNvCxnSpPr/>
            <p:nvPr/>
          </p:nvCxnSpPr>
          <p:spPr>
            <a:xfrm flipH="1">
              <a:off x="464515" y="2000707"/>
              <a:ext cx="323850" cy="511175"/>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1404518" y="1989734"/>
              <a:ext cx="95250" cy="53975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H="1">
              <a:off x="779069" y="2004365"/>
              <a:ext cx="63500" cy="511175"/>
            </a:xfrm>
            <a:prstGeom prst="line">
              <a:avLst/>
            </a:prstGeom>
          </p:spPr>
          <p:style>
            <a:lnRef idx="1">
              <a:schemeClr val="dk1"/>
            </a:lnRef>
            <a:fillRef idx="0">
              <a:schemeClr val="dk1"/>
            </a:fillRef>
            <a:effectRef idx="0">
              <a:schemeClr val="dk1"/>
            </a:effectRef>
            <a:fontRef idx="minor">
              <a:schemeClr val="tx1"/>
            </a:fontRef>
          </p:style>
        </p:cxnSp>
        <p:sp>
          <p:nvSpPr>
            <p:cNvPr id="40" name="Oval 39"/>
            <p:cNvSpPr/>
            <p:nvPr/>
          </p:nvSpPr>
          <p:spPr>
            <a:xfrm>
              <a:off x="336499" y="2428646"/>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1" name="Straight Connector 40"/>
            <p:cNvCxnSpPr/>
            <p:nvPr/>
          </p:nvCxnSpPr>
          <p:spPr>
            <a:xfrm>
              <a:off x="881482" y="2018995"/>
              <a:ext cx="273050" cy="48260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flipH="1">
              <a:off x="2494483" y="2004365"/>
              <a:ext cx="107950" cy="523875"/>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1751990" y="1982419"/>
              <a:ext cx="228600" cy="574675"/>
            </a:xfrm>
            <a:prstGeom prst="line">
              <a:avLst/>
            </a:prstGeom>
          </p:spPr>
          <p:style>
            <a:lnRef idx="1">
              <a:schemeClr val="dk1"/>
            </a:lnRef>
            <a:fillRef idx="0">
              <a:schemeClr val="dk1"/>
            </a:fillRef>
            <a:effectRef idx="0">
              <a:schemeClr val="dk1"/>
            </a:effectRef>
            <a:fontRef idx="minor">
              <a:schemeClr val="tx1"/>
            </a:fontRef>
          </p:style>
        </p:cxnSp>
        <p:sp>
          <p:nvSpPr>
            <p:cNvPr id="44" name="Oval 43"/>
            <p:cNvSpPr/>
            <p:nvPr/>
          </p:nvSpPr>
          <p:spPr>
            <a:xfrm>
              <a:off x="1861718" y="2439619"/>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5" name="Straight Connector 44"/>
            <p:cNvCxnSpPr/>
            <p:nvPr/>
          </p:nvCxnSpPr>
          <p:spPr>
            <a:xfrm>
              <a:off x="3917290" y="1997050"/>
              <a:ext cx="50800" cy="517525"/>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3979469" y="1993392"/>
              <a:ext cx="698500" cy="45720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3950208" y="1997050"/>
              <a:ext cx="450850" cy="530225"/>
            </a:xfrm>
            <a:prstGeom prst="line">
              <a:avLst/>
            </a:prstGeom>
          </p:spPr>
          <p:style>
            <a:lnRef idx="1">
              <a:schemeClr val="dk1"/>
            </a:lnRef>
            <a:fillRef idx="0">
              <a:schemeClr val="dk1"/>
            </a:fillRef>
            <a:effectRef idx="0">
              <a:schemeClr val="dk1"/>
            </a:effectRef>
            <a:fontRef idx="minor">
              <a:schemeClr val="tx1"/>
            </a:fontRef>
          </p:style>
        </p:cxnSp>
        <p:sp>
          <p:nvSpPr>
            <p:cNvPr id="48" name="Oval 47"/>
            <p:cNvSpPr/>
            <p:nvPr/>
          </p:nvSpPr>
          <p:spPr>
            <a:xfrm>
              <a:off x="4220870" y="2421331"/>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9" name="Straight Connector 48"/>
            <p:cNvCxnSpPr/>
            <p:nvPr/>
          </p:nvCxnSpPr>
          <p:spPr>
            <a:xfrm>
              <a:off x="2659075" y="1982419"/>
              <a:ext cx="222250" cy="485775"/>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4751222" y="1971446"/>
              <a:ext cx="431800" cy="50800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1759306" y="1367942"/>
              <a:ext cx="139700" cy="568325"/>
            </a:xfrm>
            <a:prstGeom prst="line">
              <a:avLst/>
            </a:prstGeom>
          </p:spPr>
          <p:style>
            <a:lnRef idx="1">
              <a:schemeClr val="dk1"/>
            </a:lnRef>
            <a:fillRef idx="0">
              <a:schemeClr val="dk1"/>
            </a:fillRef>
            <a:effectRef idx="0">
              <a:schemeClr val="dk1"/>
            </a:effectRef>
            <a:fontRef idx="minor">
              <a:schemeClr val="tx1"/>
            </a:fontRef>
          </p:style>
        </p:cxnSp>
        <p:sp>
          <p:nvSpPr>
            <p:cNvPr id="52" name="Oval 51"/>
            <p:cNvSpPr/>
            <p:nvPr/>
          </p:nvSpPr>
          <p:spPr>
            <a:xfrm>
              <a:off x="2732227" y="2414016"/>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3" name="Oval 52"/>
            <p:cNvSpPr/>
            <p:nvPr/>
          </p:nvSpPr>
          <p:spPr>
            <a:xfrm>
              <a:off x="1616659" y="1817827"/>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4" name="Straight Connector 53"/>
            <p:cNvCxnSpPr/>
            <p:nvPr/>
          </p:nvCxnSpPr>
          <p:spPr>
            <a:xfrm flipH="1">
              <a:off x="197510" y="2022653"/>
              <a:ext cx="527050" cy="46990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a:off x="3573475" y="2011680"/>
              <a:ext cx="273050" cy="542925"/>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H="1">
              <a:off x="138989" y="2607869"/>
              <a:ext cx="6350" cy="533400"/>
            </a:xfrm>
            <a:prstGeom prst="line">
              <a:avLst/>
            </a:prstGeom>
          </p:spPr>
          <p:style>
            <a:lnRef idx="1">
              <a:schemeClr val="dk1"/>
            </a:lnRef>
            <a:fillRef idx="0">
              <a:schemeClr val="dk1"/>
            </a:fillRef>
            <a:effectRef idx="0">
              <a:schemeClr val="dk1"/>
            </a:effectRef>
            <a:fontRef idx="minor">
              <a:schemeClr val="tx1"/>
            </a:fontRef>
          </p:style>
        </p:cxnSp>
        <p:sp>
          <p:nvSpPr>
            <p:cNvPr id="57" name="Oval 56"/>
            <p:cNvSpPr/>
            <p:nvPr/>
          </p:nvSpPr>
          <p:spPr>
            <a:xfrm>
              <a:off x="983894" y="2417674"/>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Oval 57"/>
            <p:cNvSpPr/>
            <p:nvPr/>
          </p:nvSpPr>
          <p:spPr>
            <a:xfrm>
              <a:off x="0" y="3079699"/>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Oval 58"/>
            <p:cNvSpPr/>
            <p:nvPr/>
          </p:nvSpPr>
          <p:spPr>
            <a:xfrm>
              <a:off x="3427171" y="2446934"/>
              <a:ext cx="273050" cy="254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0" name="Straight Connector 59"/>
            <p:cNvCxnSpPr/>
            <p:nvPr/>
          </p:nvCxnSpPr>
          <p:spPr>
            <a:xfrm>
              <a:off x="793699" y="2626157"/>
              <a:ext cx="152400" cy="48260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1528877" y="2640787"/>
              <a:ext cx="323850" cy="50165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flipH="1">
              <a:off x="1408176" y="2574950"/>
              <a:ext cx="95250" cy="546100"/>
            </a:xfrm>
            <a:prstGeom prst="line">
              <a:avLst/>
            </a:prstGeom>
          </p:spPr>
          <p:style>
            <a:lnRef idx="1">
              <a:schemeClr val="dk1"/>
            </a:lnRef>
            <a:fillRef idx="0">
              <a:schemeClr val="dk1"/>
            </a:fillRef>
            <a:effectRef idx="0">
              <a:schemeClr val="dk1"/>
            </a:effectRef>
            <a:fontRef idx="minor">
              <a:schemeClr val="tx1"/>
            </a:fontRef>
          </p:style>
        </p:cxnSp>
        <p:sp>
          <p:nvSpPr>
            <p:cNvPr id="63" name="Oval 62"/>
            <p:cNvSpPr/>
            <p:nvPr/>
          </p:nvSpPr>
          <p:spPr>
            <a:xfrm>
              <a:off x="1265530" y="3050438"/>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4" name="Oval 63"/>
            <p:cNvSpPr/>
            <p:nvPr/>
          </p:nvSpPr>
          <p:spPr>
            <a:xfrm>
              <a:off x="1660550" y="3043123"/>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5" name="Straight Connector 64"/>
            <p:cNvCxnSpPr/>
            <p:nvPr/>
          </p:nvCxnSpPr>
          <p:spPr>
            <a:xfrm>
              <a:off x="4769510" y="2574950"/>
              <a:ext cx="12700" cy="56515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flipH="1">
              <a:off x="3935578" y="2600554"/>
              <a:ext cx="19050" cy="48260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2509114" y="2596896"/>
              <a:ext cx="44450" cy="527050"/>
            </a:xfrm>
            <a:prstGeom prst="line">
              <a:avLst/>
            </a:prstGeom>
          </p:spPr>
          <p:style>
            <a:lnRef idx="1">
              <a:schemeClr val="dk1"/>
            </a:lnRef>
            <a:fillRef idx="0">
              <a:schemeClr val="dk1"/>
            </a:fillRef>
            <a:effectRef idx="0">
              <a:schemeClr val="dk1"/>
            </a:effectRef>
            <a:fontRef idx="minor">
              <a:schemeClr val="tx1"/>
            </a:fontRef>
          </p:style>
        </p:cxnSp>
        <p:sp>
          <p:nvSpPr>
            <p:cNvPr id="68" name="Oval 67"/>
            <p:cNvSpPr/>
            <p:nvPr/>
          </p:nvSpPr>
          <p:spPr>
            <a:xfrm>
              <a:off x="2414016" y="3035808"/>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9" name="Oval 68"/>
            <p:cNvSpPr/>
            <p:nvPr/>
          </p:nvSpPr>
          <p:spPr>
            <a:xfrm>
              <a:off x="3807562" y="3043123"/>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0" name="Straight Connector 69"/>
            <p:cNvCxnSpPr/>
            <p:nvPr/>
          </p:nvCxnSpPr>
          <p:spPr>
            <a:xfrm flipH="1">
              <a:off x="431597" y="3229661"/>
              <a:ext cx="527050" cy="46990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991210" y="3167482"/>
              <a:ext cx="44450" cy="527050"/>
            </a:xfrm>
            <a:prstGeom prst="line">
              <a:avLst/>
            </a:prstGeom>
          </p:spPr>
          <p:style>
            <a:lnRef idx="1">
              <a:schemeClr val="dk1"/>
            </a:lnRef>
            <a:fillRef idx="0">
              <a:schemeClr val="dk1"/>
            </a:fillRef>
            <a:effectRef idx="0">
              <a:schemeClr val="dk1"/>
            </a:effectRef>
            <a:fontRef idx="minor">
              <a:schemeClr val="tx1"/>
            </a:fontRef>
          </p:style>
        </p:cxnSp>
        <p:sp>
          <p:nvSpPr>
            <p:cNvPr id="72" name="Oval 71"/>
            <p:cNvSpPr/>
            <p:nvPr/>
          </p:nvSpPr>
          <p:spPr>
            <a:xfrm>
              <a:off x="299923" y="3653942"/>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3" name="Oval 72"/>
            <p:cNvSpPr/>
            <p:nvPr/>
          </p:nvSpPr>
          <p:spPr>
            <a:xfrm>
              <a:off x="899770" y="3639312"/>
              <a:ext cx="273050" cy="254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4" name="Straight Connector 73"/>
            <p:cNvCxnSpPr/>
            <p:nvPr/>
          </p:nvCxnSpPr>
          <p:spPr>
            <a:xfrm flipH="1">
              <a:off x="4436669" y="3218688"/>
              <a:ext cx="307975" cy="49530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a:off x="5175504" y="2582266"/>
              <a:ext cx="120650" cy="52070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a:off x="4857293" y="3218688"/>
              <a:ext cx="215900" cy="533400"/>
            </a:xfrm>
            <a:prstGeom prst="line">
              <a:avLst/>
            </a:prstGeom>
          </p:spPr>
          <p:style>
            <a:lnRef idx="1">
              <a:schemeClr val="dk1"/>
            </a:lnRef>
            <a:fillRef idx="0">
              <a:schemeClr val="dk1"/>
            </a:fillRef>
            <a:effectRef idx="0">
              <a:schemeClr val="dk1"/>
            </a:effectRef>
            <a:fontRef idx="minor">
              <a:schemeClr val="tx1"/>
            </a:fontRef>
          </p:style>
        </p:cxnSp>
        <p:sp>
          <p:nvSpPr>
            <p:cNvPr id="77" name="Oval 76"/>
            <p:cNvSpPr/>
            <p:nvPr/>
          </p:nvSpPr>
          <p:spPr>
            <a:xfrm>
              <a:off x="4926787" y="3631997"/>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8" name="Oval 77"/>
            <p:cNvSpPr/>
            <p:nvPr/>
          </p:nvSpPr>
          <p:spPr>
            <a:xfrm>
              <a:off x="5142586" y="3006547"/>
              <a:ext cx="273050" cy="254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9" name="Oval 78"/>
            <p:cNvSpPr/>
            <p:nvPr/>
          </p:nvSpPr>
          <p:spPr>
            <a:xfrm>
              <a:off x="3690518" y="1225296"/>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0" name="Oval 79"/>
            <p:cNvSpPr/>
            <p:nvPr/>
          </p:nvSpPr>
          <p:spPr>
            <a:xfrm>
              <a:off x="969264" y="1247242"/>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1" name="Oval 80"/>
            <p:cNvSpPr/>
            <p:nvPr/>
          </p:nvSpPr>
          <p:spPr>
            <a:xfrm>
              <a:off x="1781251" y="1221638"/>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2" name="Oval 81"/>
            <p:cNvSpPr/>
            <p:nvPr/>
          </p:nvSpPr>
          <p:spPr>
            <a:xfrm>
              <a:off x="2505456" y="1214323"/>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Oval 82"/>
            <p:cNvSpPr/>
            <p:nvPr/>
          </p:nvSpPr>
          <p:spPr>
            <a:xfrm>
              <a:off x="3354019" y="1232611"/>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Oval 83"/>
            <p:cNvSpPr/>
            <p:nvPr/>
          </p:nvSpPr>
          <p:spPr>
            <a:xfrm>
              <a:off x="1375258" y="1239926"/>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5" name="Oval 84"/>
            <p:cNvSpPr/>
            <p:nvPr/>
          </p:nvSpPr>
          <p:spPr>
            <a:xfrm>
              <a:off x="4597603" y="1814170"/>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6" name="Oval 85"/>
            <p:cNvSpPr/>
            <p:nvPr/>
          </p:nvSpPr>
          <p:spPr>
            <a:xfrm>
              <a:off x="2465222" y="1817827"/>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7" name="Oval 86"/>
            <p:cNvSpPr/>
            <p:nvPr/>
          </p:nvSpPr>
          <p:spPr>
            <a:xfrm>
              <a:off x="3749040" y="1810512"/>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8" name="Oval 87"/>
            <p:cNvSpPr/>
            <p:nvPr/>
          </p:nvSpPr>
          <p:spPr>
            <a:xfrm>
              <a:off x="662026" y="1828800"/>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9" name="Oval 88"/>
            <p:cNvSpPr/>
            <p:nvPr/>
          </p:nvSpPr>
          <p:spPr>
            <a:xfrm>
              <a:off x="1261872" y="1817827"/>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0" name="Oval 89"/>
            <p:cNvSpPr/>
            <p:nvPr/>
          </p:nvSpPr>
          <p:spPr>
            <a:xfrm>
              <a:off x="7315" y="2443277"/>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1" name="Oval 90"/>
            <p:cNvSpPr/>
            <p:nvPr/>
          </p:nvSpPr>
          <p:spPr>
            <a:xfrm>
              <a:off x="1367942" y="2432304"/>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2" name="Oval 91"/>
            <p:cNvSpPr/>
            <p:nvPr/>
          </p:nvSpPr>
          <p:spPr>
            <a:xfrm>
              <a:off x="654710" y="2428646"/>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3" name="Oval 92"/>
            <p:cNvSpPr/>
            <p:nvPr/>
          </p:nvSpPr>
          <p:spPr>
            <a:xfrm>
              <a:off x="2370125" y="2421331"/>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4" name="Oval 93"/>
            <p:cNvSpPr/>
            <p:nvPr/>
          </p:nvSpPr>
          <p:spPr>
            <a:xfrm>
              <a:off x="3833165" y="2432304"/>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5" name="Oval 94"/>
            <p:cNvSpPr/>
            <p:nvPr/>
          </p:nvSpPr>
          <p:spPr>
            <a:xfrm>
              <a:off x="4619549" y="2406701"/>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6" name="Oval 95"/>
            <p:cNvSpPr/>
            <p:nvPr/>
          </p:nvSpPr>
          <p:spPr>
            <a:xfrm>
              <a:off x="5021885" y="2410358"/>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7" name="Oval 96"/>
            <p:cNvSpPr/>
            <p:nvPr/>
          </p:nvSpPr>
          <p:spPr>
            <a:xfrm>
              <a:off x="815645" y="3061411"/>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8" name="Oval 97"/>
            <p:cNvSpPr/>
            <p:nvPr/>
          </p:nvSpPr>
          <p:spPr>
            <a:xfrm>
              <a:off x="4652467" y="3024835"/>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9" name="Oval 98"/>
            <p:cNvSpPr/>
            <p:nvPr/>
          </p:nvSpPr>
          <p:spPr>
            <a:xfrm>
              <a:off x="4301338" y="3657600"/>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00" name="TextBox 99"/>
          <p:cNvSpPr txBox="1"/>
          <p:nvPr/>
        </p:nvSpPr>
        <p:spPr>
          <a:xfrm>
            <a:off x="685800" y="-31459"/>
            <a:ext cx="1068151" cy="1569660"/>
          </a:xfrm>
          <a:prstGeom prst="rect">
            <a:avLst/>
          </a:prstGeom>
          <a:noFill/>
        </p:spPr>
        <p:txBody>
          <a:bodyPr wrap="square" rtlCol="0">
            <a:spAutoFit/>
          </a:bodyPr>
          <a:lstStyle/>
          <a:p>
            <a:r>
              <a:rPr lang="en-US" sz="3200" dirty="0" smtClean="0"/>
              <a:t>b =</a:t>
            </a:r>
          </a:p>
          <a:p>
            <a:r>
              <a:rPr lang="en-US" sz="3200" dirty="0"/>
              <a:t>d</a:t>
            </a:r>
            <a:r>
              <a:rPr lang="en-US" sz="3200" dirty="0" smtClean="0"/>
              <a:t> =</a:t>
            </a:r>
          </a:p>
          <a:p>
            <a:r>
              <a:rPr lang="en-US" sz="3200" dirty="0" smtClean="0"/>
              <a:t>m =</a:t>
            </a:r>
            <a:endParaRPr lang="en-US" sz="3200" dirty="0"/>
          </a:p>
        </p:txBody>
      </p:sp>
      <p:sp>
        <p:nvSpPr>
          <p:cNvPr id="101" name="TextBox 100"/>
          <p:cNvSpPr txBox="1"/>
          <p:nvPr/>
        </p:nvSpPr>
        <p:spPr>
          <a:xfrm>
            <a:off x="3886200" y="457200"/>
            <a:ext cx="2788919" cy="400110"/>
          </a:xfrm>
          <a:prstGeom prst="rect">
            <a:avLst/>
          </a:prstGeom>
          <a:noFill/>
        </p:spPr>
        <p:txBody>
          <a:bodyPr wrap="square" rtlCol="0">
            <a:spAutoFit/>
          </a:bodyPr>
          <a:lstStyle/>
          <a:p>
            <a:r>
              <a:rPr lang="en-US" sz="2000" b="1" dirty="0" smtClean="0">
                <a:ln w="6600">
                  <a:solidFill>
                    <a:schemeClr val="accent2"/>
                  </a:solidFill>
                  <a:prstDash val="solid"/>
                </a:ln>
                <a:solidFill>
                  <a:srgbClr val="FFFFFF"/>
                </a:solidFill>
                <a:effectLst>
                  <a:outerShdw dist="38100" dir="2700000" algn="tl" rotWithShape="0">
                    <a:schemeClr val="accent2"/>
                  </a:outerShdw>
                </a:effectLst>
              </a:rPr>
              <a:t>Start Node</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8524165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Remark</a:t>
            </a:r>
          </a:p>
        </p:txBody>
      </p:sp>
      <p:sp>
        <p:nvSpPr>
          <p:cNvPr id="50179" name="Rectangle 3" descr="Rectangle: Click to edit Master text styles&#10;Second level&#10;Third level&#10;Fourth level&#10;Fifth level"/>
          <p:cNvSpPr>
            <a:spLocks noGrp="1" noChangeArrowheads="1"/>
          </p:cNvSpPr>
          <p:nvPr>
            <p:ph type="body" idx="1"/>
          </p:nvPr>
        </p:nvSpPr>
        <p:spPr>
          <a:xfrm>
            <a:off x="838200" y="1905000"/>
            <a:ext cx="7772400" cy="4419600"/>
          </a:xfrm>
        </p:spPr>
        <p:txBody>
          <a:bodyPr/>
          <a:lstStyle/>
          <a:p>
            <a:pPr eaLnBrk="1" hangingPunct="1"/>
            <a:r>
              <a:rPr lang="en-US" smtClean="0"/>
              <a:t> Some problems formulated as search problems are NP-hard problems.  We cannot expect to solve such a problem in less than exponential time in the worst-case</a:t>
            </a:r>
          </a:p>
          <a:p>
            <a:pPr eaLnBrk="1" hangingPunct="1"/>
            <a:r>
              <a:rPr lang="en-US" smtClean="0"/>
              <a:t> But we can nevertheless strive to solve as many instances of the problem as possible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8" name="Rectangle 6"/>
          <p:cNvSpPr>
            <a:spLocks noGrp="1" noChangeArrowheads="1"/>
          </p:cNvSpPr>
          <p:nvPr>
            <p:ph type="title"/>
          </p:nvPr>
        </p:nvSpPr>
        <p:spPr/>
        <p:txBody>
          <a:bodyPr/>
          <a:lstStyle/>
          <a:p>
            <a:pPr eaLnBrk="1" hangingPunct="1">
              <a:defRPr/>
            </a:pPr>
            <a:r>
              <a:rPr lang="en-US" b="1" smtClean="0">
                <a:effectLst>
                  <a:outerShdw blurRad="38100" dist="38100" dir="2700000" algn="tl">
                    <a:srgbClr val="C0C0C0"/>
                  </a:outerShdw>
                </a:effectLst>
              </a:rPr>
              <a:t>Example: Route finding</a:t>
            </a:r>
          </a:p>
        </p:txBody>
      </p:sp>
      <p:pic>
        <p:nvPicPr>
          <p:cNvPr id="6147" name="Picture 5" descr="romania"/>
          <p:cNvPicPr>
            <a:picLocks noGrp="1" noChangeAspect="1" noChangeArrowheads="1"/>
          </p:cNvPicPr>
          <p:nvPr>
            <p:ph idx="1"/>
          </p:nvPr>
        </p:nvPicPr>
        <p:blipFill>
          <a:blip r:embed="rId3" cstate="print"/>
          <a:srcRect/>
          <a:stretch>
            <a:fillRect/>
          </a:stretch>
        </p:blipFill>
        <p:spPr>
          <a:xfrm>
            <a:off x="990600" y="1600200"/>
            <a:ext cx="6167438" cy="4422775"/>
          </a:xfr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Blind vs. Heuristic Strategies</a:t>
            </a:r>
          </a:p>
        </p:txBody>
      </p:sp>
      <p:sp>
        <p:nvSpPr>
          <p:cNvPr id="51203"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mtClean="0"/>
              <a:t> </a:t>
            </a:r>
            <a:r>
              <a:rPr lang="en-US" smtClean="0">
                <a:solidFill>
                  <a:srgbClr val="CC6600"/>
                </a:solidFill>
              </a:rPr>
              <a:t>Blind</a:t>
            </a:r>
            <a:r>
              <a:rPr lang="en-US" smtClean="0"/>
              <a:t> (or </a:t>
            </a:r>
            <a:r>
              <a:rPr lang="en-US" smtClean="0">
                <a:solidFill>
                  <a:srgbClr val="CC6600"/>
                </a:solidFill>
              </a:rPr>
              <a:t>uninformed</a:t>
            </a:r>
            <a:r>
              <a:rPr lang="en-US" smtClean="0"/>
              <a:t>) strategies do not exploit any of the information contained in a state</a:t>
            </a:r>
            <a:br>
              <a:rPr lang="en-US" smtClean="0"/>
            </a:br>
            <a:endParaRPr lang="en-US" smtClean="0"/>
          </a:p>
          <a:p>
            <a:pPr eaLnBrk="1" hangingPunct="1"/>
            <a:r>
              <a:rPr lang="en-US" smtClean="0"/>
              <a:t> </a:t>
            </a:r>
            <a:r>
              <a:rPr lang="en-US" smtClean="0">
                <a:solidFill>
                  <a:srgbClr val="FF9900"/>
                </a:solidFill>
              </a:rPr>
              <a:t>Heuristic</a:t>
            </a:r>
            <a:r>
              <a:rPr lang="en-US" smtClean="0"/>
              <a:t> (or </a:t>
            </a:r>
            <a:r>
              <a:rPr lang="en-US" smtClean="0">
                <a:solidFill>
                  <a:srgbClr val="FF9900"/>
                </a:solidFill>
              </a:rPr>
              <a:t>informed</a:t>
            </a:r>
            <a:r>
              <a:rPr lang="en-US" smtClean="0"/>
              <a:t>) strategies exploits such information to assess that one node is “more promising” than another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Blind Search…</a:t>
            </a:r>
          </a:p>
        </p:txBody>
      </p:sp>
      <p:sp>
        <p:nvSpPr>
          <p:cNvPr id="52227" name="Rectangle 3"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pPr eaLnBrk="1" hangingPunct="1">
              <a:lnSpc>
                <a:spcPct val="90000"/>
              </a:lnSpc>
            </a:pPr>
            <a:r>
              <a:rPr lang="en-US" sz="2000" smtClean="0"/>
              <a:t>…[the ant] knew that a certain arrangement had to be made, but it could not figure out how to make it.  It was like a man with a tea-cup in one hand and a sandwich in the other, who wants to light a cigarette with a match.  But, where the man would invent the idea of putting down the cup and sandwich—before picking up the cigarette and the match—this ant would have put down the sandwich and picked up the match, then it would have been down with the match and up with the cigarette, then down with the cigarette and up with the sandwich, then down with the cup and up with the cigarette, until finally it had put down the sandwich and picked up the match.  It was inclined to rely on a series of accidents to achieve its object.  It was patient and did not think…  Wart watched the arrangements with a surprise which turned into vexation and then into dislike.  He felt like asking why it did not think things out in advance…</a:t>
            </a:r>
            <a:br>
              <a:rPr lang="en-US" sz="2000" smtClean="0"/>
            </a:br>
            <a:r>
              <a:rPr lang="en-US" sz="2000" smtClean="0"/>
              <a:t>                                    T.H. White, </a:t>
            </a:r>
            <a:r>
              <a:rPr lang="en-US" sz="2000" i="1" smtClean="0"/>
              <a:t>The Once and Future King</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Blind Strategies</a:t>
            </a:r>
          </a:p>
        </p:txBody>
      </p:sp>
      <p:sp>
        <p:nvSpPr>
          <p:cNvPr id="53251"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smtClean="0"/>
              <a:t> </a:t>
            </a:r>
            <a:r>
              <a:rPr lang="en-US" smtClean="0">
                <a:solidFill>
                  <a:srgbClr val="CC6600"/>
                </a:solidFill>
              </a:rPr>
              <a:t>Breadth-first</a:t>
            </a:r>
            <a:endParaRPr lang="en-US" smtClean="0"/>
          </a:p>
          <a:p>
            <a:pPr lvl="1" eaLnBrk="1" hangingPunct="1">
              <a:lnSpc>
                <a:spcPct val="90000"/>
              </a:lnSpc>
            </a:pPr>
            <a:r>
              <a:rPr lang="en-US" smtClean="0"/>
              <a:t>Bidirectional</a:t>
            </a:r>
          </a:p>
          <a:p>
            <a:pPr lvl="1" eaLnBrk="1" hangingPunct="1">
              <a:lnSpc>
                <a:spcPct val="90000"/>
              </a:lnSpc>
              <a:buFont typeface="Wingdings" pitchFamily="2" charset="2"/>
              <a:buNone/>
            </a:pPr>
            <a:endParaRPr lang="en-US" smtClean="0"/>
          </a:p>
          <a:p>
            <a:pPr eaLnBrk="1" hangingPunct="1">
              <a:lnSpc>
                <a:spcPct val="90000"/>
              </a:lnSpc>
            </a:pPr>
            <a:r>
              <a:rPr lang="en-US" smtClean="0"/>
              <a:t> </a:t>
            </a:r>
            <a:r>
              <a:rPr lang="en-US" smtClean="0">
                <a:solidFill>
                  <a:srgbClr val="CC6600"/>
                </a:solidFill>
              </a:rPr>
              <a:t>Depth-first</a:t>
            </a:r>
          </a:p>
          <a:p>
            <a:pPr lvl="1" eaLnBrk="1" hangingPunct="1">
              <a:lnSpc>
                <a:spcPct val="90000"/>
              </a:lnSpc>
            </a:pPr>
            <a:r>
              <a:rPr lang="en-US" smtClean="0"/>
              <a:t>Depth-limited </a:t>
            </a:r>
          </a:p>
          <a:p>
            <a:pPr lvl="1" eaLnBrk="1" hangingPunct="1">
              <a:lnSpc>
                <a:spcPct val="90000"/>
              </a:lnSpc>
            </a:pPr>
            <a:r>
              <a:rPr lang="en-US" smtClean="0"/>
              <a:t>Iterative deepening</a:t>
            </a:r>
          </a:p>
          <a:p>
            <a:pPr lvl="1" eaLnBrk="1" hangingPunct="1">
              <a:lnSpc>
                <a:spcPct val="90000"/>
              </a:lnSpc>
            </a:pPr>
            <a:endParaRPr lang="en-US" smtClean="0"/>
          </a:p>
          <a:p>
            <a:pPr eaLnBrk="1" hangingPunct="1">
              <a:lnSpc>
                <a:spcPct val="90000"/>
              </a:lnSpc>
            </a:pPr>
            <a:r>
              <a:rPr lang="en-US" smtClean="0"/>
              <a:t> </a:t>
            </a:r>
            <a:r>
              <a:rPr lang="en-US" smtClean="0">
                <a:solidFill>
                  <a:srgbClr val="CC6600"/>
                </a:solidFill>
              </a:rPr>
              <a:t>Uniform-Cost</a:t>
            </a:r>
            <a:r>
              <a:rPr lang="en-US" smtClean="0"/>
              <a:t> </a:t>
            </a:r>
          </a:p>
        </p:txBody>
      </p:sp>
      <p:grpSp>
        <p:nvGrpSpPr>
          <p:cNvPr id="2" name="Group 4"/>
          <p:cNvGrpSpPr>
            <a:grpSpLocks/>
          </p:cNvGrpSpPr>
          <p:nvPr/>
        </p:nvGrpSpPr>
        <p:grpSpPr bwMode="auto">
          <a:xfrm>
            <a:off x="3429000" y="2286000"/>
            <a:ext cx="4221163" cy="1371600"/>
            <a:chOff x="2160" y="1440"/>
            <a:chExt cx="2659" cy="864"/>
          </a:xfrm>
        </p:grpSpPr>
        <p:sp>
          <p:nvSpPr>
            <p:cNvPr id="53256" name="Text Box 5"/>
            <p:cNvSpPr txBox="1">
              <a:spLocks noChangeArrowheads="1"/>
            </p:cNvSpPr>
            <p:nvPr/>
          </p:nvSpPr>
          <p:spPr bwMode="auto">
            <a:xfrm>
              <a:off x="3168" y="1872"/>
              <a:ext cx="1651" cy="371"/>
            </a:xfrm>
            <a:prstGeom prst="rect">
              <a:avLst/>
            </a:prstGeom>
            <a:solidFill>
              <a:srgbClr val="CCFFCC"/>
            </a:solidFill>
            <a:ln w="9525">
              <a:solidFill>
                <a:srgbClr val="33CC33"/>
              </a:solidFill>
              <a:miter lim="800000"/>
              <a:headEnd/>
              <a:tailEnd/>
            </a:ln>
          </p:spPr>
          <p:txBody>
            <a:bodyPr wrap="none">
              <a:spAutoFit/>
            </a:bodyPr>
            <a:lstStyle/>
            <a:p>
              <a:r>
                <a:rPr lang="en-US" sz="3200">
                  <a:solidFill>
                    <a:srgbClr val="33CC33"/>
                  </a:solidFill>
                </a:rPr>
                <a:t>Step cost = 1</a:t>
              </a:r>
            </a:p>
          </p:txBody>
        </p:sp>
        <p:sp>
          <p:nvSpPr>
            <p:cNvPr id="53257" name="Line 6"/>
            <p:cNvSpPr>
              <a:spLocks noChangeShapeType="1"/>
            </p:cNvSpPr>
            <p:nvPr/>
          </p:nvSpPr>
          <p:spPr bwMode="auto">
            <a:xfrm flipH="1">
              <a:off x="2160" y="2064"/>
              <a:ext cx="1008" cy="240"/>
            </a:xfrm>
            <a:prstGeom prst="line">
              <a:avLst/>
            </a:prstGeom>
            <a:noFill/>
            <a:ln w="9525">
              <a:solidFill>
                <a:srgbClr val="33CC33"/>
              </a:solidFill>
              <a:round/>
              <a:headEnd/>
              <a:tailEnd type="triangle" w="med" len="med"/>
            </a:ln>
          </p:spPr>
          <p:txBody>
            <a:bodyPr wrap="none"/>
            <a:lstStyle/>
            <a:p>
              <a:endParaRPr lang="th-TH"/>
            </a:p>
          </p:txBody>
        </p:sp>
        <p:sp>
          <p:nvSpPr>
            <p:cNvPr id="53258" name="Line 7"/>
            <p:cNvSpPr>
              <a:spLocks noChangeShapeType="1"/>
            </p:cNvSpPr>
            <p:nvPr/>
          </p:nvSpPr>
          <p:spPr bwMode="auto">
            <a:xfrm flipH="1" flipV="1">
              <a:off x="2352" y="1440"/>
              <a:ext cx="816" cy="624"/>
            </a:xfrm>
            <a:prstGeom prst="line">
              <a:avLst/>
            </a:prstGeom>
            <a:noFill/>
            <a:ln w="9525">
              <a:solidFill>
                <a:srgbClr val="33CC33"/>
              </a:solidFill>
              <a:round/>
              <a:headEnd/>
              <a:tailEnd type="triangle" w="med" len="med"/>
            </a:ln>
          </p:spPr>
          <p:txBody>
            <a:bodyPr wrap="none"/>
            <a:lstStyle/>
            <a:p>
              <a:endParaRPr lang="th-TH"/>
            </a:p>
          </p:txBody>
        </p:sp>
      </p:grpSp>
      <p:grpSp>
        <p:nvGrpSpPr>
          <p:cNvPr id="3" name="Group 8"/>
          <p:cNvGrpSpPr>
            <a:grpSpLocks/>
          </p:cNvGrpSpPr>
          <p:nvPr/>
        </p:nvGrpSpPr>
        <p:grpSpPr bwMode="auto">
          <a:xfrm>
            <a:off x="3886200" y="5181600"/>
            <a:ext cx="4648200" cy="1076325"/>
            <a:chOff x="2448" y="3264"/>
            <a:chExt cx="2928" cy="678"/>
          </a:xfrm>
        </p:grpSpPr>
        <p:sp>
          <p:nvSpPr>
            <p:cNvPr id="53254" name="Text Box 9"/>
            <p:cNvSpPr txBox="1">
              <a:spLocks noChangeArrowheads="1"/>
            </p:cNvSpPr>
            <p:nvPr/>
          </p:nvSpPr>
          <p:spPr bwMode="auto">
            <a:xfrm>
              <a:off x="2832" y="3264"/>
              <a:ext cx="2544" cy="678"/>
            </a:xfrm>
            <a:prstGeom prst="rect">
              <a:avLst/>
            </a:prstGeom>
            <a:solidFill>
              <a:srgbClr val="FFCCFF"/>
            </a:solidFill>
            <a:ln w="9525">
              <a:solidFill>
                <a:srgbClr val="FF3300"/>
              </a:solidFill>
              <a:miter lim="800000"/>
              <a:headEnd/>
              <a:tailEnd/>
            </a:ln>
          </p:spPr>
          <p:txBody>
            <a:bodyPr>
              <a:spAutoFit/>
            </a:bodyPr>
            <a:lstStyle/>
            <a:p>
              <a:r>
                <a:rPr lang="en-US" sz="3200">
                  <a:solidFill>
                    <a:srgbClr val="FF3300"/>
                  </a:solidFill>
                </a:rPr>
                <a:t>Step cost = c(action) </a:t>
              </a:r>
            </a:p>
            <a:p>
              <a:r>
                <a:rPr lang="en-US" sz="3200">
                  <a:solidFill>
                    <a:srgbClr val="FF3300"/>
                  </a:solidFill>
                  <a:latin typeface="Times New Roman" pitchFamily="18" charset="0"/>
                  <a:cs typeface="Times New Roman" pitchFamily="18" charset="0"/>
                  <a:sym typeface="Symbol" pitchFamily="18" charset="2"/>
                </a:rPr>
                <a:t>                      </a:t>
              </a:r>
              <a:r>
                <a:rPr lang="en-US" sz="3200">
                  <a:solidFill>
                    <a:srgbClr val="FF3300"/>
                  </a:solidFill>
                  <a:cs typeface="Times New Roman" pitchFamily="18" charset="0"/>
                </a:rPr>
                <a:t> </a:t>
              </a:r>
              <a:r>
                <a:rPr lang="en-US" sz="3200">
                  <a:solidFill>
                    <a:srgbClr val="FF3300"/>
                  </a:solidFill>
                  <a:latin typeface="Times New Roman" pitchFamily="18" charset="0"/>
                  <a:cs typeface="Times New Roman" pitchFamily="18" charset="0"/>
                  <a:sym typeface="Symbol" pitchFamily="18" charset="2"/>
                </a:rPr>
                <a:t></a:t>
              </a:r>
              <a:r>
                <a:rPr lang="en-US" sz="3200">
                  <a:solidFill>
                    <a:srgbClr val="FF3300"/>
                  </a:solidFill>
                  <a:cs typeface="Times New Roman" pitchFamily="18" charset="0"/>
                </a:rPr>
                <a:t> &gt; 0</a:t>
              </a:r>
              <a:r>
                <a:rPr lang="en-US" sz="2800">
                  <a:solidFill>
                    <a:srgbClr val="FF3300"/>
                  </a:solidFill>
                </a:rPr>
                <a:t> </a:t>
              </a:r>
            </a:p>
          </p:txBody>
        </p:sp>
        <p:sp>
          <p:nvSpPr>
            <p:cNvPr id="53255" name="Line 10"/>
            <p:cNvSpPr>
              <a:spLocks noChangeShapeType="1"/>
            </p:cNvSpPr>
            <p:nvPr/>
          </p:nvSpPr>
          <p:spPr bwMode="auto">
            <a:xfrm flipH="1" flipV="1">
              <a:off x="2448" y="3552"/>
              <a:ext cx="384" cy="96"/>
            </a:xfrm>
            <a:prstGeom prst="line">
              <a:avLst/>
            </a:prstGeom>
            <a:noFill/>
            <a:ln w="9525">
              <a:solidFill>
                <a:srgbClr val="FF3300"/>
              </a:solidFill>
              <a:round/>
              <a:headEnd/>
              <a:tailEnd type="triangle" w="med" len="med"/>
            </a:ln>
          </p:spPr>
          <p:txBody>
            <a:bodyPr wrap="none"/>
            <a:lstStyle/>
            <a:p>
              <a:endParaRPr lang="th-TH"/>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Breadth-First Strategy</a:t>
            </a:r>
          </a:p>
        </p:txBody>
      </p:sp>
      <p:sp>
        <p:nvSpPr>
          <p:cNvPr id="54275"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pPr>
            <a:r>
              <a:rPr lang="en-US" smtClean="0"/>
              <a:t>  </a:t>
            </a:r>
            <a:r>
              <a:rPr lang="en-US" sz="2800" smtClean="0"/>
              <a:t>New nodes are inserted at the end of FRINGE</a:t>
            </a:r>
          </a:p>
        </p:txBody>
      </p:sp>
      <p:grpSp>
        <p:nvGrpSpPr>
          <p:cNvPr id="54276" name="Group 4"/>
          <p:cNvGrpSpPr>
            <a:grpSpLocks/>
          </p:cNvGrpSpPr>
          <p:nvPr/>
        </p:nvGrpSpPr>
        <p:grpSpPr bwMode="auto">
          <a:xfrm>
            <a:off x="1219200" y="2743200"/>
            <a:ext cx="2819400" cy="2209800"/>
            <a:chOff x="768" y="1728"/>
            <a:chExt cx="1776" cy="1392"/>
          </a:xfrm>
        </p:grpSpPr>
        <p:grpSp>
          <p:nvGrpSpPr>
            <p:cNvPr id="54279" name="Group 5"/>
            <p:cNvGrpSpPr>
              <a:grpSpLocks/>
            </p:cNvGrpSpPr>
            <p:nvPr/>
          </p:nvGrpSpPr>
          <p:grpSpPr bwMode="auto">
            <a:xfrm>
              <a:off x="960" y="1824"/>
              <a:ext cx="1584" cy="1296"/>
              <a:chOff x="960" y="1824"/>
              <a:chExt cx="1584" cy="1296"/>
            </a:xfrm>
          </p:grpSpPr>
          <p:grpSp>
            <p:nvGrpSpPr>
              <p:cNvPr id="54287" name="Group 6"/>
              <p:cNvGrpSpPr>
                <a:grpSpLocks/>
              </p:cNvGrpSpPr>
              <p:nvPr/>
            </p:nvGrpSpPr>
            <p:grpSpPr bwMode="auto">
              <a:xfrm>
                <a:off x="960" y="1824"/>
                <a:ext cx="1584" cy="1296"/>
                <a:chOff x="1872" y="1872"/>
                <a:chExt cx="1584" cy="1296"/>
              </a:xfrm>
            </p:grpSpPr>
            <p:grpSp>
              <p:nvGrpSpPr>
                <p:cNvPr id="54289" name="Group 7"/>
                <p:cNvGrpSpPr>
                  <a:grpSpLocks/>
                </p:cNvGrpSpPr>
                <p:nvPr/>
              </p:nvGrpSpPr>
              <p:grpSpPr bwMode="auto">
                <a:xfrm>
                  <a:off x="1872" y="1872"/>
                  <a:ext cx="1584" cy="1296"/>
                  <a:chOff x="1872" y="1872"/>
                  <a:chExt cx="1584" cy="1296"/>
                </a:xfrm>
              </p:grpSpPr>
              <p:sp>
                <p:nvSpPr>
                  <p:cNvPr id="54291" name="Oval 8"/>
                  <p:cNvSpPr>
                    <a:spLocks noChangeArrowheads="1"/>
                  </p:cNvSpPr>
                  <p:nvPr/>
                </p:nvSpPr>
                <p:spPr bwMode="auto">
                  <a:xfrm>
                    <a:off x="2592" y="187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4292" name="Oval 9"/>
                  <p:cNvSpPr>
                    <a:spLocks noChangeArrowheads="1"/>
                  </p:cNvSpPr>
                  <p:nvPr/>
                </p:nvSpPr>
                <p:spPr bwMode="auto">
                  <a:xfrm>
                    <a:off x="2160" y="2400"/>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4293" name="Oval 10"/>
                  <p:cNvSpPr>
                    <a:spLocks noChangeArrowheads="1"/>
                  </p:cNvSpPr>
                  <p:nvPr/>
                </p:nvSpPr>
                <p:spPr bwMode="auto">
                  <a:xfrm>
                    <a:off x="3024" y="2400"/>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4294" name="Oval 11"/>
                  <p:cNvSpPr>
                    <a:spLocks noChangeArrowheads="1"/>
                  </p:cNvSpPr>
                  <p:nvPr/>
                </p:nvSpPr>
                <p:spPr bwMode="auto">
                  <a:xfrm>
                    <a:off x="1872"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4295" name="Oval 12"/>
                  <p:cNvSpPr>
                    <a:spLocks noChangeArrowheads="1"/>
                  </p:cNvSpPr>
                  <p:nvPr/>
                </p:nvSpPr>
                <p:spPr bwMode="auto">
                  <a:xfrm>
                    <a:off x="2400"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4296" name="Oval 13"/>
                  <p:cNvSpPr>
                    <a:spLocks noChangeArrowheads="1"/>
                  </p:cNvSpPr>
                  <p:nvPr/>
                </p:nvSpPr>
                <p:spPr bwMode="auto">
                  <a:xfrm>
                    <a:off x="2784"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4297" name="Oval 14"/>
                  <p:cNvSpPr>
                    <a:spLocks noChangeArrowheads="1"/>
                  </p:cNvSpPr>
                  <p:nvPr/>
                </p:nvSpPr>
                <p:spPr bwMode="auto">
                  <a:xfrm>
                    <a:off x="3312"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4298" name="Line 15"/>
                  <p:cNvSpPr>
                    <a:spLocks noChangeShapeType="1"/>
                  </p:cNvSpPr>
                  <p:nvPr/>
                </p:nvSpPr>
                <p:spPr bwMode="auto">
                  <a:xfrm flipH="1">
                    <a:off x="2282" y="2000"/>
                    <a:ext cx="321" cy="411"/>
                  </a:xfrm>
                  <a:prstGeom prst="line">
                    <a:avLst/>
                  </a:prstGeom>
                  <a:noFill/>
                  <a:ln w="9525">
                    <a:solidFill>
                      <a:schemeClr val="tx1"/>
                    </a:solidFill>
                    <a:round/>
                    <a:headEnd/>
                    <a:tailEnd type="triangle" w="med" len="med"/>
                  </a:ln>
                </p:spPr>
                <p:txBody>
                  <a:bodyPr wrap="none"/>
                  <a:lstStyle/>
                  <a:p>
                    <a:endParaRPr lang="th-TH"/>
                  </a:p>
                </p:txBody>
              </p:sp>
              <p:sp>
                <p:nvSpPr>
                  <p:cNvPr id="54299" name="Line 16"/>
                  <p:cNvSpPr>
                    <a:spLocks noChangeShapeType="1"/>
                  </p:cNvSpPr>
                  <p:nvPr/>
                </p:nvSpPr>
                <p:spPr bwMode="auto">
                  <a:xfrm flipH="1">
                    <a:off x="1969" y="2534"/>
                    <a:ext cx="214" cy="494"/>
                  </a:xfrm>
                  <a:prstGeom prst="line">
                    <a:avLst/>
                  </a:prstGeom>
                  <a:noFill/>
                  <a:ln w="9525">
                    <a:solidFill>
                      <a:schemeClr val="tx1"/>
                    </a:solidFill>
                    <a:round/>
                    <a:headEnd/>
                    <a:tailEnd type="triangle" w="med" len="med"/>
                  </a:ln>
                </p:spPr>
                <p:txBody>
                  <a:bodyPr wrap="none"/>
                  <a:lstStyle/>
                  <a:p>
                    <a:endParaRPr lang="th-TH"/>
                  </a:p>
                </p:txBody>
              </p:sp>
              <p:sp>
                <p:nvSpPr>
                  <p:cNvPr id="54300" name="Line 17"/>
                  <p:cNvSpPr>
                    <a:spLocks noChangeShapeType="1"/>
                  </p:cNvSpPr>
                  <p:nvPr/>
                </p:nvSpPr>
                <p:spPr bwMode="auto">
                  <a:xfrm>
                    <a:off x="2726" y="2000"/>
                    <a:ext cx="321" cy="427"/>
                  </a:xfrm>
                  <a:prstGeom prst="line">
                    <a:avLst/>
                  </a:prstGeom>
                  <a:noFill/>
                  <a:ln w="9525">
                    <a:solidFill>
                      <a:schemeClr val="tx1"/>
                    </a:solidFill>
                    <a:round/>
                    <a:headEnd/>
                    <a:tailEnd type="triangle" w="med" len="med"/>
                  </a:ln>
                </p:spPr>
                <p:txBody>
                  <a:bodyPr wrap="none"/>
                  <a:lstStyle/>
                  <a:p>
                    <a:endParaRPr lang="th-TH"/>
                  </a:p>
                </p:txBody>
              </p:sp>
              <p:sp>
                <p:nvSpPr>
                  <p:cNvPr id="54301" name="Line 18"/>
                  <p:cNvSpPr>
                    <a:spLocks noChangeShapeType="1"/>
                  </p:cNvSpPr>
                  <p:nvPr/>
                </p:nvSpPr>
                <p:spPr bwMode="auto">
                  <a:xfrm flipH="1">
                    <a:off x="2866" y="2526"/>
                    <a:ext cx="198" cy="502"/>
                  </a:xfrm>
                  <a:prstGeom prst="line">
                    <a:avLst/>
                  </a:prstGeom>
                  <a:noFill/>
                  <a:ln w="9525">
                    <a:solidFill>
                      <a:schemeClr val="tx1"/>
                    </a:solidFill>
                    <a:round/>
                    <a:headEnd/>
                    <a:tailEnd type="triangle" w="med" len="med"/>
                  </a:ln>
                </p:spPr>
                <p:txBody>
                  <a:bodyPr wrap="none"/>
                  <a:lstStyle/>
                  <a:p>
                    <a:endParaRPr lang="th-TH"/>
                  </a:p>
                </p:txBody>
              </p:sp>
              <p:sp>
                <p:nvSpPr>
                  <p:cNvPr id="54302" name="Line 19"/>
                  <p:cNvSpPr>
                    <a:spLocks noChangeShapeType="1"/>
                  </p:cNvSpPr>
                  <p:nvPr/>
                </p:nvSpPr>
                <p:spPr bwMode="auto">
                  <a:xfrm>
                    <a:off x="2274" y="2534"/>
                    <a:ext cx="181" cy="494"/>
                  </a:xfrm>
                  <a:prstGeom prst="line">
                    <a:avLst/>
                  </a:prstGeom>
                  <a:noFill/>
                  <a:ln w="9525">
                    <a:solidFill>
                      <a:schemeClr val="tx1"/>
                    </a:solidFill>
                    <a:round/>
                    <a:headEnd/>
                    <a:tailEnd type="triangle" w="med" len="med"/>
                  </a:ln>
                </p:spPr>
                <p:txBody>
                  <a:bodyPr wrap="none"/>
                  <a:lstStyle/>
                  <a:p>
                    <a:endParaRPr lang="th-TH"/>
                  </a:p>
                </p:txBody>
              </p:sp>
              <p:sp>
                <p:nvSpPr>
                  <p:cNvPr id="54303" name="Line 20"/>
                  <p:cNvSpPr>
                    <a:spLocks noChangeShapeType="1"/>
                  </p:cNvSpPr>
                  <p:nvPr/>
                </p:nvSpPr>
                <p:spPr bwMode="auto">
                  <a:xfrm>
                    <a:off x="3146" y="2526"/>
                    <a:ext cx="214" cy="502"/>
                  </a:xfrm>
                  <a:prstGeom prst="line">
                    <a:avLst/>
                  </a:prstGeom>
                  <a:noFill/>
                  <a:ln w="9525">
                    <a:solidFill>
                      <a:schemeClr val="tx1"/>
                    </a:solidFill>
                    <a:round/>
                    <a:headEnd/>
                    <a:tailEnd type="triangle" w="med" len="med"/>
                  </a:ln>
                </p:spPr>
                <p:txBody>
                  <a:bodyPr wrap="none"/>
                  <a:lstStyle/>
                  <a:p>
                    <a:endParaRPr lang="th-TH"/>
                  </a:p>
                </p:txBody>
              </p:sp>
            </p:grpSp>
            <p:sp>
              <p:nvSpPr>
                <p:cNvPr id="54290" name="Oval 21"/>
                <p:cNvSpPr>
                  <a:spLocks noChangeArrowheads="1"/>
                </p:cNvSpPr>
                <p:nvPr/>
              </p:nvSpPr>
              <p:spPr bwMode="auto">
                <a:xfrm>
                  <a:off x="2592" y="1872"/>
                  <a:ext cx="144" cy="144"/>
                </a:xfrm>
                <a:prstGeom prst="ellipse">
                  <a:avLst/>
                </a:prstGeom>
                <a:solidFill>
                  <a:srgbClr val="FF3300"/>
                </a:solidFill>
                <a:ln w="9525">
                  <a:solidFill>
                    <a:schemeClr val="tx1"/>
                  </a:solidFill>
                  <a:round/>
                  <a:headEnd/>
                  <a:tailEnd/>
                </a:ln>
              </p:spPr>
              <p:txBody>
                <a:bodyPr wrap="none" anchor="ctr"/>
                <a:lstStyle/>
                <a:p>
                  <a:endParaRPr lang="th-TH"/>
                </a:p>
              </p:txBody>
            </p:sp>
          </p:grpSp>
          <p:sp>
            <p:nvSpPr>
              <p:cNvPr id="54288" name="Oval 22"/>
              <p:cNvSpPr>
                <a:spLocks noChangeArrowheads="1"/>
              </p:cNvSpPr>
              <p:nvPr/>
            </p:nvSpPr>
            <p:spPr bwMode="auto">
              <a:xfrm>
                <a:off x="2400" y="2976"/>
                <a:ext cx="144" cy="144"/>
              </a:xfrm>
              <a:prstGeom prst="ellipse">
                <a:avLst/>
              </a:prstGeom>
              <a:solidFill>
                <a:srgbClr val="33CC33"/>
              </a:solidFill>
              <a:ln w="9525">
                <a:solidFill>
                  <a:schemeClr val="tx1"/>
                </a:solidFill>
                <a:round/>
                <a:headEnd/>
                <a:tailEnd/>
              </a:ln>
            </p:spPr>
            <p:txBody>
              <a:bodyPr wrap="none" anchor="ctr"/>
              <a:lstStyle/>
              <a:p>
                <a:endParaRPr lang="th-TH"/>
              </a:p>
            </p:txBody>
          </p:sp>
        </p:grpSp>
        <p:sp>
          <p:nvSpPr>
            <p:cNvPr id="54280" name="Text Box 23"/>
            <p:cNvSpPr txBox="1">
              <a:spLocks noChangeArrowheads="1"/>
            </p:cNvSpPr>
            <p:nvPr/>
          </p:nvSpPr>
          <p:spPr bwMode="auto">
            <a:xfrm>
              <a:off x="1056" y="2256"/>
              <a:ext cx="221" cy="288"/>
            </a:xfrm>
            <a:prstGeom prst="rect">
              <a:avLst/>
            </a:prstGeom>
            <a:noFill/>
            <a:ln w="9525">
              <a:noFill/>
              <a:miter lim="800000"/>
              <a:headEnd/>
              <a:tailEnd/>
            </a:ln>
          </p:spPr>
          <p:txBody>
            <a:bodyPr wrap="none">
              <a:spAutoFit/>
            </a:bodyPr>
            <a:lstStyle/>
            <a:p>
              <a:r>
                <a:rPr lang="en-US"/>
                <a:t>2</a:t>
              </a:r>
            </a:p>
          </p:txBody>
        </p:sp>
        <p:sp>
          <p:nvSpPr>
            <p:cNvPr id="54281" name="Text Box 24"/>
            <p:cNvSpPr txBox="1">
              <a:spLocks noChangeArrowheads="1"/>
            </p:cNvSpPr>
            <p:nvPr/>
          </p:nvSpPr>
          <p:spPr bwMode="auto">
            <a:xfrm>
              <a:off x="1872" y="2256"/>
              <a:ext cx="221" cy="288"/>
            </a:xfrm>
            <a:prstGeom prst="rect">
              <a:avLst/>
            </a:prstGeom>
            <a:noFill/>
            <a:ln w="9525">
              <a:noFill/>
              <a:miter lim="800000"/>
              <a:headEnd/>
              <a:tailEnd/>
            </a:ln>
          </p:spPr>
          <p:txBody>
            <a:bodyPr wrap="none">
              <a:spAutoFit/>
            </a:bodyPr>
            <a:lstStyle/>
            <a:p>
              <a:r>
                <a:rPr lang="en-US"/>
                <a:t>3</a:t>
              </a:r>
            </a:p>
          </p:txBody>
        </p:sp>
        <p:sp>
          <p:nvSpPr>
            <p:cNvPr id="54282" name="Text Box 25"/>
            <p:cNvSpPr txBox="1">
              <a:spLocks noChangeArrowheads="1"/>
            </p:cNvSpPr>
            <p:nvPr/>
          </p:nvSpPr>
          <p:spPr bwMode="auto">
            <a:xfrm>
              <a:off x="768" y="2832"/>
              <a:ext cx="221" cy="288"/>
            </a:xfrm>
            <a:prstGeom prst="rect">
              <a:avLst/>
            </a:prstGeom>
            <a:noFill/>
            <a:ln w="9525">
              <a:noFill/>
              <a:miter lim="800000"/>
              <a:headEnd/>
              <a:tailEnd/>
            </a:ln>
          </p:spPr>
          <p:txBody>
            <a:bodyPr wrap="none">
              <a:spAutoFit/>
            </a:bodyPr>
            <a:lstStyle/>
            <a:p>
              <a:r>
                <a:rPr lang="en-US"/>
                <a:t>4</a:t>
              </a:r>
            </a:p>
          </p:txBody>
        </p:sp>
        <p:sp>
          <p:nvSpPr>
            <p:cNvPr id="54283" name="Text Box 26"/>
            <p:cNvSpPr txBox="1">
              <a:spLocks noChangeArrowheads="1"/>
            </p:cNvSpPr>
            <p:nvPr/>
          </p:nvSpPr>
          <p:spPr bwMode="auto">
            <a:xfrm>
              <a:off x="1296" y="2832"/>
              <a:ext cx="221" cy="288"/>
            </a:xfrm>
            <a:prstGeom prst="rect">
              <a:avLst/>
            </a:prstGeom>
            <a:noFill/>
            <a:ln w="9525">
              <a:noFill/>
              <a:miter lim="800000"/>
              <a:headEnd/>
              <a:tailEnd/>
            </a:ln>
          </p:spPr>
          <p:txBody>
            <a:bodyPr wrap="none">
              <a:spAutoFit/>
            </a:bodyPr>
            <a:lstStyle/>
            <a:p>
              <a:r>
                <a:rPr lang="en-US"/>
                <a:t>5</a:t>
              </a:r>
            </a:p>
          </p:txBody>
        </p:sp>
        <p:sp>
          <p:nvSpPr>
            <p:cNvPr id="54284" name="Text Box 27"/>
            <p:cNvSpPr txBox="1">
              <a:spLocks noChangeArrowheads="1"/>
            </p:cNvSpPr>
            <p:nvPr/>
          </p:nvSpPr>
          <p:spPr bwMode="auto">
            <a:xfrm>
              <a:off x="1488" y="1728"/>
              <a:ext cx="221" cy="288"/>
            </a:xfrm>
            <a:prstGeom prst="rect">
              <a:avLst/>
            </a:prstGeom>
            <a:noFill/>
            <a:ln w="9525">
              <a:noFill/>
              <a:miter lim="800000"/>
              <a:headEnd/>
              <a:tailEnd/>
            </a:ln>
          </p:spPr>
          <p:txBody>
            <a:bodyPr wrap="none">
              <a:spAutoFit/>
            </a:bodyPr>
            <a:lstStyle/>
            <a:p>
              <a:r>
                <a:rPr lang="en-US"/>
                <a:t>1</a:t>
              </a:r>
            </a:p>
          </p:txBody>
        </p:sp>
        <p:sp>
          <p:nvSpPr>
            <p:cNvPr id="54285" name="Text Box 28"/>
            <p:cNvSpPr txBox="1">
              <a:spLocks noChangeArrowheads="1"/>
            </p:cNvSpPr>
            <p:nvPr/>
          </p:nvSpPr>
          <p:spPr bwMode="auto">
            <a:xfrm>
              <a:off x="1711" y="2832"/>
              <a:ext cx="221" cy="288"/>
            </a:xfrm>
            <a:prstGeom prst="rect">
              <a:avLst/>
            </a:prstGeom>
            <a:noFill/>
            <a:ln w="9525">
              <a:noFill/>
              <a:miter lim="800000"/>
              <a:headEnd/>
              <a:tailEnd/>
            </a:ln>
          </p:spPr>
          <p:txBody>
            <a:bodyPr wrap="none">
              <a:spAutoFit/>
            </a:bodyPr>
            <a:lstStyle/>
            <a:p>
              <a:r>
                <a:rPr lang="en-US"/>
                <a:t>6</a:t>
              </a:r>
            </a:p>
          </p:txBody>
        </p:sp>
        <p:sp>
          <p:nvSpPr>
            <p:cNvPr id="54286" name="Text Box 29"/>
            <p:cNvSpPr txBox="1">
              <a:spLocks noChangeArrowheads="1"/>
            </p:cNvSpPr>
            <p:nvPr/>
          </p:nvSpPr>
          <p:spPr bwMode="auto">
            <a:xfrm>
              <a:off x="2208" y="2832"/>
              <a:ext cx="221" cy="288"/>
            </a:xfrm>
            <a:prstGeom prst="rect">
              <a:avLst/>
            </a:prstGeom>
            <a:noFill/>
            <a:ln w="9525">
              <a:noFill/>
              <a:miter lim="800000"/>
              <a:headEnd/>
              <a:tailEnd/>
            </a:ln>
          </p:spPr>
          <p:txBody>
            <a:bodyPr wrap="none">
              <a:spAutoFit/>
            </a:bodyPr>
            <a:lstStyle/>
            <a:p>
              <a:r>
                <a:rPr lang="en-US"/>
                <a:t>7</a:t>
              </a:r>
            </a:p>
          </p:txBody>
        </p:sp>
      </p:grpSp>
      <p:sp>
        <p:nvSpPr>
          <p:cNvPr id="380958" name="Text Box 30"/>
          <p:cNvSpPr txBox="1">
            <a:spLocks noChangeArrowheads="1"/>
          </p:cNvSpPr>
          <p:nvPr/>
        </p:nvSpPr>
        <p:spPr bwMode="auto">
          <a:xfrm>
            <a:off x="4556125" y="3538538"/>
            <a:ext cx="2038350" cy="457200"/>
          </a:xfrm>
          <a:prstGeom prst="rect">
            <a:avLst/>
          </a:prstGeom>
          <a:noFill/>
          <a:ln w="9525">
            <a:noFill/>
            <a:miter lim="800000"/>
            <a:headEnd/>
            <a:tailEnd/>
          </a:ln>
        </p:spPr>
        <p:txBody>
          <a:bodyPr wrap="none">
            <a:spAutoFit/>
          </a:bodyPr>
          <a:lstStyle/>
          <a:p>
            <a:r>
              <a:rPr lang="en-US"/>
              <a:t>FRINGE = (1)</a:t>
            </a:r>
          </a:p>
        </p:txBody>
      </p:sp>
      <p:sp>
        <p:nvSpPr>
          <p:cNvPr id="380959" name="AutoShape 31"/>
          <p:cNvSpPr>
            <a:spLocks noChangeArrowheads="1"/>
          </p:cNvSpPr>
          <p:nvPr/>
        </p:nvSpPr>
        <p:spPr bwMode="auto">
          <a:xfrm>
            <a:off x="2133600" y="28956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p>
            <a:endParaRPr lang="th-TH"/>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09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09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58" grpId="0" autoUpdateAnimBg="0"/>
      <p:bldP spid="380959"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Breadth-First Strategy</a:t>
            </a:r>
          </a:p>
        </p:txBody>
      </p:sp>
      <p:sp>
        <p:nvSpPr>
          <p:cNvPr id="55299"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pPr>
            <a:r>
              <a:rPr lang="en-US" smtClean="0"/>
              <a:t>  </a:t>
            </a:r>
            <a:r>
              <a:rPr lang="en-US" sz="2800" smtClean="0"/>
              <a:t>New nodes are inserted at the end of FRINGE</a:t>
            </a:r>
          </a:p>
        </p:txBody>
      </p:sp>
      <p:sp>
        <p:nvSpPr>
          <p:cNvPr id="55300" name="Text Box 4"/>
          <p:cNvSpPr txBox="1">
            <a:spLocks noChangeArrowheads="1"/>
          </p:cNvSpPr>
          <p:nvPr/>
        </p:nvSpPr>
        <p:spPr bwMode="auto">
          <a:xfrm>
            <a:off x="4556125" y="3538538"/>
            <a:ext cx="2392363" cy="457200"/>
          </a:xfrm>
          <a:prstGeom prst="rect">
            <a:avLst/>
          </a:prstGeom>
          <a:noFill/>
          <a:ln w="9525">
            <a:noFill/>
            <a:miter lim="800000"/>
            <a:headEnd/>
            <a:tailEnd/>
          </a:ln>
        </p:spPr>
        <p:txBody>
          <a:bodyPr wrap="none">
            <a:spAutoFit/>
          </a:bodyPr>
          <a:lstStyle/>
          <a:p>
            <a:r>
              <a:rPr lang="en-US"/>
              <a:t>FRINGE = (2, 3)</a:t>
            </a:r>
          </a:p>
        </p:txBody>
      </p:sp>
      <p:sp>
        <p:nvSpPr>
          <p:cNvPr id="381957" name="AutoShape 5"/>
          <p:cNvSpPr>
            <a:spLocks noChangeArrowheads="1"/>
          </p:cNvSpPr>
          <p:nvPr/>
        </p:nvSpPr>
        <p:spPr bwMode="auto">
          <a:xfrm>
            <a:off x="1371600" y="37338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p>
            <a:endParaRPr lang="th-TH"/>
          </a:p>
        </p:txBody>
      </p:sp>
      <p:grpSp>
        <p:nvGrpSpPr>
          <p:cNvPr id="55302" name="Group 6"/>
          <p:cNvGrpSpPr>
            <a:grpSpLocks/>
          </p:cNvGrpSpPr>
          <p:nvPr/>
        </p:nvGrpSpPr>
        <p:grpSpPr bwMode="auto">
          <a:xfrm>
            <a:off x="1219200" y="2743200"/>
            <a:ext cx="2819400" cy="2209800"/>
            <a:chOff x="768" y="1728"/>
            <a:chExt cx="1776" cy="1392"/>
          </a:xfrm>
        </p:grpSpPr>
        <p:grpSp>
          <p:nvGrpSpPr>
            <p:cNvPr id="55303" name="Group 7"/>
            <p:cNvGrpSpPr>
              <a:grpSpLocks/>
            </p:cNvGrpSpPr>
            <p:nvPr/>
          </p:nvGrpSpPr>
          <p:grpSpPr bwMode="auto">
            <a:xfrm>
              <a:off x="768" y="1728"/>
              <a:ext cx="1776" cy="1392"/>
              <a:chOff x="768" y="1728"/>
              <a:chExt cx="1776" cy="1392"/>
            </a:xfrm>
          </p:grpSpPr>
          <p:grpSp>
            <p:nvGrpSpPr>
              <p:cNvPr id="55307" name="Group 8"/>
              <p:cNvGrpSpPr>
                <a:grpSpLocks/>
              </p:cNvGrpSpPr>
              <p:nvPr/>
            </p:nvGrpSpPr>
            <p:grpSpPr bwMode="auto">
              <a:xfrm>
                <a:off x="960" y="1824"/>
                <a:ext cx="1584" cy="1296"/>
                <a:chOff x="960" y="1824"/>
                <a:chExt cx="1584" cy="1296"/>
              </a:xfrm>
            </p:grpSpPr>
            <p:grpSp>
              <p:nvGrpSpPr>
                <p:cNvPr id="55315" name="Group 9"/>
                <p:cNvGrpSpPr>
                  <a:grpSpLocks/>
                </p:cNvGrpSpPr>
                <p:nvPr/>
              </p:nvGrpSpPr>
              <p:grpSpPr bwMode="auto">
                <a:xfrm>
                  <a:off x="960" y="1824"/>
                  <a:ext cx="1584" cy="1296"/>
                  <a:chOff x="1872" y="1872"/>
                  <a:chExt cx="1584" cy="1296"/>
                </a:xfrm>
              </p:grpSpPr>
              <p:grpSp>
                <p:nvGrpSpPr>
                  <p:cNvPr id="55317" name="Group 10"/>
                  <p:cNvGrpSpPr>
                    <a:grpSpLocks/>
                  </p:cNvGrpSpPr>
                  <p:nvPr/>
                </p:nvGrpSpPr>
                <p:grpSpPr bwMode="auto">
                  <a:xfrm>
                    <a:off x="1872" y="1872"/>
                    <a:ext cx="1584" cy="1296"/>
                    <a:chOff x="1872" y="1872"/>
                    <a:chExt cx="1584" cy="1296"/>
                  </a:xfrm>
                </p:grpSpPr>
                <p:sp>
                  <p:nvSpPr>
                    <p:cNvPr id="55319" name="Oval 11"/>
                    <p:cNvSpPr>
                      <a:spLocks noChangeArrowheads="1"/>
                    </p:cNvSpPr>
                    <p:nvPr/>
                  </p:nvSpPr>
                  <p:spPr bwMode="auto">
                    <a:xfrm>
                      <a:off x="2592" y="187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5320" name="Oval 12"/>
                    <p:cNvSpPr>
                      <a:spLocks noChangeArrowheads="1"/>
                    </p:cNvSpPr>
                    <p:nvPr/>
                  </p:nvSpPr>
                  <p:spPr bwMode="auto">
                    <a:xfrm>
                      <a:off x="2160" y="2400"/>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5321" name="Oval 13"/>
                    <p:cNvSpPr>
                      <a:spLocks noChangeArrowheads="1"/>
                    </p:cNvSpPr>
                    <p:nvPr/>
                  </p:nvSpPr>
                  <p:spPr bwMode="auto">
                    <a:xfrm>
                      <a:off x="3024" y="2400"/>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5322" name="Oval 14"/>
                    <p:cNvSpPr>
                      <a:spLocks noChangeArrowheads="1"/>
                    </p:cNvSpPr>
                    <p:nvPr/>
                  </p:nvSpPr>
                  <p:spPr bwMode="auto">
                    <a:xfrm>
                      <a:off x="1872"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5323" name="Oval 15"/>
                    <p:cNvSpPr>
                      <a:spLocks noChangeArrowheads="1"/>
                    </p:cNvSpPr>
                    <p:nvPr/>
                  </p:nvSpPr>
                  <p:spPr bwMode="auto">
                    <a:xfrm>
                      <a:off x="2400"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5324" name="Oval 16"/>
                    <p:cNvSpPr>
                      <a:spLocks noChangeArrowheads="1"/>
                    </p:cNvSpPr>
                    <p:nvPr/>
                  </p:nvSpPr>
                  <p:spPr bwMode="auto">
                    <a:xfrm>
                      <a:off x="2784"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5325" name="Oval 17"/>
                    <p:cNvSpPr>
                      <a:spLocks noChangeArrowheads="1"/>
                    </p:cNvSpPr>
                    <p:nvPr/>
                  </p:nvSpPr>
                  <p:spPr bwMode="auto">
                    <a:xfrm>
                      <a:off x="3312"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5326" name="Line 18"/>
                    <p:cNvSpPr>
                      <a:spLocks noChangeShapeType="1"/>
                    </p:cNvSpPr>
                    <p:nvPr/>
                  </p:nvSpPr>
                  <p:spPr bwMode="auto">
                    <a:xfrm flipH="1">
                      <a:off x="2282" y="2000"/>
                      <a:ext cx="321" cy="411"/>
                    </a:xfrm>
                    <a:prstGeom prst="line">
                      <a:avLst/>
                    </a:prstGeom>
                    <a:noFill/>
                    <a:ln w="9525">
                      <a:solidFill>
                        <a:schemeClr val="tx1"/>
                      </a:solidFill>
                      <a:round/>
                      <a:headEnd/>
                      <a:tailEnd type="triangle" w="med" len="med"/>
                    </a:ln>
                  </p:spPr>
                  <p:txBody>
                    <a:bodyPr wrap="none"/>
                    <a:lstStyle/>
                    <a:p>
                      <a:endParaRPr lang="th-TH"/>
                    </a:p>
                  </p:txBody>
                </p:sp>
                <p:sp>
                  <p:nvSpPr>
                    <p:cNvPr id="55327" name="Line 19"/>
                    <p:cNvSpPr>
                      <a:spLocks noChangeShapeType="1"/>
                    </p:cNvSpPr>
                    <p:nvPr/>
                  </p:nvSpPr>
                  <p:spPr bwMode="auto">
                    <a:xfrm flipH="1">
                      <a:off x="1969" y="2534"/>
                      <a:ext cx="214" cy="494"/>
                    </a:xfrm>
                    <a:prstGeom prst="line">
                      <a:avLst/>
                    </a:prstGeom>
                    <a:noFill/>
                    <a:ln w="9525">
                      <a:solidFill>
                        <a:schemeClr val="tx1"/>
                      </a:solidFill>
                      <a:round/>
                      <a:headEnd/>
                      <a:tailEnd type="triangle" w="med" len="med"/>
                    </a:ln>
                  </p:spPr>
                  <p:txBody>
                    <a:bodyPr wrap="none"/>
                    <a:lstStyle/>
                    <a:p>
                      <a:endParaRPr lang="th-TH"/>
                    </a:p>
                  </p:txBody>
                </p:sp>
                <p:sp>
                  <p:nvSpPr>
                    <p:cNvPr id="55328" name="Line 20"/>
                    <p:cNvSpPr>
                      <a:spLocks noChangeShapeType="1"/>
                    </p:cNvSpPr>
                    <p:nvPr/>
                  </p:nvSpPr>
                  <p:spPr bwMode="auto">
                    <a:xfrm>
                      <a:off x="2726" y="2000"/>
                      <a:ext cx="321" cy="427"/>
                    </a:xfrm>
                    <a:prstGeom prst="line">
                      <a:avLst/>
                    </a:prstGeom>
                    <a:noFill/>
                    <a:ln w="9525">
                      <a:solidFill>
                        <a:schemeClr val="tx1"/>
                      </a:solidFill>
                      <a:round/>
                      <a:headEnd/>
                      <a:tailEnd type="triangle" w="med" len="med"/>
                    </a:ln>
                  </p:spPr>
                  <p:txBody>
                    <a:bodyPr wrap="none"/>
                    <a:lstStyle/>
                    <a:p>
                      <a:endParaRPr lang="th-TH"/>
                    </a:p>
                  </p:txBody>
                </p:sp>
                <p:sp>
                  <p:nvSpPr>
                    <p:cNvPr id="55329" name="Line 21"/>
                    <p:cNvSpPr>
                      <a:spLocks noChangeShapeType="1"/>
                    </p:cNvSpPr>
                    <p:nvPr/>
                  </p:nvSpPr>
                  <p:spPr bwMode="auto">
                    <a:xfrm flipH="1">
                      <a:off x="2866" y="2526"/>
                      <a:ext cx="198" cy="502"/>
                    </a:xfrm>
                    <a:prstGeom prst="line">
                      <a:avLst/>
                    </a:prstGeom>
                    <a:noFill/>
                    <a:ln w="9525">
                      <a:solidFill>
                        <a:schemeClr val="tx1"/>
                      </a:solidFill>
                      <a:round/>
                      <a:headEnd/>
                      <a:tailEnd type="triangle" w="med" len="med"/>
                    </a:ln>
                  </p:spPr>
                  <p:txBody>
                    <a:bodyPr wrap="none"/>
                    <a:lstStyle/>
                    <a:p>
                      <a:endParaRPr lang="th-TH"/>
                    </a:p>
                  </p:txBody>
                </p:sp>
                <p:sp>
                  <p:nvSpPr>
                    <p:cNvPr id="55330" name="Line 22"/>
                    <p:cNvSpPr>
                      <a:spLocks noChangeShapeType="1"/>
                    </p:cNvSpPr>
                    <p:nvPr/>
                  </p:nvSpPr>
                  <p:spPr bwMode="auto">
                    <a:xfrm>
                      <a:off x="2274" y="2534"/>
                      <a:ext cx="181" cy="494"/>
                    </a:xfrm>
                    <a:prstGeom prst="line">
                      <a:avLst/>
                    </a:prstGeom>
                    <a:noFill/>
                    <a:ln w="9525">
                      <a:solidFill>
                        <a:schemeClr val="tx1"/>
                      </a:solidFill>
                      <a:round/>
                      <a:headEnd/>
                      <a:tailEnd type="triangle" w="med" len="med"/>
                    </a:ln>
                  </p:spPr>
                  <p:txBody>
                    <a:bodyPr wrap="none"/>
                    <a:lstStyle/>
                    <a:p>
                      <a:endParaRPr lang="th-TH"/>
                    </a:p>
                  </p:txBody>
                </p:sp>
                <p:sp>
                  <p:nvSpPr>
                    <p:cNvPr id="55331" name="Line 23"/>
                    <p:cNvSpPr>
                      <a:spLocks noChangeShapeType="1"/>
                    </p:cNvSpPr>
                    <p:nvPr/>
                  </p:nvSpPr>
                  <p:spPr bwMode="auto">
                    <a:xfrm>
                      <a:off x="3146" y="2526"/>
                      <a:ext cx="214" cy="502"/>
                    </a:xfrm>
                    <a:prstGeom prst="line">
                      <a:avLst/>
                    </a:prstGeom>
                    <a:noFill/>
                    <a:ln w="9525">
                      <a:solidFill>
                        <a:schemeClr val="tx1"/>
                      </a:solidFill>
                      <a:round/>
                      <a:headEnd/>
                      <a:tailEnd type="triangle" w="med" len="med"/>
                    </a:ln>
                  </p:spPr>
                  <p:txBody>
                    <a:bodyPr wrap="none"/>
                    <a:lstStyle/>
                    <a:p>
                      <a:endParaRPr lang="th-TH"/>
                    </a:p>
                  </p:txBody>
                </p:sp>
              </p:grpSp>
              <p:sp>
                <p:nvSpPr>
                  <p:cNvPr id="55318" name="Oval 24"/>
                  <p:cNvSpPr>
                    <a:spLocks noChangeArrowheads="1"/>
                  </p:cNvSpPr>
                  <p:nvPr/>
                </p:nvSpPr>
                <p:spPr bwMode="auto">
                  <a:xfrm>
                    <a:off x="2592" y="1872"/>
                    <a:ext cx="144" cy="144"/>
                  </a:xfrm>
                  <a:prstGeom prst="ellipse">
                    <a:avLst/>
                  </a:prstGeom>
                  <a:solidFill>
                    <a:srgbClr val="FF3300"/>
                  </a:solidFill>
                  <a:ln w="9525">
                    <a:solidFill>
                      <a:schemeClr val="tx1"/>
                    </a:solidFill>
                    <a:round/>
                    <a:headEnd/>
                    <a:tailEnd/>
                  </a:ln>
                </p:spPr>
                <p:txBody>
                  <a:bodyPr wrap="none" anchor="ctr"/>
                  <a:lstStyle/>
                  <a:p>
                    <a:endParaRPr lang="th-TH"/>
                  </a:p>
                </p:txBody>
              </p:sp>
            </p:grpSp>
            <p:sp>
              <p:nvSpPr>
                <p:cNvPr id="55316" name="Oval 25"/>
                <p:cNvSpPr>
                  <a:spLocks noChangeArrowheads="1"/>
                </p:cNvSpPr>
                <p:nvPr/>
              </p:nvSpPr>
              <p:spPr bwMode="auto">
                <a:xfrm>
                  <a:off x="2400" y="2976"/>
                  <a:ext cx="144" cy="144"/>
                </a:xfrm>
                <a:prstGeom prst="ellipse">
                  <a:avLst/>
                </a:prstGeom>
                <a:solidFill>
                  <a:srgbClr val="33CC33"/>
                </a:solidFill>
                <a:ln w="9525">
                  <a:solidFill>
                    <a:schemeClr val="tx1"/>
                  </a:solidFill>
                  <a:round/>
                  <a:headEnd/>
                  <a:tailEnd/>
                </a:ln>
              </p:spPr>
              <p:txBody>
                <a:bodyPr wrap="none" anchor="ctr"/>
                <a:lstStyle/>
                <a:p>
                  <a:endParaRPr lang="th-TH"/>
                </a:p>
              </p:txBody>
            </p:sp>
          </p:grpSp>
          <p:sp>
            <p:nvSpPr>
              <p:cNvPr id="55308" name="Text Box 26"/>
              <p:cNvSpPr txBox="1">
                <a:spLocks noChangeArrowheads="1"/>
              </p:cNvSpPr>
              <p:nvPr/>
            </p:nvSpPr>
            <p:spPr bwMode="auto">
              <a:xfrm>
                <a:off x="1056" y="2256"/>
                <a:ext cx="221" cy="288"/>
              </a:xfrm>
              <a:prstGeom prst="rect">
                <a:avLst/>
              </a:prstGeom>
              <a:noFill/>
              <a:ln w="9525">
                <a:noFill/>
                <a:miter lim="800000"/>
                <a:headEnd/>
                <a:tailEnd/>
              </a:ln>
            </p:spPr>
            <p:txBody>
              <a:bodyPr wrap="none">
                <a:spAutoFit/>
              </a:bodyPr>
              <a:lstStyle/>
              <a:p>
                <a:r>
                  <a:rPr lang="en-US"/>
                  <a:t>2</a:t>
                </a:r>
              </a:p>
            </p:txBody>
          </p:sp>
          <p:sp>
            <p:nvSpPr>
              <p:cNvPr id="55309" name="Text Box 27"/>
              <p:cNvSpPr txBox="1">
                <a:spLocks noChangeArrowheads="1"/>
              </p:cNvSpPr>
              <p:nvPr/>
            </p:nvSpPr>
            <p:spPr bwMode="auto">
              <a:xfrm>
                <a:off x="1872" y="2256"/>
                <a:ext cx="221" cy="288"/>
              </a:xfrm>
              <a:prstGeom prst="rect">
                <a:avLst/>
              </a:prstGeom>
              <a:noFill/>
              <a:ln w="9525">
                <a:noFill/>
                <a:miter lim="800000"/>
                <a:headEnd/>
                <a:tailEnd/>
              </a:ln>
            </p:spPr>
            <p:txBody>
              <a:bodyPr wrap="none">
                <a:spAutoFit/>
              </a:bodyPr>
              <a:lstStyle/>
              <a:p>
                <a:r>
                  <a:rPr lang="en-US"/>
                  <a:t>3</a:t>
                </a:r>
              </a:p>
            </p:txBody>
          </p:sp>
          <p:sp>
            <p:nvSpPr>
              <p:cNvPr id="55310" name="Text Box 28"/>
              <p:cNvSpPr txBox="1">
                <a:spLocks noChangeArrowheads="1"/>
              </p:cNvSpPr>
              <p:nvPr/>
            </p:nvSpPr>
            <p:spPr bwMode="auto">
              <a:xfrm>
                <a:off x="768" y="2832"/>
                <a:ext cx="221" cy="288"/>
              </a:xfrm>
              <a:prstGeom prst="rect">
                <a:avLst/>
              </a:prstGeom>
              <a:noFill/>
              <a:ln w="9525">
                <a:noFill/>
                <a:miter lim="800000"/>
                <a:headEnd/>
                <a:tailEnd/>
              </a:ln>
            </p:spPr>
            <p:txBody>
              <a:bodyPr wrap="none">
                <a:spAutoFit/>
              </a:bodyPr>
              <a:lstStyle/>
              <a:p>
                <a:r>
                  <a:rPr lang="en-US"/>
                  <a:t>4</a:t>
                </a:r>
              </a:p>
            </p:txBody>
          </p:sp>
          <p:sp>
            <p:nvSpPr>
              <p:cNvPr id="55311" name="Text Box 29"/>
              <p:cNvSpPr txBox="1">
                <a:spLocks noChangeArrowheads="1"/>
              </p:cNvSpPr>
              <p:nvPr/>
            </p:nvSpPr>
            <p:spPr bwMode="auto">
              <a:xfrm>
                <a:off x="1296" y="2832"/>
                <a:ext cx="221" cy="288"/>
              </a:xfrm>
              <a:prstGeom prst="rect">
                <a:avLst/>
              </a:prstGeom>
              <a:noFill/>
              <a:ln w="9525">
                <a:noFill/>
                <a:miter lim="800000"/>
                <a:headEnd/>
                <a:tailEnd/>
              </a:ln>
            </p:spPr>
            <p:txBody>
              <a:bodyPr wrap="none">
                <a:spAutoFit/>
              </a:bodyPr>
              <a:lstStyle/>
              <a:p>
                <a:r>
                  <a:rPr lang="en-US"/>
                  <a:t>5</a:t>
                </a:r>
              </a:p>
            </p:txBody>
          </p:sp>
          <p:sp>
            <p:nvSpPr>
              <p:cNvPr id="55312" name="Text Box 30"/>
              <p:cNvSpPr txBox="1">
                <a:spLocks noChangeArrowheads="1"/>
              </p:cNvSpPr>
              <p:nvPr/>
            </p:nvSpPr>
            <p:spPr bwMode="auto">
              <a:xfrm>
                <a:off x="1488" y="1728"/>
                <a:ext cx="221" cy="288"/>
              </a:xfrm>
              <a:prstGeom prst="rect">
                <a:avLst/>
              </a:prstGeom>
              <a:noFill/>
              <a:ln w="9525">
                <a:noFill/>
                <a:miter lim="800000"/>
                <a:headEnd/>
                <a:tailEnd/>
              </a:ln>
            </p:spPr>
            <p:txBody>
              <a:bodyPr wrap="none">
                <a:spAutoFit/>
              </a:bodyPr>
              <a:lstStyle/>
              <a:p>
                <a:r>
                  <a:rPr lang="en-US"/>
                  <a:t>1</a:t>
                </a:r>
              </a:p>
            </p:txBody>
          </p:sp>
          <p:sp>
            <p:nvSpPr>
              <p:cNvPr id="55313" name="Text Box 31"/>
              <p:cNvSpPr txBox="1">
                <a:spLocks noChangeArrowheads="1"/>
              </p:cNvSpPr>
              <p:nvPr/>
            </p:nvSpPr>
            <p:spPr bwMode="auto">
              <a:xfrm>
                <a:off x="1711" y="2832"/>
                <a:ext cx="221" cy="288"/>
              </a:xfrm>
              <a:prstGeom prst="rect">
                <a:avLst/>
              </a:prstGeom>
              <a:noFill/>
              <a:ln w="9525">
                <a:noFill/>
                <a:miter lim="800000"/>
                <a:headEnd/>
                <a:tailEnd/>
              </a:ln>
            </p:spPr>
            <p:txBody>
              <a:bodyPr wrap="none">
                <a:spAutoFit/>
              </a:bodyPr>
              <a:lstStyle/>
              <a:p>
                <a:r>
                  <a:rPr lang="en-US"/>
                  <a:t>6</a:t>
                </a:r>
              </a:p>
            </p:txBody>
          </p:sp>
          <p:sp>
            <p:nvSpPr>
              <p:cNvPr id="55314" name="Text Box 32"/>
              <p:cNvSpPr txBox="1">
                <a:spLocks noChangeArrowheads="1"/>
              </p:cNvSpPr>
              <p:nvPr/>
            </p:nvSpPr>
            <p:spPr bwMode="auto">
              <a:xfrm>
                <a:off x="2208" y="2832"/>
                <a:ext cx="221" cy="288"/>
              </a:xfrm>
              <a:prstGeom prst="rect">
                <a:avLst/>
              </a:prstGeom>
              <a:noFill/>
              <a:ln w="9525">
                <a:noFill/>
                <a:miter lim="800000"/>
                <a:headEnd/>
                <a:tailEnd/>
              </a:ln>
            </p:spPr>
            <p:txBody>
              <a:bodyPr wrap="none">
                <a:spAutoFit/>
              </a:bodyPr>
              <a:lstStyle/>
              <a:p>
                <a:r>
                  <a:rPr lang="en-US"/>
                  <a:t>7</a:t>
                </a:r>
              </a:p>
            </p:txBody>
          </p:sp>
        </p:grpSp>
        <p:sp>
          <p:nvSpPr>
            <p:cNvPr id="55304" name="Oval 33"/>
            <p:cNvSpPr>
              <a:spLocks noChangeArrowheads="1"/>
            </p:cNvSpPr>
            <p:nvPr/>
          </p:nvSpPr>
          <p:spPr bwMode="auto">
            <a:xfrm>
              <a:off x="1248" y="2352"/>
              <a:ext cx="144" cy="144"/>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55305" name="Oval 34"/>
            <p:cNvSpPr>
              <a:spLocks noChangeArrowheads="1"/>
            </p:cNvSpPr>
            <p:nvPr/>
          </p:nvSpPr>
          <p:spPr bwMode="auto">
            <a:xfrm>
              <a:off x="1680" y="1824"/>
              <a:ext cx="144" cy="144"/>
            </a:xfrm>
            <a:prstGeom prst="ellipse">
              <a:avLst/>
            </a:prstGeom>
            <a:solidFill>
              <a:srgbClr val="000000"/>
            </a:solidFill>
            <a:ln w="9525">
              <a:solidFill>
                <a:schemeClr val="tx1"/>
              </a:solidFill>
              <a:round/>
              <a:headEnd/>
              <a:tailEnd/>
            </a:ln>
          </p:spPr>
          <p:txBody>
            <a:bodyPr wrap="none" anchor="ctr"/>
            <a:lstStyle/>
            <a:p>
              <a:endParaRPr lang="th-TH"/>
            </a:p>
          </p:txBody>
        </p:sp>
        <p:sp>
          <p:nvSpPr>
            <p:cNvPr id="55306" name="Oval 35"/>
            <p:cNvSpPr>
              <a:spLocks noChangeArrowheads="1"/>
            </p:cNvSpPr>
            <p:nvPr/>
          </p:nvSpPr>
          <p:spPr bwMode="auto">
            <a:xfrm>
              <a:off x="2112" y="2352"/>
              <a:ext cx="144" cy="144"/>
            </a:xfrm>
            <a:prstGeom prst="ellipse">
              <a:avLst/>
            </a:prstGeom>
            <a:solidFill>
              <a:schemeClr val="accent1"/>
            </a:solidFill>
            <a:ln w="9525">
              <a:solidFill>
                <a:schemeClr val="tx1"/>
              </a:solidFill>
              <a:round/>
              <a:headEnd/>
              <a:tailEnd/>
            </a:ln>
          </p:spPr>
          <p:txBody>
            <a:bodyPr wrap="none" anchor="ctr"/>
            <a:lstStyle/>
            <a:p>
              <a:endParaRPr lang="th-TH"/>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1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7"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Breadth-First Strategy</a:t>
            </a:r>
          </a:p>
        </p:txBody>
      </p:sp>
      <p:sp>
        <p:nvSpPr>
          <p:cNvPr id="56323"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pPr>
            <a:r>
              <a:rPr lang="en-US" smtClean="0"/>
              <a:t>  </a:t>
            </a:r>
            <a:r>
              <a:rPr lang="en-US" sz="2800" smtClean="0"/>
              <a:t>New nodes are inserted at the end of FRINGE</a:t>
            </a:r>
          </a:p>
        </p:txBody>
      </p:sp>
      <p:sp>
        <p:nvSpPr>
          <p:cNvPr id="56324" name="Text Box 4"/>
          <p:cNvSpPr txBox="1">
            <a:spLocks noChangeArrowheads="1"/>
          </p:cNvSpPr>
          <p:nvPr/>
        </p:nvSpPr>
        <p:spPr bwMode="auto">
          <a:xfrm>
            <a:off x="4556125" y="3538538"/>
            <a:ext cx="2746375" cy="457200"/>
          </a:xfrm>
          <a:prstGeom prst="rect">
            <a:avLst/>
          </a:prstGeom>
          <a:noFill/>
          <a:ln w="9525">
            <a:noFill/>
            <a:miter lim="800000"/>
            <a:headEnd/>
            <a:tailEnd/>
          </a:ln>
        </p:spPr>
        <p:txBody>
          <a:bodyPr wrap="none">
            <a:spAutoFit/>
          </a:bodyPr>
          <a:lstStyle/>
          <a:p>
            <a:r>
              <a:rPr lang="en-US"/>
              <a:t>FRINGE = (3, 4, 5)</a:t>
            </a:r>
          </a:p>
        </p:txBody>
      </p:sp>
      <p:sp>
        <p:nvSpPr>
          <p:cNvPr id="382981" name="AutoShape 5"/>
          <p:cNvSpPr>
            <a:spLocks noChangeArrowheads="1"/>
          </p:cNvSpPr>
          <p:nvPr/>
        </p:nvSpPr>
        <p:spPr bwMode="auto">
          <a:xfrm>
            <a:off x="2743200" y="37338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p>
            <a:endParaRPr lang="th-TH"/>
          </a:p>
        </p:txBody>
      </p:sp>
      <p:grpSp>
        <p:nvGrpSpPr>
          <p:cNvPr id="56326" name="Group 6"/>
          <p:cNvGrpSpPr>
            <a:grpSpLocks/>
          </p:cNvGrpSpPr>
          <p:nvPr/>
        </p:nvGrpSpPr>
        <p:grpSpPr bwMode="auto">
          <a:xfrm>
            <a:off x="1219200" y="2743200"/>
            <a:ext cx="2819400" cy="2209800"/>
            <a:chOff x="768" y="1728"/>
            <a:chExt cx="1776" cy="1392"/>
          </a:xfrm>
        </p:grpSpPr>
        <p:grpSp>
          <p:nvGrpSpPr>
            <p:cNvPr id="56330" name="Group 7"/>
            <p:cNvGrpSpPr>
              <a:grpSpLocks/>
            </p:cNvGrpSpPr>
            <p:nvPr/>
          </p:nvGrpSpPr>
          <p:grpSpPr bwMode="auto">
            <a:xfrm>
              <a:off x="768" y="1728"/>
              <a:ext cx="1776" cy="1392"/>
              <a:chOff x="768" y="1728"/>
              <a:chExt cx="1776" cy="1392"/>
            </a:xfrm>
          </p:grpSpPr>
          <p:grpSp>
            <p:nvGrpSpPr>
              <p:cNvPr id="56334" name="Group 8"/>
              <p:cNvGrpSpPr>
                <a:grpSpLocks/>
              </p:cNvGrpSpPr>
              <p:nvPr/>
            </p:nvGrpSpPr>
            <p:grpSpPr bwMode="auto">
              <a:xfrm>
                <a:off x="960" y="1824"/>
                <a:ext cx="1584" cy="1296"/>
                <a:chOff x="960" y="1824"/>
                <a:chExt cx="1584" cy="1296"/>
              </a:xfrm>
            </p:grpSpPr>
            <p:grpSp>
              <p:nvGrpSpPr>
                <p:cNvPr id="56342" name="Group 9"/>
                <p:cNvGrpSpPr>
                  <a:grpSpLocks/>
                </p:cNvGrpSpPr>
                <p:nvPr/>
              </p:nvGrpSpPr>
              <p:grpSpPr bwMode="auto">
                <a:xfrm>
                  <a:off x="960" y="1824"/>
                  <a:ext cx="1584" cy="1296"/>
                  <a:chOff x="1872" y="1872"/>
                  <a:chExt cx="1584" cy="1296"/>
                </a:xfrm>
              </p:grpSpPr>
              <p:grpSp>
                <p:nvGrpSpPr>
                  <p:cNvPr id="56344" name="Group 10"/>
                  <p:cNvGrpSpPr>
                    <a:grpSpLocks/>
                  </p:cNvGrpSpPr>
                  <p:nvPr/>
                </p:nvGrpSpPr>
                <p:grpSpPr bwMode="auto">
                  <a:xfrm>
                    <a:off x="1872" y="1872"/>
                    <a:ext cx="1584" cy="1296"/>
                    <a:chOff x="1872" y="1872"/>
                    <a:chExt cx="1584" cy="1296"/>
                  </a:xfrm>
                </p:grpSpPr>
                <p:sp>
                  <p:nvSpPr>
                    <p:cNvPr id="56346" name="Oval 11"/>
                    <p:cNvSpPr>
                      <a:spLocks noChangeArrowheads="1"/>
                    </p:cNvSpPr>
                    <p:nvPr/>
                  </p:nvSpPr>
                  <p:spPr bwMode="auto">
                    <a:xfrm>
                      <a:off x="2592" y="187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6347" name="Oval 12"/>
                    <p:cNvSpPr>
                      <a:spLocks noChangeArrowheads="1"/>
                    </p:cNvSpPr>
                    <p:nvPr/>
                  </p:nvSpPr>
                  <p:spPr bwMode="auto">
                    <a:xfrm>
                      <a:off x="2160" y="2400"/>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6348" name="Oval 13"/>
                    <p:cNvSpPr>
                      <a:spLocks noChangeArrowheads="1"/>
                    </p:cNvSpPr>
                    <p:nvPr/>
                  </p:nvSpPr>
                  <p:spPr bwMode="auto">
                    <a:xfrm>
                      <a:off x="3024" y="2400"/>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6349" name="Oval 14"/>
                    <p:cNvSpPr>
                      <a:spLocks noChangeArrowheads="1"/>
                    </p:cNvSpPr>
                    <p:nvPr/>
                  </p:nvSpPr>
                  <p:spPr bwMode="auto">
                    <a:xfrm>
                      <a:off x="1872"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6350" name="Oval 15"/>
                    <p:cNvSpPr>
                      <a:spLocks noChangeArrowheads="1"/>
                    </p:cNvSpPr>
                    <p:nvPr/>
                  </p:nvSpPr>
                  <p:spPr bwMode="auto">
                    <a:xfrm>
                      <a:off x="2400"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6351" name="Oval 16"/>
                    <p:cNvSpPr>
                      <a:spLocks noChangeArrowheads="1"/>
                    </p:cNvSpPr>
                    <p:nvPr/>
                  </p:nvSpPr>
                  <p:spPr bwMode="auto">
                    <a:xfrm>
                      <a:off x="2784"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6352" name="Oval 17"/>
                    <p:cNvSpPr>
                      <a:spLocks noChangeArrowheads="1"/>
                    </p:cNvSpPr>
                    <p:nvPr/>
                  </p:nvSpPr>
                  <p:spPr bwMode="auto">
                    <a:xfrm>
                      <a:off x="3312"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6353" name="Line 18"/>
                    <p:cNvSpPr>
                      <a:spLocks noChangeShapeType="1"/>
                    </p:cNvSpPr>
                    <p:nvPr/>
                  </p:nvSpPr>
                  <p:spPr bwMode="auto">
                    <a:xfrm flipH="1">
                      <a:off x="2282" y="2000"/>
                      <a:ext cx="321" cy="411"/>
                    </a:xfrm>
                    <a:prstGeom prst="line">
                      <a:avLst/>
                    </a:prstGeom>
                    <a:noFill/>
                    <a:ln w="9525">
                      <a:solidFill>
                        <a:schemeClr val="tx1"/>
                      </a:solidFill>
                      <a:round/>
                      <a:headEnd/>
                      <a:tailEnd type="triangle" w="med" len="med"/>
                    </a:ln>
                  </p:spPr>
                  <p:txBody>
                    <a:bodyPr wrap="none"/>
                    <a:lstStyle/>
                    <a:p>
                      <a:endParaRPr lang="th-TH"/>
                    </a:p>
                  </p:txBody>
                </p:sp>
                <p:sp>
                  <p:nvSpPr>
                    <p:cNvPr id="56354" name="Line 19"/>
                    <p:cNvSpPr>
                      <a:spLocks noChangeShapeType="1"/>
                    </p:cNvSpPr>
                    <p:nvPr/>
                  </p:nvSpPr>
                  <p:spPr bwMode="auto">
                    <a:xfrm flipH="1">
                      <a:off x="1969" y="2534"/>
                      <a:ext cx="214" cy="494"/>
                    </a:xfrm>
                    <a:prstGeom prst="line">
                      <a:avLst/>
                    </a:prstGeom>
                    <a:noFill/>
                    <a:ln w="9525">
                      <a:solidFill>
                        <a:schemeClr val="tx1"/>
                      </a:solidFill>
                      <a:round/>
                      <a:headEnd/>
                      <a:tailEnd type="triangle" w="med" len="med"/>
                    </a:ln>
                  </p:spPr>
                  <p:txBody>
                    <a:bodyPr wrap="none"/>
                    <a:lstStyle/>
                    <a:p>
                      <a:endParaRPr lang="th-TH"/>
                    </a:p>
                  </p:txBody>
                </p:sp>
                <p:sp>
                  <p:nvSpPr>
                    <p:cNvPr id="56355" name="Line 20"/>
                    <p:cNvSpPr>
                      <a:spLocks noChangeShapeType="1"/>
                    </p:cNvSpPr>
                    <p:nvPr/>
                  </p:nvSpPr>
                  <p:spPr bwMode="auto">
                    <a:xfrm>
                      <a:off x="2726" y="2000"/>
                      <a:ext cx="321" cy="427"/>
                    </a:xfrm>
                    <a:prstGeom prst="line">
                      <a:avLst/>
                    </a:prstGeom>
                    <a:noFill/>
                    <a:ln w="9525">
                      <a:solidFill>
                        <a:schemeClr val="tx1"/>
                      </a:solidFill>
                      <a:round/>
                      <a:headEnd/>
                      <a:tailEnd type="triangle" w="med" len="med"/>
                    </a:ln>
                  </p:spPr>
                  <p:txBody>
                    <a:bodyPr wrap="none"/>
                    <a:lstStyle/>
                    <a:p>
                      <a:endParaRPr lang="th-TH"/>
                    </a:p>
                  </p:txBody>
                </p:sp>
                <p:sp>
                  <p:nvSpPr>
                    <p:cNvPr id="56356" name="Line 21"/>
                    <p:cNvSpPr>
                      <a:spLocks noChangeShapeType="1"/>
                    </p:cNvSpPr>
                    <p:nvPr/>
                  </p:nvSpPr>
                  <p:spPr bwMode="auto">
                    <a:xfrm flipH="1">
                      <a:off x="2866" y="2526"/>
                      <a:ext cx="198" cy="502"/>
                    </a:xfrm>
                    <a:prstGeom prst="line">
                      <a:avLst/>
                    </a:prstGeom>
                    <a:noFill/>
                    <a:ln w="9525">
                      <a:solidFill>
                        <a:schemeClr val="tx1"/>
                      </a:solidFill>
                      <a:round/>
                      <a:headEnd/>
                      <a:tailEnd type="triangle" w="med" len="med"/>
                    </a:ln>
                  </p:spPr>
                  <p:txBody>
                    <a:bodyPr wrap="none"/>
                    <a:lstStyle/>
                    <a:p>
                      <a:endParaRPr lang="th-TH"/>
                    </a:p>
                  </p:txBody>
                </p:sp>
                <p:sp>
                  <p:nvSpPr>
                    <p:cNvPr id="56357" name="Line 22"/>
                    <p:cNvSpPr>
                      <a:spLocks noChangeShapeType="1"/>
                    </p:cNvSpPr>
                    <p:nvPr/>
                  </p:nvSpPr>
                  <p:spPr bwMode="auto">
                    <a:xfrm>
                      <a:off x="2274" y="2534"/>
                      <a:ext cx="181" cy="494"/>
                    </a:xfrm>
                    <a:prstGeom prst="line">
                      <a:avLst/>
                    </a:prstGeom>
                    <a:noFill/>
                    <a:ln w="9525">
                      <a:solidFill>
                        <a:schemeClr val="tx1"/>
                      </a:solidFill>
                      <a:round/>
                      <a:headEnd/>
                      <a:tailEnd type="triangle" w="med" len="med"/>
                    </a:ln>
                  </p:spPr>
                  <p:txBody>
                    <a:bodyPr wrap="none"/>
                    <a:lstStyle/>
                    <a:p>
                      <a:endParaRPr lang="th-TH"/>
                    </a:p>
                  </p:txBody>
                </p:sp>
                <p:sp>
                  <p:nvSpPr>
                    <p:cNvPr id="56358" name="Line 23"/>
                    <p:cNvSpPr>
                      <a:spLocks noChangeShapeType="1"/>
                    </p:cNvSpPr>
                    <p:nvPr/>
                  </p:nvSpPr>
                  <p:spPr bwMode="auto">
                    <a:xfrm>
                      <a:off x="3146" y="2526"/>
                      <a:ext cx="214" cy="502"/>
                    </a:xfrm>
                    <a:prstGeom prst="line">
                      <a:avLst/>
                    </a:prstGeom>
                    <a:noFill/>
                    <a:ln w="9525">
                      <a:solidFill>
                        <a:schemeClr val="tx1"/>
                      </a:solidFill>
                      <a:round/>
                      <a:headEnd/>
                      <a:tailEnd type="triangle" w="med" len="med"/>
                    </a:ln>
                  </p:spPr>
                  <p:txBody>
                    <a:bodyPr wrap="none"/>
                    <a:lstStyle/>
                    <a:p>
                      <a:endParaRPr lang="th-TH"/>
                    </a:p>
                  </p:txBody>
                </p:sp>
              </p:grpSp>
              <p:sp>
                <p:nvSpPr>
                  <p:cNvPr id="56345" name="Oval 24"/>
                  <p:cNvSpPr>
                    <a:spLocks noChangeArrowheads="1"/>
                  </p:cNvSpPr>
                  <p:nvPr/>
                </p:nvSpPr>
                <p:spPr bwMode="auto">
                  <a:xfrm>
                    <a:off x="2592" y="1872"/>
                    <a:ext cx="144" cy="144"/>
                  </a:xfrm>
                  <a:prstGeom prst="ellipse">
                    <a:avLst/>
                  </a:prstGeom>
                  <a:solidFill>
                    <a:srgbClr val="FF3300"/>
                  </a:solidFill>
                  <a:ln w="9525">
                    <a:solidFill>
                      <a:schemeClr val="tx1"/>
                    </a:solidFill>
                    <a:round/>
                    <a:headEnd/>
                    <a:tailEnd/>
                  </a:ln>
                </p:spPr>
                <p:txBody>
                  <a:bodyPr wrap="none" anchor="ctr"/>
                  <a:lstStyle/>
                  <a:p>
                    <a:endParaRPr lang="th-TH"/>
                  </a:p>
                </p:txBody>
              </p:sp>
            </p:grpSp>
            <p:sp>
              <p:nvSpPr>
                <p:cNvPr id="56343" name="Oval 25"/>
                <p:cNvSpPr>
                  <a:spLocks noChangeArrowheads="1"/>
                </p:cNvSpPr>
                <p:nvPr/>
              </p:nvSpPr>
              <p:spPr bwMode="auto">
                <a:xfrm>
                  <a:off x="2400" y="2976"/>
                  <a:ext cx="144" cy="144"/>
                </a:xfrm>
                <a:prstGeom prst="ellipse">
                  <a:avLst/>
                </a:prstGeom>
                <a:solidFill>
                  <a:srgbClr val="33CC33"/>
                </a:solidFill>
                <a:ln w="9525">
                  <a:solidFill>
                    <a:schemeClr val="tx1"/>
                  </a:solidFill>
                  <a:round/>
                  <a:headEnd/>
                  <a:tailEnd/>
                </a:ln>
              </p:spPr>
              <p:txBody>
                <a:bodyPr wrap="none" anchor="ctr"/>
                <a:lstStyle/>
                <a:p>
                  <a:endParaRPr lang="th-TH"/>
                </a:p>
              </p:txBody>
            </p:sp>
          </p:grpSp>
          <p:sp>
            <p:nvSpPr>
              <p:cNvPr id="56335" name="Text Box 26"/>
              <p:cNvSpPr txBox="1">
                <a:spLocks noChangeArrowheads="1"/>
              </p:cNvSpPr>
              <p:nvPr/>
            </p:nvSpPr>
            <p:spPr bwMode="auto">
              <a:xfrm>
                <a:off x="1056" y="2256"/>
                <a:ext cx="221" cy="288"/>
              </a:xfrm>
              <a:prstGeom prst="rect">
                <a:avLst/>
              </a:prstGeom>
              <a:noFill/>
              <a:ln w="9525">
                <a:noFill/>
                <a:miter lim="800000"/>
                <a:headEnd/>
                <a:tailEnd/>
              </a:ln>
            </p:spPr>
            <p:txBody>
              <a:bodyPr wrap="none">
                <a:spAutoFit/>
              </a:bodyPr>
              <a:lstStyle/>
              <a:p>
                <a:r>
                  <a:rPr lang="en-US"/>
                  <a:t>2</a:t>
                </a:r>
              </a:p>
            </p:txBody>
          </p:sp>
          <p:sp>
            <p:nvSpPr>
              <p:cNvPr id="56336" name="Text Box 27"/>
              <p:cNvSpPr txBox="1">
                <a:spLocks noChangeArrowheads="1"/>
              </p:cNvSpPr>
              <p:nvPr/>
            </p:nvSpPr>
            <p:spPr bwMode="auto">
              <a:xfrm>
                <a:off x="1872" y="2256"/>
                <a:ext cx="221" cy="288"/>
              </a:xfrm>
              <a:prstGeom prst="rect">
                <a:avLst/>
              </a:prstGeom>
              <a:noFill/>
              <a:ln w="9525">
                <a:noFill/>
                <a:miter lim="800000"/>
                <a:headEnd/>
                <a:tailEnd/>
              </a:ln>
            </p:spPr>
            <p:txBody>
              <a:bodyPr wrap="none">
                <a:spAutoFit/>
              </a:bodyPr>
              <a:lstStyle/>
              <a:p>
                <a:r>
                  <a:rPr lang="en-US"/>
                  <a:t>3</a:t>
                </a:r>
              </a:p>
            </p:txBody>
          </p:sp>
          <p:sp>
            <p:nvSpPr>
              <p:cNvPr id="56337" name="Text Box 28"/>
              <p:cNvSpPr txBox="1">
                <a:spLocks noChangeArrowheads="1"/>
              </p:cNvSpPr>
              <p:nvPr/>
            </p:nvSpPr>
            <p:spPr bwMode="auto">
              <a:xfrm>
                <a:off x="768" y="2832"/>
                <a:ext cx="221" cy="288"/>
              </a:xfrm>
              <a:prstGeom prst="rect">
                <a:avLst/>
              </a:prstGeom>
              <a:noFill/>
              <a:ln w="9525">
                <a:noFill/>
                <a:miter lim="800000"/>
                <a:headEnd/>
                <a:tailEnd/>
              </a:ln>
            </p:spPr>
            <p:txBody>
              <a:bodyPr wrap="none">
                <a:spAutoFit/>
              </a:bodyPr>
              <a:lstStyle/>
              <a:p>
                <a:r>
                  <a:rPr lang="en-US"/>
                  <a:t>4</a:t>
                </a:r>
              </a:p>
            </p:txBody>
          </p:sp>
          <p:sp>
            <p:nvSpPr>
              <p:cNvPr id="56338" name="Text Box 29"/>
              <p:cNvSpPr txBox="1">
                <a:spLocks noChangeArrowheads="1"/>
              </p:cNvSpPr>
              <p:nvPr/>
            </p:nvSpPr>
            <p:spPr bwMode="auto">
              <a:xfrm>
                <a:off x="1296" y="2832"/>
                <a:ext cx="221" cy="288"/>
              </a:xfrm>
              <a:prstGeom prst="rect">
                <a:avLst/>
              </a:prstGeom>
              <a:noFill/>
              <a:ln w="9525">
                <a:noFill/>
                <a:miter lim="800000"/>
                <a:headEnd/>
                <a:tailEnd/>
              </a:ln>
            </p:spPr>
            <p:txBody>
              <a:bodyPr wrap="none">
                <a:spAutoFit/>
              </a:bodyPr>
              <a:lstStyle/>
              <a:p>
                <a:r>
                  <a:rPr lang="en-US"/>
                  <a:t>5</a:t>
                </a:r>
              </a:p>
            </p:txBody>
          </p:sp>
          <p:sp>
            <p:nvSpPr>
              <p:cNvPr id="56339" name="Text Box 30"/>
              <p:cNvSpPr txBox="1">
                <a:spLocks noChangeArrowheads="1"/>
              </p:cNvSpPr>
              <p:nvPr/>
            </p:nvSpPr>
            <p:spPr bwMode="auto">
              <a:xfrm>
                <a:off x="1488" y="1728"/>
                <a:ext cx="221" cy="288"/>
              </a:xfrm>
              <a:prstGeom prst="rect">
                <a:avLst/>
              </a:prstGeom>
              <a:noFill/>
              <a:ln w="9525">
                <a:noFill/>
                <a:miter lim="800000"/>
                <a:headEnd/>
                <a:tailEnd/>
              </a:ln>
            </p:spPr>
            <p:txBody>
              <a:bodyPr wrap="none">
                <a:spAutoFit/>
              </a:bodyPr>
              <a:lstStyle/>
              <a:p>
                <a:r>
                  <a:rPr lang="en-US"/>
                  <a:t>1</a:t>
                </a:r>
              </a:p>
            </p:txBody>
          </p:sp>
          <p:sp>
            <p:nvSpPr>
              <p:cNvPr id="56340" name="Text Box 31"/>
              <p:cNvSpPr txBox="1">
                <a:spLocks noChangeArrowheads="1"/>
              </p:cNvSpPr>
              <p:nvPr/>
            </p:nvSpPr>
            <p:spPr bwMode="auto">
              <a:xfrm>
                <a:off x="1711" y="2832"/>
                <a:ext cx="221" cy="288"/>
              </a:xfrm>
              <a:prstGeom prst="rect">
                <a:avLst/>
              </a:prstGeom>
              <a:noFill/>
              <a:ln w="9525">
                <a:noFill/>
                <a:miter lim="800000"/>
                <a:headEnd/>
                <a:tailEnd/>
              </a:ln>
            </p:spPr>
            <p:txBody>
              <a:bodyPr wrap="none">
                <a:spAutoFit/>
              </a:bodyPr>
              <a:lstStyle/>
              <a:p>
                <a:r>
                  <a:rPr lang="en-US"/>
                  <a:t>6</a:t>
                </a:r>
              </a:p>
            </p:txBody>
          </p:sp>
          <p:sp>
            <p:nvSpPr>
              <p:cNvPr id="56341" name="Text Box 32"/>
              <p:cNvSpPr txBox="1">
                <a:spLocks noChangeArrowheads="1"/>
              </p:cNvSpPr>
              <p:nvPr/>
            </p:nvSpPr>
            <p:spPr bwMode="auto">
              <a:xfrm>
                <a:off x="2208" y="2832"/>
                <a:ext cx="221" cy="288"/>
              </a:xfrm>
              <a:prstGeom prst="rect">
                <a:avLst/>
              </a:prstGeom>
              <a:noFill/>
              <a:ln w="9525">
                <a:noFill/>
                <a:miter lim="800000"/>
                <a:headEnd/>
                <a:tailEnd/>
              </a:ln>
            </p:spPr>
            <p:txBody>
              <a:bodyPr wrap="none">
                <a:spAutoFit/>
              </a:bodyPr>
              <a:lstStyle/>
              <a:p>
                <a:r>
                  <a:rPr lang="en-US"/>
                  <a:t>7</a:t>
                </a:r>
              </a:p>
            </p:txBody>
          </p:sp>
        </p:grpSp>
        <p:sp>
          <p:nvSpPr>
            <p:cNvPr id="56331" name="Oval 33"/>
            <p:cNvSpPr>
              <a:spLocks noChangeArrowheads="1"/>
            </p:cNvSpPr>
            <p:nvPr/>
          </p:nvSpPr>
          <p:spPr bwMode="auto">
            <a:xfrm>
              <a:off x="1248" y="2352"/>
              <a:ext cx="144" cy="144"/>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56332" name="Oval 34"/>
            <p:cNvSpPr>
              <a:spLocks noChangeArrowheads="1"/>
            </p:cNvSpPr>
            <p:nvPr/>
          </p:nvSpPr>
          <p:spPr bwMode="auto">
            <a:xfrm>
              <a:off x="1680" y="1824"/>
              <a:ext cx="144" cy="144"/>
            </a:xfrm>
            <a:prstGeom prst="ellipse">
              <a:avLst/>
            </a:prstGeom>
            <a:solidFill>
              <a:srgbClr val="000000"/>
            </a:solidFill>
            <a:ln w="9525">
              <a:solidFill>
                <a:schemeClr val="tx1"/>
              </a:solidFill>
              <a:round/>
              <a:headEnd/>
              <a:tailEnd/>
            </a:ln>
          </p:spPr>
          <p:txBody>
            <a:bodyPr wrap="none" anchor="ctr"/>
            <a:lstStyle/>
            <a:p>
              <a:endParaRPr lang="th-TH"/>
            </a:p>
          </p:txBody>
        </p:sp>
        <p:sp>
          <p:nvSpPr>
            <p:cNvPr id="56333" name="Oval 35"/>
            <p:cNvSpPr>
              <a:spLocks noChangeArrowheads="1"/>
            </p:cNvSpPr>
            <p:nvPr/>
          </p:nvSpPr>
          <p:spPr bwMode="auto">
            <a:xfrm>
              <a:off x="2112" y="2352"/>
              <a:ext cx="144" cy="144"/>
            </a:xfrm>
            <a:prstGeom prst="ellipse">
              <a:avLst/>
            </a:prstGeom>
            <a:solidFill>
              <a:schemeClr val="accent1"/>
            </a:solidFill>
            <a:ln w="9525">
              <a:solidFill>
                <a:schemeClr val="tx1"/>
              </a:solidFill>
              <a:round/>
              <a:headEnd/>
              <a:tailEnd/>
            </a:ln>
          </p:spPr>
          <p:txBody>
            <a:bodyPr wrap="none" anchor="ctr"/>
            <a:lstStyle/>
            <a:p>
              <a:endParaRPr lang="th-TH"/>
            </a:p>
          </p:txBody>
        </p:sp>
      </p:grpSp>
      <p:sp>
        <p:nvSpPr>
          <p:cNvPr id="56327" name="Oval 36"/>
          <p:cNvSpPr>
            <a:spLocks noChangeArrowheads="1"/>
          </p:cNvSpPr>
          <p:nvPr/>
        </p:nvSpPr>
        <p:spPr bwMode="auto">
          <a:xfrm>
            <a:off x="1524000" y="47244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56328" name="Oval 37"/>
          <p:cNvSpPr>
            <a:spLocks noChangeArrowheads="1"/>
          </p:cNvSpPr>
          <p:nvPr/>
        </p:nvSpPr>
        <p:spPr bwMode="auto">
          <a:xfrm>
            <a:off x="2362200" y="47244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56329" name="Oval 38"/>
          <p:cNvSpPr>
            <a:spLocks noChangeArrowheads="1"/>
          </p:cNvSpPr>
          <p:nvPr/>
        </p:nvSpPr>
        <p:spPr bwMode="auto">
          <a:xfrm>
            <a:off x="1981200" y="3733800"/>
            <a:ext cx="228600" cy="228600"/>
          </a:xfrm>
          <a:prstGeom prst="ellipse">
            <a:avLst/>
          </a:prstGeom>
          <a:solidFill>
            <a:srgbClr val="000000"/>
          </a:solidFill>
          <a:ln w="9525">
            <a:solidFill>
              <a:schemeClr val="tx1"/>
            </a:solidFill>
            <a:round/>
            <a:headEnd/>
            <a:tailEnd/>
          </a:ln>
        </p:spPr>
        <p:txBody>
          <a:bodyPr wrap="none" anchor="ctr"/>
          <a:lstStyle/>
          <a:p>
            <a:endParaRPr lang="th-TH"/>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29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1"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Breadth-First Strategy</a:t>
            </a:r>
          </a:p>
        </p:txBody>
      </p:sp>
      <p:sp>
        <p:nvSpPr>
          <p:cNvPr id="57347"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pPr>
            <a:r>
              <a:rPr lang="en-US" smtClean="0"/>
              <a:t>  </a:t>
            </a:r>
            <a:r>
              <a:rPr lang="en-US" sz="2800" smtClean="0"/>
              <a:t>New nodes are inserted at the end of FRINGE</a:t>
            </a:r>
          </a:p>
        </p:txBody>
      </p:sp>
      <p:sp>
        <p:nvSpPr>
          <p:cNvPr id="57348" name="Text Box 4"/>
          <p:cNvSpPr txBox="1">
            <a:spLocks noChangeArrowheads="1"/>
          </p:cNvSpPr>
          <p:nvPr/>
        </p:nvSpPr>
        <p:spPr bwMode="auto">
          <a:xfrm>
            <a:off x="4556125" y="3538538"/>
            <a:ext cx="3100388" cy="457200"/>
          </a:xfrm>
          <a:prstGeom prst="rect">
            <a:avLst/>
          </a:prstGeom>
          <a:noFill/>
          <a:ln w="9525">
            <a:noFill/>
            <a:miter lim="800000"/>
            <a:headEnd/>
            <a:tailEnd/>
          </a:ln>
        </p:spPr>
        <p:txBody>
          <a:bodyPr wrap="none">
            <a:spAutoFit/>
          </a:bodyPr>
          <a:lstStyle/>
          <a:p>
            <a:r>
              <a:rPr lang="en-US"/>
              <a:t>FRINGE = (4, 5, 6, 7)</a:t>
            </a:r>
          </a:p>
        </p:txBody>
      </p:sp>
      <p:grpSp>
        <p:nvGrpSpPr>
          <p:cNvPr id="57349" name="Group 5"/>
          <p:cNvGrpSpPr>
            <a:grpSpLocks/>
          </p:cNvGrpSpPr>
          <p:nvPr/>
        </p:nvGrpSpPr>
        <p:grpSpPr bwMode="auto">
          <a:xfrm>
            <a:off x="1219200" y="2743200"/>
            <a:ext cx="2819400" cy="2209800"/>
            <a:chOff x="768" y="1728"/>
            <a:chExt cx="1776" cy="1392"/>
          </a:xfrm>
        </p:grpSpPr>
        <p:grpSp>
          <p:nvGrpSpPr>
            <p:cNvPr id="57356" name="Group 6"/>
            <p:cNvGrpSpPr>
              <a:grpSpLocks/>
            </p:cNvGrpSpPr>
            <p:nvPr/>
          </p:nvGrpSpPr>
          <p:grpSpPr bwMode="auto">
            <a:xfrm>
              <a:off x="768" y="1728"/>
              <a:ext cx="1776" cy="1392"/>
              <a:chOff x="768" y="1728"/>
              <a:chExt cx="1776" cy="1392"/>
            </a:xfrm>
          </p:grpSpPr>
          <p:grpSp>
            <p:nvGrpSpPr>
              <p:cNvPr id="57360" name="Group 7"/>
              <p:cNvGrpSpPr>
                <a:grpSpLocks/>
              </p:cNvGrpSpPr>
              <p:nvPr/>
            </p:nvGrpSpPr>
            <p:grpSpPr bwMode="auto">
              <a:xfrm>
                <a:off x="960" y="1824"/>
                <a:ext cx="1584" cy="1296"/>
                <a:chOff x="960" y="1824"/>
                <a:chExt cx="1584" cy="1296"/>
              </a:xfrm>
            </p:grpSpPr>
            <p:grpSp>
              <p:nvGrpSpPr>
                <p:cNvPr id="57368" name="Group 8"/>
                <p:cNvGrpSpPr>
                  <a:grpSpLocks/>
                </p:cNvGrpSpPr>
                <p:nvPr/>
              </p:nvGrpSpPr>
              <p:grpSpPr bwMode="auto">
                <a:xfrm>
                  <a:off x="960" y="1824"/>
                  <a:ext cx="1584" cy="1296"/>
                  <a:chOff x="1872" y="1872"/>
                  <a:chExt cx="1584" cy="1296"/>
                </a:xfrm>
              </p:grpSpPr>
              <p:grpSp>
                <p:nvGrpSpPr>
                  <p:cNvPr id="57370" name="Group 9"/>
                  <p:cNvGrpSpPr>
                    <a:grpSpLocks/>
                  </p:cNvGrpSpPr>
                  <p:nvPr/>
                </p:nvGrpSpPr>
                <p:grpSpPr bwMode="auto">
                  <a:xfrm>
                    <a:off x="1872" y="1872"/>
                    <a:ext cx="1584" cy="1296"/>
                    <a:chOff x="1872" y="1872"/>
                    <a:chExt cx="1584" cy="1296"/>
                  </a:xfrm>
                </p:grpSpPr>
                <p:sp>
                  <p:nvSpPr>
                    <p:cNvPr id="57372" name="Oval 10"/>
                    <p:cNvSpPr>
                      <a:spLocks noChangeArrowheads="1"/>
                    </p:cNvSpPr>
                    <p:nvPr/>
                  </p:nvSpPr>
                  <p:spPr bwMode="auto">
                    <a:xfrm>
                      <a:off x="2592" y="187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7373" name="Oval 11"/>
                    <p:cNvSpPr>
                      <a:spLocks noChangeArrowheads="1"/>
                    </p:cNvSpPr>
                    <p:nvPr/>
                  </p:nvSpPr>
                  <p:spPr bwMode="auto">
                    <a:xfrm>
                      <a:off x="2160" y="2400"/>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7374" name="Oval 12"/>
                    <p:cNvSpPr>
                      <a:spLocks noChangeArrowheads="1"/>
                    </p:cNvSpPr>
                    <p:nvPr/>
                  </p:nvSpPr>
                  <p:spPr bwMode="auto">
                    <a:xfrm>
                      <a:off x="3024" y="2400"/>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7375" name="Oval 13"/>
                    <p:cNvSpPr>
                      <a:spLocks noChangeArrowheads="1"/>
                    </p:cNvSpPr>
                    <p:nvPr/>
                  </p:nvSpPr>
                  <p:spPr bwMode="auto">
                    <a:xfrm>
                      <a:off x="1872"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7376" name="Oval 14"/>
                    <p:cNvSpPr>
                      <a:spLocks noChangeArrowheads="1"/>
                    </p:cNvSpPr>
                    <p:nvPr/>
                  </p:nvSpPr>
                  <p:spPr bwMode="auto">
                    <a:xfrm>
                      <a:off x="2400"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7377" name="Oval 15"/>
                    <p:cNvSpPr>
                      <a:spLocks noChangeArrowheads="1"/>
                    </p:cNvSpPr>
                    <p:nvPr/>
                  </p:nvSpPr>
                  <p:spPr bwMode="auto">
                    <a:xfrm>
                      <a:off x="2784"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7378" name="Oval 16"/>
                    <p:cNvSpPr>
                      <a:spLocks noChangeArrowheads="1"/>
                    </p:cNvSpPr>
                    <p:nvPr/>
                  </p:nvSpPr>
                  <p:spPr bwMode="auto">
                    <a:xfrm>
                      <a:off x="3312"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57379" name="Line 17"/>
                    <p:cNvSpPr>
                      <a:spLocks noChangeShapeType="1"/>
                    </p:cNvSpPr>
                    <p:nvPr/>
                  </p:nvSpPr>
                  <p:spPr bwMode="auto">
                    <a:xfrm flipH="1">
                      <a:off x="2282" y="2000"/>
                      <a:ext cx="321" cy="411"/>
                    </a:xfrm>
                    <a:prstGeom prst="line">
                      <a:avLst/>
                    </a:prstGeom>
                    <a:noFill/>
                    <a:ln w="9525">
                      <a:solidFill>
                        <a:schemeClr val="tx1"/>
                      </a:solidFill>
                      <a:round/>
                      <a:headEnd/>
                      <a:tailEnd type="triangle" w="med" len="med"/>
                    </a:ln>
                  </p:spPr>
                  <p:txBody>
                    <a:bodyPr wrap="none"/>
                    <a:lstStyle/>
                    <a:p>
                      <a:endParaRPr lang="th-TH"/>
                    </a:p>
                  </p:txBody>
                </p:sp>
                <p:sp>
                  <p:nvSpPr>
                    <p:cNvPr id="57380" name="Line 18"/>
                    <p:cNvSpPr>
                      <a:spLocks noChangeShapeType="1"/>
                    </p:cNvSpPr>
                    <p:nvPr/>
                  </p:nvSpPr>
                  <p:spPr bwMode="auto">
                    <a:xfrm flipH="1">
                      <a:off x="1969" y="2534"/>
                      <a:ext cx="214" cy="494"/>
                    </a:xfrm>
                    <a:prstGeom prst="line">
                      <a:avLst/>
                    </a:prstGeom>
                    <a:noFill/>
                    <a:ln w="9525">
                      <a:solidFill>
                        <a:schemeClr val="tx1"/>
                      </a:solidFill>
                      <a:round/>
                      <a:headEnd/>
                      <a:tailEnd type="triangle" w="med" len="med"/>
                    </a:ln>
                  </p:spPr>
                  <p:txBody>
                    <a:bodyPr wrap="none"/>
                    <a:lstStyle/>
                    <a:p>
                      <a:endParaRPr lang="th-TH"/>
                    </a:p>
                  </p:txBody>
                </p:sp>
                <p:sp>
                  <p:nvSpPr>
                    <p:cNvPr id="57381" name="Line 19"/>
                    <p:cNvSpPr>
                      <a:spLocks noChangeShapeType="1"/>
                    </p:cNvSpPr>
                    <p:nvPr/>
                  </p:nvSpPr>
                  <p:spPr bwMode="auto">
                    <a:xfrm>
                      <a:off x="2726" y="2000"/>
                      <a:ext cx="321" cy="427"/>
                    </a:xfrm>
                    <a:prstGeom prst="line">
                      <a:avLst/>
                    </a:prstGeom>
                    <a:noFill/>
                    <a:ln w="9525">
                      <a:solidFill>
                        <a:schemeClr val="tx1"/>
                      </a:solidFill>
                      <a:round/>
                      <a:headEnd/>
                      <a:tailEnd type="triangle" w="med" len="med"/>
                    </a:ln>
                  </p:spPr>
                  <p:txBody>
                    <a:bodyPr wrap="none"/>
                    <a:lstStyle/>
                    <a:p>
                      <a:endParaRPr lang="th-TH"/>
                    </a:p>
                  </p:txBody>
                </p:sp>
                <p:sp>
                  <p:nvSpPr>
                    <p:cNvPr id="57382" name="Line 20"/>
                    <p:cNvSpPr>
                      <a:spLocks noChangeShapeType="1"/>
                    </p:cNvSpPr>
                    <p:nvPr/>
                  </p:nvSpPr>
                  <p:spPr bwMode="auto">
                    <a:xfrm flipH="1">
                      <a:off x="2866" y="2526"/>
                      <a:ext cx="198" cy="502"/>
                    </a:xfrm>
                    <a:prstGeom prst="line">
                      <a:avLst/>
                    </a:prstGeom>
                    <a:noFill/>
                    <a:ln w="9525">
                      <a:solidFill>
                        <a:schemeClr val="tx1"/>
                      </a:solidFill>
                      <a:round/>
                      <a:headEnd/>
                      <a:tailEnd type="triangle" w="med" len="med"/>
                    </a:ln>
                  </p:spPr>
                  <p:txBody>
                    <a:bodyPr wrap="none"/>
                    <a:lstStyle/>
                    <a:p>
                      <a:endParaRPr lang="th-TH"/>
                    </a:p>
                  </p:txBody>
                </p:sp>
                <p:sp>
                  <p:nvSpPr>
                    <p:cNvPr id="57383" name="Line 21"/>
                    <p:cNvSpPr>
                      <a:spLocks noChangeShapeType="1"/>
                    </p:cNvSpPr>
                    <p:nvPr/>
                  </p:nvSpPr>
                  <p:spPr bwMode="auto">
                    <a:xfrm>
                      <a:off x="2274" y="2534"/>
                      <a:ext cx="181" cy="494"/>
                    </a:xfrm>
                    <a:prstGeom prst="line">
                      <a:avLst/>
                    </a:prstGeom>
                    <a:noFill/>
                    <a:ln w="9525">
                      <a:solidFill>
                        <a:schemeClr val="tx1"/>
                      </a:solidFill>
                      <a:round/>
                      <a:headEnd/>
                      <a:tailEnd type="triangle" w="med" len="med"/>
                    </a:ln>
                  </p:spPr>
                  <p:txBody>
                    <a:bodyPr wrap="none"/>
                    <a:lstStyle/>
                    <a:p>
                      <a:endParaRPr lang="th-TH"/>
                    </a:p>
                  </p:txBody>
                </p:sp>
                <p:sp>
                  <p:nvSpPr>
                    <p:cNvPr id="57384" name="Line 22"/>
                    <p:cNvSpPr>
                      <a:spLocks noChangeShapeType="1"/>
                    </p:cNvSpPr>
                    <p:nvPr/>
                  </p:nvSpPr>
                  <p:spPr bwMode="auto">
                    <a:xfrm>
                      <a:off x="3146" y="2526"/>
                      <a:ext cx="214" cy="502"/>
                    </a:xfrm>
                    <a:prstGeom prst="line">
                      <a:avLst/>
                    </a:prstGeom>
                    <a:noFill/>
                    <a:ln w="9525">
                      <a:solidFill>
                        <a:schemeClr val="tx1"/>
                      </a:solidFill>
                      <a:round/>
                      <a:headEnd/>
                      <a:tailEnd type="triangle" w="med" len="med"/>
                    </a:ln>
                  </p:spPr>
                  <p:txBody>
                    <a:bodyPr wrap="none"/>
                    <a:lstStyle/>
                    <a:p>
                      <a:endParaRPr lang="th-TH"/>
                    </a:p>
                  </p:txBody>
                </p:sp>
              </p:grpSp>
              <p:sp>
                <p:nvSpPr>
                  <p:cNvPr id="57371" name="Oval 23"/>
                  <p:cNvSpPr>
                    <a:spLocks noChangeArrowheads="1"/>
                  </p:cNvSpPr>
                  <p:nvPr/>
                </p:nvSpPr>
                <p:spPr bwMode="auto">
                  <a:xfrm>
                    <a:off x="2592" y="1872"/>
                    <a:ext cx="144" cy="144"/>
                  </a:xfrm>
                  <a:prstGeom prst="ellipse">
                    <a:avLst/>
                  </a:prstGeom>
                  <a:solidFill>
                    <a:srgbClr val="FF3300"/>
                  </a:solidFill>
                  <a:ln w="9525">
                    <a:solidFill>
                      <a:schemeClr val="tx1"/>
                    </a:solidFill>
                    <a:round/>
                    <a:headEnd/>
                    <a:tailEnd/>
                  </a:ln>
                </p:spPr>
                <p:txBody>
                  <a:bodyPr wrap="none" anchor="ctr"/>
                  <a:lstStyle/>
                  <a:p>
                    <a:endParaRPr lang="th-TH"/>
                  </a:p>
                </p:txBody>
              </p:sp>
            </p:grpSp>
            <p:sp>
              <p:nvSpPr>
                <p:cNvPr id="57369" name="Oval 24"/>
                <p:cNvSpPr>
                  <a:spLocks noChangeArrowheads="1"/>
                </p:cNvSpPr>
                <p:nvPr/>
              </p:nvSpPr>
              <p:spPr bwMode="auto">
                <a:xfrm>
                  <a:off x="2400" y="2976"/>
                  <a:ext cx="144" cy="144"/>
                </a:xfrm>
                <a:prstGeom prst="ellipse">
                  <a:avLst/>
                </a:prstGeom>
                <a:solidFill>
                  <a:srgbClr val="33CC33"/>
                </a:solidFill>
                <a:ln w="9525">
                  <a:solidFill>
                    <a:schemeClr val="tx1"/>
                  </a:solidFill>
                  <a:round/>
                  <a:headEnd/>
                  <a:tailEnd/>
                </a:ln>
              </p:spPr>
              <p:txBody>
                <a:bodyPr wrap="none" anchor="ctr"/>
                <a:lstStyle/>
                <a:p>
                  <a:endParaRPr lang="th-TH"/>
                </a:p>
              </p:txBody>
            </p:sp>
          </p:grpSp>
          <p:sp>
            <p:nvSpPr>
              <p:cNvPr id="57361" name="Text Box 25"/>
              <p:cNvSpPr txBox="1">
                <a:spLocks noChangeArrowheads="1"/>
              </p:cNvSpPr>
              <p:nvPr/>
            </p:nvSpPr>
            <p:spPr bwMode="auto">
              <a:xfrm>
                <a:off x="1056" y="2256"/>
                <a:ext cx="221" cy="288"/>
              </a:xfrm>
              <a:prstGeom prst="rect">
                <a:avLst/>
              </a:prstGeom>
              <a:noFill/>
              <a:ln w="9525">
                <a:noFill/>
                <a:miter lim="800000"/>
                <a:headEnd/>
                <a:tailEnd/>
              </a:ln>
            </p:spPr>
            <p:txBody>
              <a:bodyPr wrap="none">
                <a:spAutoFit/>
              </a:bodyPr>
              <a:lstStyle/>
              <a:p>
                <a:r>
                  <a:rPr lang="en-US"/>
                  <a:t>2</a:t>
                </a:r>
              </a:p>
            </p:txBody>
          </p:sp>
          <p:sp>
            <p:nvSpPr>
              <p:cNvPr id="57362" name="Text Box 26"/>
              <p:cNvSpPr txBox="1">
                <a:spLocks noChangeArrowheads="1"/>
              </p:cNvSpPr>
              <p:nvPr/>
            </p:nvSpPr>
            <p:spPr bwMode="auto">
              <a:xfrm>
                <a:off x="1872" y="2256"/>
                <a:ext cx="221" cy="288"/>
              </a:xfrm>
              <a:prstGeom prst="rect">
                <a:avLst/>
              </a:prstGeom>
              <a:noFill/>
              <a:ln w="9525">
                <a:noFill/>
                <a:miter lim="800000"/>
                <a:headEnd/>
                <a:tailEnd/>
              </a:ln>
            </p:spPr>
            <p:txBody>
              <a:bodyPr wrap="none">
                <a:spAutoFit/>
              </a:bodyPr>
              <a:lstStyle/>
              <a:p>
                <a:r>
                  <a:rPr lang="en-US"/>
                  <a:t>3</a:t>
                </a:r>
              </a:p>
            </p:txBody>
          </p:sp>
          <p:sp>
            <p:nvSpPr>
              <p:cNvPr id="57363" name="Text Box 27"/>
              <p:cNvSpPr txBox="1">
                <a:spLocks noChangeArrowheads="1"/>
              </p:cNvSpPr>
              <p:nvPr/>
            </p:nvSpPr>
            <p:spPr bwMode="auto">
              <a:xfrm>
                <a:off x="768" y="2832"/>
                <a:ext cx="221" cy="288"/>
              </a:xfrm>
              <a:prstGeom prst="rect">
                <a:avLst/>
              </a:prstGeom>
              <a:noFill/>
              <a:ln w="9525">
                <a:noFill/>
                <a:miter lim="800000"/>
                <a:headEnd/>
                <a:tailEnd/>
              </a:ln>
            </p:spPr>
            <p:txBody>
              <a:bodyPr wrap="none">
                <a:spAutoFit/>
              </a:bodyPr>
              <a:lstStyle/>
              <a:p>
                <a:r>
                  <a:rPr lang="en-US"/>
                  <a:t>4</a:t>
                </a:r>
              </a:p>
            </p:txBody>
          </p:sp>
          <p:sp>
            <p:nvSpPr>
              <p:cNvPr id="57364" name="Text Box 28"/>
              <p:cNvSpPr txBox="1">
                <a:spLocks noChangeArrowheads="1"/>
              </p:cNvSpPr>
              <p:nvPr/>
            </p:nvSpPr>
            <p:spPr bwMode="auto">
              <a:xfrm>
                <a:off x="1296" y="2832"/>
                <a:ext cx="221" cy="288"/>
              </a:xfrm>
              <a:prstGeom prst="rect">
                <a:avLst/>
              </a:prstGeom>
              <a:noFill/>
              <a:ln w="9525">
                <a:noFill/>
                <a:miter lim="800000"/>
                <a:headEnd/>
                <a:tailEnd/>
              </a:ln>
            </p:spPr>
            <p:txBody>
              <a:bodyPr wrap="none">
                <a:spAutoFit/>
              </a:bodyPr>
              <a:lstStyle/>
              <a:p>
                <a:r>
                  <a:rPr lang="en-US"/>
                  <a:t>5</a:t>
                </a:r>
              </a:p>
            </p:txBody>
          </p:sp>
          <p:sp>
            <p:nvSpPr>
              <p:cNvPr id="57365" name="Text Box 29"/>
              <p:cNvSpPr txBox="1">
                <a:spLocks noChangeArrowheads="1"/>
              </p:cNvSpPr>
              <p:nvPr/>
            </p:nvSpPr>
            <p:spPr bwMode="auto">
              <a:xfrm>
                <a:off x="1488" y="1728"/>
                <a:ext cx="221" cy="288"/>
              </a:xfrm>
              <a:prstGeom prst="rect">
                <a:avLst/>
              </a:prstGeom>
              <a:noFill/>
              <a:ln w="9525">
                <a:noFill/>
                <a:miter lim="800000"/>
                <a:headEnd/>
                <a:tailEnd/>
              </a:ln>
            </p:spPr>
            <p:txBody>
              <a:bodyPr wrap="none">
                <a:spAutoFit/>
              </a:bodyPr>
              <a:lstStyle/>
              <a:p>
                <a:r>
                  <a:rPr lang="en-US"/>
                  <a:t>1</a:t>
                </a:r>
              </a:p>
            </p:txBody>
          </p:sp>
          <p:sp>
            <p:nvSpPr>
              <p:cNvPr id="57366" name="Text Box 30"/>
              <p:cNvSpPr txBox="1">
                <a:spLocks noChangeArrowheads="1"/>
              </p:cNvSpPr>
              <p:nvPr/>
            </p:nvSpPr>
            <p:spPr bwMode="auto">
              <a:xfrm>
                <a:off x="1711" y="2832"/>
                <a:ext cx="221" cy="288"/>
              </a:xfrm>
              <a:prstGeom prst="rect">
                <a:avLst/>
              </a:prstGeom>
              <a:noFill/>
              <a:ln w="9525">
                <a:noFill/>
                <a:miter lim="800000"/>
                <a:headEnd/>
                <a:tailEnd/>
              </a:ln>
            </p:spPr>
            <p:txBody>
              <a:bodyPr wrap="none">
                <a:spAutoFit/>
              </a:bodyPr>
              <a:lstStyle/>
              <a:p>
                <a:r>
                  <a:rPr lang="en-US"/>
                  <a:t>6</a:t>
                </a:r>
              </a:p>
            </p:txBody>
          </p:sp>
          <p:sp>
            <p:nvSpPr>
              <p:cNvPr id="57367" name="Text Box 31"/>
              <p:cNvSpPr txBox="1">
                <a:spLocks noChangeArrowheads="1"/>
              </p:cNvSpPr>
              <p:nvPr/>
            </p:nvSpPr>
            <p:spPr bwMode="auto">
              <a:xfrm>
                <a:off x="2208" y="2832"/>
                <a:ext cx="221" cy="288"/>
              </a:xfrm>
              <a:prstGeom prst="rect">
                <a:avLst/>
              </a:prstGeom>
              <a:noFill/>
              <a:ln w="9525">
                <a:noFill/>
                <a:miter lim="800000"/>
                <a:headEnd/>
                <a:tailEnd/>
              </a:ln>
            </p:spPr>
            <p:txBody>
              <a:bodyPr wrap="none">
                <a:spAutoFit/>
              </a:bodyPr>
              <a:lstStyle/>
              <a:p>
                <a:r>
                  <a:rPr lang="en-US"/>
                  <a:t>7</a:t>
                </a:r>
              </a:p>
            </p:txBody>
          </p:sp>
        </p:grpSp>
        <p:sp>
          <p:nvSpPr>
            <p:cNvPr id="57357" name="Oval 32"/>
            <p:cNvSpPr>
              <a:spLocks noChangeArrowheads="1"/>
            </p:cNvSpPr>
            <p:nvPr/>
          </p:nvSpPr>
          <p:spPr bwMode="auto">
            <a:xfrm>
              <a:off x="1248" y="2352"/>
              <a:ext cx="144" cy="144"/>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57358" name="Oval 33"/>
            <p:cNvSpPr>
              <a:spLocks noChangeArrowheads="1"/>
            </p:cNvSpPr>
            <p:nvPr/>
          </p:nvSpPr>
          <p:spPr bwMode="auto">
            <a:xfrm>
              <a:off x="1680" y="1824"/>
              <a:ext cx="144" cy="144"/>
            </a:xfrm>
            <a:prstGeom prst="ellipse">
              <a:avLst/>
            </a:prstGeom>
            <a:solidFill>
              <a:srgbClr val="000000"/>
            </a:solidFill>
            <a:ln w="9525">
              <a:solidFill>
                <a:schemeClr val="tx1"/>
              </a:solidFill>
              <a:round/>
              <a:headEnd/>
              <a:tailEnd/>
            </a:ln>
          </p:spPr>
          <p:txBody>
            <a:bodyPr wrap="none" anchor="ctr"/>
            <a:lstStyle/>
            <a:p>
              <a:endParaRPr lang="th-TH"/>
            </a:p>
          </p:txBody>
        </p:sp>
        <p:sp>
          <p:nvSpPr>
            <p:cNvPr id="57359" name="Oval 34"/>
            <p:cNvSpPr>
              <a:spLocks noChangeArrowheads="1"/>
            </p:cNvSpPr>
            <p:nvPr/>
          </p:nvSpPr>
          <p:spPr bwMode="auto">
            <a:xfrm>
              <a:off x="2112" y="2352"/>
              <a:ext cx="144" cy="144"/>
            </a:xfrm>
            <a:prstGeom prst="ellipse">
              <a:avLst/>
            </a:prstGeom>
            <a:solidFill>
              <a:schemeClr val="accent1"/>
            </a:solidFill>
            <a:ln w="9525">
              <a:solidFill>
                <a:schemeClr val="tx1"/>
              </a:solidFill>
              <a:round/>
              <a:headEnd/>
              <a:tailEnd/>
            </a:ln>
          </p:spPr>
          <p:txBody>
            <a:bodyPr wrap="none" anchor="ctr"/>
            <a:lstStyle/>
            <a:p>
              <a:endParaRPr lang="th-TH"/>
            </a:p>
          </p:txBody>
        </p:sp>
      </p:grpSp>
      <p:sp>
        <p:nvSpPr>
          <p:cNvPr id="57350" name="Oval 35"/>
          <p:cNvSpPr>
            <a:spLocks noChangeArrowheads="1"/>
          </p:cNvSpPr>
          <p:nvPr/>
        </p:nvSpPr>
        <p:spPr bwMode="auto">
          <a:xfrm>
            <a:off x="1524000" y="47244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57351" name="Oval 36"/>
          <p:cNvSpPr>
            <a:spLocks noChangeArrowheads="1"/>
          </p:cNvSpPr>
          <p:nvPr/>
        </p:nvSpPr>
        <p:spPr bwMode="auto">
          <a:xfrm>
            <a:off x="2362200" y="47244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57352" name="Oval 37"/>
          <p:cNvSpPr>
            <a:spLocks noChangeArrowheads="1"/>
          </p:cNvSpPr>
          <p:nvPr/>
        </p:nvSpPr>
        <p:spPr bwMode="auto">
          <a:xfrm>
            <a:off x="1981200" y="3733800"/>
            <a:ext cx="228600" cy="228600"/>
          </a:xfrm>
          <a:prstGeom prst="ellipse">
            <a:avLst/>
          </a:prstGeom>
          <a:solidFill>
            <a:srgbClr val="000000"/>
          </a:solidFill>
          <a:ln w="9525">
            <a:solidFill>
              <a:schemeClr val="tx1"/>
            </a:solidFill>
            <a:round/>
            <a:headEnd/>
            <a:tailEnd/>
          </a:ln>
        </p:spPr>
        <p:txBody>
          <a:bodyPr wrap="none" anchor="ctr"/>
          <a:lstStyle/>
          <a:p>
            <a:endParaRPr lang="th-TH"/>
          </a:p>
        </p:txBody>
      </p:sp>
      <p:sp>
        <p:nvSpPr>
          <p:cNvPr id="57353" name="Oval 38"/>
          <p:cNvSpPr>
            <a:spLocks noChangeArrowheads="1"/>
          </p:cNvSpPr>
          <p:nvPr/>
        </p:nvSpPr>
        <p:spPr bwMode="auto">
          <a:xfrm>
            <a:off x="3352800" y="3733800"/>
            <a:ext cx="228600" cy="228600"/>
          </a:xfrm>
          <a:prstGeom prst="ellipse">
            <a:avLst/>
          </a:prstGeom>
          <a:solidFill>
            <a:srgbClr val="000000"/>
          </a:solidFill>
          <a:ln w="9525">
            <a:solidFill>
              <a:schemeClr val="tx1"/>
            </a:solidFill>
            <a:round/>
            <a:headEnd/>
            <a:tailEnd/>
          </a:ln>
        </p:spPr>
        <p:txBody>
          <a:bodyPr wrap="none" anchor="ctr"/>
          <a:lstStyle/>
          <a:p>
            <a:endParaRPr lang="th-TH"/>
          </a:p>
        </p:txBody>
      </p:sp>
      <p:sp>
        <p:nvSpPr>
          <p:cNvPr id="57354" name="Oval 39"/>
          <p:cNvSpPr>
            <a:spLocks noChangeArrowheads="1"/>
          </p:cNvSpPr>
          <p:nvPr/>
        </p:nvSpPr>
        <p:spPr bwMode="auto">
          <a:xfrm>
            <a:off x="2971800" y="47244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57355" name="Oval 40"/>
          <p:cNvSpPr>
            <a:spLocks noChangeArrowheads="1"/>
          </p:cNvSpPr>
          <p:nvPr/>
        </p:nvSpPr>
        <p:spPr bwMode="auto">
          <a:xfrm>
            <a:off x="3810000" y="4724400"/>
            <a:ext cx="228600" cy="228600"/>
          </a:xfrm>
          <a:prstGeom prst="ellipse">
            <a:avLst/>
          </a:prstGeom>
          <a:solidFill>
            <a:schemeClr val="accent1"/>
          </a:solidFill>
          <a:ln w="28575">
            <a:solidFill>
              <a:srgbClr val="33CC33"/>
            </a:solidFill>
            <a:round/>
            <a:headEnd/>
            <a:tailEnd/>
          </a:ln>
        </p:spPr>
        <p:txBody>
          <a:bodyPr wrap="none" anchor="ctr"/>
          <a:lstStyle/>
          <a:p>
            <a:endParaRPr lang="th-TH"/>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Evaluation</a:t>
            </a:r>
          </a:p>
        </p:txBody>
      </p:sp>
      <p:sp>
        <p:nvSpPr>
          <p:cNvPr id="58371" name="Rectangle 3"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pPr eaLnBrk="1" hangingPunct="1"/>
            <a:r>
              <a:rPr lang="en-US" smtClean="0"/>
              <a:t> </a:t>
            </a:r>
            <a:r>
              <a:rPr lang="en-US" smtClean="0">
                <a:solidFill>
                  <a:srgbClr val="CC6600"/>
                </a:solidFill>
              </a:rPr>
              <a:t>b</a:t>
            </a:r>
            <a:r>
              <a:rPr lang="en-US" smtClean="0"/>
              <a:t>: branching factor</a:t>
            </a:r>
          </a:p>
          <a:p>
            <a:pPr eaLnBrk="1" hangingPunct="1"/>
            <a:r>
              <a:rPr lang="en-US" smtClean="0"/>
              <a:t> </a:t>
            </a:r>
            <a:r>
              <a:rPr lang="en-US" smtClean="0">
                <a:solidFill>
                  <a:srgbClr val="CC6600"/>
                </a:solidFill>
              </a:rPr>
              <a:t>d</a:t>
            </a:r>
            <a:r>
              <a:rPr lang="en-US" smtClean="0"/>
              <a:t>: depth of shallowest goal node </a:t>
            </a:r>
          </a:p>
          <a:p>
            <a:pPr eaLnBrk="1" hangingPunct="1"/>
            <a:r>
              <a:rPr lang="en-US" smtClean="0"/>
              <a:t> Complete</a:t>
            </a:r>
          </a:p>
          <a:p>
            <a:pPr eaLnBrk="1" hangingPunct="1"/>
            <a:r>
              <a:rPr lang="en-US" smtClean="0"/>
              <a:t> Optimal if step cost is 1</a:t>
            </a:r>
          </a:p>
          <a:p>
            <a:pPr eaLnBrk="1" hangingPunct="1"/>
            <a:r>
              <a:rPr lang="en-US" smtClean="0"/>
              <a:t> Number of nodes generated:</a:t>
            </a:r>
            <a:br>
              <a:rPr lang="en-US" smtClean="0"/>
            </a:br>
            <a:r>
              <a:rPr lang="en-US" sz="2800" smtClean="0">
                <a:solidFill>
                  <a:srgbClr val="CC6600"/>
                </a:solidFill>
              </a:rPr>
              <a:t>1 + b + b</a:t>
            </a:r>
            <a:r>
              <a:rPr lang="en-US" sz="2800" baseline="30000" smtClean="0">
                <a:solidFill>
                  <a:srgbClr val="CC6600"/>
                </a:solidFill>
                <a:cs typeface="Times New Roman" pitchFamily="18" charset="0"/>
                <a:sym typeface="Wingdings" pitchFamily="2" charset="2"/>
              </a:rPr>
              <a:t>2 </a:t>
            </a:r>
            <a:r>
              <a:rPr lang="en-US" sz="2800" smtClean="0">
                <a:solidFill>
                  <a:srgbClr val="CC6600"/>
                </a:solidFill>
              </a:rPr>
              <a:t>+ … + b</a:t>
            </a:r>
            <a:r>
              <a:rPr lang="en-US" sz="2800" baseline="30000" smtClean="0">
                <a:solidFill>
                  <a:srgbClr val="CC6600"/>
                </a:solidFill>
                <a:cs typeface="Times New Roman" pitchFamily="18" charset="0"/>
                <a:sym typeface="Wingdings" pitchFamily="2" charset="2"/>
              </a:rPr>
              <a:t>d </a:t>
            </a:r>
            <a:r>
              <a:rPr lang="en-US" sz="2800" smtClean="0">
                <a:solidFill>
                  <a:srgbClr val="CC6600"/>
                </a:solidFill>
              </a:rPr>
              <a:t>+ b(b</a:t>
            </a:r>
            <a:r>
              <a:rPr lang="en-US" sz="2800" baseline="30000" smtClean="0">
                <a:solidFill>
                  <a:srgbClr val="CC6600"/>
                </a:solidFill>
                <a:cs typeface="Times New Roman" pitchFamily="18" charset="0"/>
                <a:sym typeface="Wingdings" pitchFamily="2" charset="2"/>
              </a:rPr>
              <a:t>d</a:t>
            </a:r>
            <a:r>
              <a:rPr lang="en-US" sz="2800" smtClean="0">
                <a:solidFill>
                  <a:srgbClr val="CC6600"/>
                </a:solidFill>
              </a:rPr>
              <a:t>-1) = O(b</a:t>
            </a:r>
            <a:r>
              <a:rPr lang="en-US" sz="2800" baseline="30000" smtClean="0">
                <a:solidFill>
                  <a:srgbClr val="CC6600"/>
                </a:solidFill>
                <a:cs typeface="Times New Roman" pitchFamily="18" charset="0"/>
                <a:sym typeface="Wingdings" pitchFamily="2" charset="2"/>
              </a:rPr>
              <a:t>d+1</a:t>
            </a:r>
            <a:r>
              <a:rPr lang="en-US" sz="2800" smtClean="0">
                <a:solidFill>
                  <a:srgbClr val="CC6600"/>
                </a:solidFill>
              </a:rPr>
              <a:t>)</a:t>
            </a:r>
            <a:r>
              <a:rPr lang="en-US" smtClean="0"/>
              <a:t> </a:t>
            </a:r>
          </a:p>
          <a:p>
            <a:pPr eaLnBrk="1" hangingPunct="1"/>
            <a:r>
              <a:rPr lang="en-US" smtClean="0">
                <a:solidFill>
                  <a:srgbClr val="CC6600"/>
                </a:solidFill>
              </a:rPr>
              <a:t> </a:t>
            </a:r>
            <a:r>
              <a:rPr lang="en-US" smtClean="0"/>
              <a:t>Time and space complexity is</a:t>
            </a:r>
            <a:r>
              <a:rPr lang="en-US" smtClean="0">
                <a:solidFill>
                  <a:srgbClr val="CC6600"/>
                </a:solidFill>
              </a:rPr>
              <a:t> O(b</a:t>
            </a:r>
            <a:r>
              <a:rPr lang="en-US" baseline="30000" smtClean="0">
                <a:solidFill>
                  <a:srgbClr val="CC6600"/>
                </a:solidFill>
                <a:cs typeface="Times New Roman" pitchFamily="18" charset="0"/>
                <a:sym typeface="Wingdings" pitchFamily="2" charset="2"/>
              </a:rPr>
              <a:t>d+1</a:t>
            </a:r>
            <a:r>
              <a:rPr lang="en-US" smtClean="0">
                <a:solidFill>
                  <a:srgbClr val="CC6600"/>
                </a:solidFill>
              </a:rPr>
              <a:t>)</a:t>
            </a:r>
            <a:r>
              <a:rPr lang="en-US" smtClean="0"/>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p:txBody>
          <a:bodyPr/>
          <a:lstStyle/>
          <a:p>
            <a:pPr eaLnBrk="1" hangingPunct="1">
              <a:defRPr/>
            </a:pPr>
            <a:r>
              <a:rPr lang="en-US" sz="3600" b="1" smtClean="0">
                <a:effectLst>
                  <a:outerShdw blurRad="38100" dist="38100" dir="2700000" algn="tl">
                    <a:srgbClr val="C0C0C0"/>
                  </a:outerShdw>
                </a:effectLst>
              </a:rPr>
              <a:t>Time and Memory Requirements</a:t>
            </a:r>
          </a:p>
        </p:txBody>
      </p:sp>
      <p:graphicFrame>
        <p:nvGraphicFramePr>
          <p:cNvPr id="387075" name="Group 3"/>
          <p:cNvGraphicFramePr>
            <a:graphicFrameLocks noGrp="1"/>
          </p:cNvGraphicFramePr>
          <p:nvPr>
            <p:ph type="tbl" idx="1"/>
          </p:nvPr>
        </p:nvGraphicFramePr>
        <p:xfrm>
          <a:off x="762000" y="1676400"/>
          <a:ext cx="7772400" cy="4145280"/>
        </p:xfrm>
        <a:graphic>
          <a:graphicData uri="http://schemas.openxmlformats.org/drawingml/2006/table">
            <a:tbl>
              <a:tblPr/>
              <a:tblGrid>
                <a:gridCol w="1943100"/>
                <a:gridCol w="1943100"/>
                <a:gridCol w="1943100"/>
                <a:gridCol w="1943100"/>
              </a:tblGrid>
              <a:tr h="5143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CC6600"/>
                          </a:solidFill>
                          <a:effectLst/>
                          <a:latin typeface="Tahoma"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#Nodes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Memory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CC6600"/>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pitchFamily="18" charset="0"/>
                        </a:rPr>
                        <a:t>.01 msec</a:t>
                      </a: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 Kbytes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CC6600"/>
                          </a:solidFill>
                          <a:effectLst/>
                          <a:latin typeface="Tahoma"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 msec</a:t>
                      </a:r>
                      <a:endParaRPr kumimoji="0" lang="en-US" sz="2800" b="0" i="0" u="none" strike="noStrike" cap="none" normalizeH="0" baseline="30000" smtClean="0">
                        <a:ln>
                          <a:noFill/>
                        </a:ln>
                        <a:solidFill>
                          <a:schemeClr val="tx1"/>
                        </a:solidFill>
                        <a:effectLst/>
                        <a:latin typeface="Tahom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 Mbyte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CC6600"/>
                          </a:solidFill>
                          <a:effectLst/>
                          <a:latin typeface="Tahoma"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pitchFamily="18" charset="0"/>
                        </a:rPr>
                        <a:t>~10</a:t>
                      </a:r>
                      <a:r>
                        <a:rPr kumimoji="0" lang="en-US" sz="2800" b="0" i="0" u="none" strike="noStrike" cap="none" normalizeH="0" baseline="30000" smtClean="0">
                          <a:ln>
                            <a:noFill/>
                          </a:ln>
                          <a:solidFill>
                            <a:schemeClr val="tx1"/>
                          </a:solidFill>
                          <a:effectLst/>
                          <a:latin typeface="Tahoma" pitchFamily="34" charset="0"/>
                          <a:cs typeface="Times New Roman" pitchFamily="18" charset="0"/>
                        </a:rPr>
                        <a:t>6</a:t>
                      </a: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 sec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100 Mb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CC6600"/>
                          </a:solidFill>
                          <a:effectLst/>
                          <a:latin typeface="Tahoma" pitchFamily="34"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pitchFamily="18" charset="0"/>
                        </a:rPr>
                        <a:t>~10</a:t>
                      </a:r>
                      <a:r>
                        <a:rPr kumimoji="0" lang="en-US" sz="2800" b="0" i="0" u="none" strike="noStrike" cap="none" normalizeH="0" baseline="30000" smtClean="0">
                          <a:ln>
                            <a:noFill/>
                          </a:ln>
                          <a:solidFill>
                            <a:schemeClr val="tx1"/>
                          </a:solidFill>
                          <a:effectLst/>
                          <a:latin typeface="Tahoma" pitchFamily="34" charset="0"/>
                          <a:cs typeface="Times New Roman" pitchFamily="18" charset="0"/>
                        </a:rPr>
                        <a:t>8</a:t>
                      </a: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100 sec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 Gbytes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CC6600"/>
                          </a:solidFill>
                          <a:effectLst/>
                          <a:latin typeface="Tahoma"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pitchFamily="18" charset="0"/>
                        </a:rPr>
                        <a:t>~10</a:t>
                      </a:r>
                      <a:r>
                        <a:rPr kumimoji="0" lang="en-US" sz="2800" b="0" i="0" u="none" strike="noStrike" cap="none" normalizeH="0" baseline="30000" smtClean="0">
                          <a:ln>
                            <a:noFill/>
                          </a:ln>
                          <a:solidFill>
                            <a:schemeClr val="tx1"/>
                          </a:solidFill>
                          <a:effectLst/>
                          <a:latin typeface="Tahoma" pitchFamily="34" charset="0"/>
                          <a:cs typeface="Times New Roman" pitchFamily="18" charset="0"/>
                        </a:rPr>
                        <a:t>10</a:t>
                      </a: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2.8 hours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 Tbyte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CC6600"/>
                          </a:solidFill>
                          <a:effectLst/>
                          <a:latin typeface="Tahoma" pitchFamily="34"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pitchFamily="18" charset="0"/>
                        </a:rPr>
                        <a:t>~10</a:t>
                      </a:r>
                      <a:r>
                        <a:rPr kumimoji="0" lang="en-US" sz="2800" b="0" i="0" u="none" strike="noStrike" cap="none" normalizeH="0" baseline="30000" smtClean="0">
                          <a:ln>
                            <a:noFill/>
                          </a:ln>
                          <a:solidFill>
                            <a:schemeClr val="tx1"/>
                          </a:solidFill>
                          <a:effectLst/>
                          <a:latin typeface="Tahoma" pitchFamily="34" charset="0"/>
                          <a:cs typeface="Times New Roman" pitchFamily="18" charset="0"/>
                        </a:rPr>
                        <a:t>12</a:t>
                      </a: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11.6 days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100 Tbytes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CC6600"/>
                          </a:solidFill>
                          <a:effectLst/>
                          <a:latin typeface="Tahoma" pitchFamily="34"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pitchFamily="18" charset="0"/>
                        </a:rPr>
                        <a:t>~10</a:t>
                      </a:r>
                      <a:r>
                        <a:rPr kumimoji="0" lang="en-US" sz="2800" b="0" i="0" u="none" strike="noStrike" cap="none" normalizeH="0" baseline="30000" smtClean="0">
                          <a:ln>
                            <a:noFill/>
                          </a:ln>
                          <a:solidFill>
                            <a:schemeClr val="tx1"/>
                          </a:solidFill>
                          <a:effectLst/>
                          <a:latin typeface="Tahoma" pitchFamily="34" charset="0"/>
                          <a:cs typeface="Times New Roman" pitchFamily="18" charset="0"/>
                        </a:rPr>
                        <a:t>14</a:t>
                      </a: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3.2 years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10,000 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442" name="Text Box 50"/>
          <p:cNvSpPr txBox="1">
            <a:spLocks noChangeArrowheads="1"/>
          </p:cNvSpPr>
          <p:nvPr/>
        </p:nvSpPr>
        <p:spPr bwMode="auto">
          <a:xfrm>
            <a:off x="685800" y="5943600"/>
            <a:ext cx="8199438" cy="457200"/>
          </a:xfrm>
          <a:prstGeom prst="rect">
            <a:avLst/>
          </a:prstGeom>
          <a:noFill/>
          <a:ln w="9525">
            <a:noFill/>
            <a:miter lim="800000"/>
            <a:headEnd/>
            <a:tailEnd/>
          </a:ln>
        </p:spPr>
        <p:txBody>
          <a:bodyPr wrap="none">
            <a:spAutoFit/>
          </a:bodyPr>
          <a:lstStyle/>
          <a:p>
            <a:r>
              <a:rPr lang="en-US">
                <a:solidFill>
                  <a:srgbClr val="008000"/>
                </a:solidFill>
              </a:rPr>
              <a:t>Assumptions: b = 10; 1,000,000 nodes/sec; 100bytes/node</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eaLnBrk="1" hangingPunct="1">
              <a:defRPr/>
            </a:pPr>
            <a:r>
              <a:rPr lang="en-US" sz="3600" b="1" smtClean="0">
                <a:effectLst>
                  <a:outerShdw blurRad="38100" dist="38100" dir="2700000" algn="tl">
                    <a:srgbClr val="C0C0C0"/>
                  </a:outerShdw>
                </a:effectLst>
              </a:rPr>
              <a:t>Time and Memory Requirements</a:t>
            </a:r>
          </a:p>
        </p:txBody>
      </p:sp>
      <p:graphicFrame>
        <p:nvGraphicFramePr>
          <p:cNvPr id="388099" name="Group 3"/>
          <p:cNvGraphicFramePr>
            <a:graphicFrameLocks noGrp="1"/>
          </p:cNvGraphicFramePr>
          <p:nvPr>
            <p:ph type="tbl" idx="1"/>
          </p:nvPr>
        </p:nvGraphicFramePr>
        <p:xfrm>
          <a:off x="762000" y="1676400"/>
          <a:ext cx="7772400" cy="4145280"/>
        </p:xfrm>
        <a:graphic>
          <a:graphicData uri="http://schemas.openxmlformats.org/drawingml/2006/table">
            <a:tbl>
              <a:tblPr/>
              <a:tblGrid>
                <a:gridCol w="1943100"/>
                <a:gridCol w="1943100"/>
                <a:gridCol w="1943100"/>
                <a:gridCol w="1943100"/>
              </a:tblGrid>
              <a:tr h="5143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CC6600"/>
                          </a:solidFill>
                          <a:effectLst/>
                          <a:latin typeface="Tahoma" pitchFamily="34" charset="0"/>
                        </a:rPr>
                        <a:t>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#Nodes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Time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Memory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CC6600"/>
                          </a:solidFill>
                          <a:effectLst/>
                          <a:latin typeface="Tahoma"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pitchFamily="18" charset="0"/>
                        </a:rPr>
                        <a:t>.01 msec</a:t>
                      </a: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 Kbytes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CC6600"/>
                          </a:solidFill>
                          <a:effectLst/>
                          <a:latin typeface="Tahoma"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 msec</a:t>
                      </a:r>
                      <a:endParaRPr kumimoji="0" lang="en-US" sz="2800" b="0" i="0" u="none" strike="noStrike" cap="none" normalizeH="0" baseline="30000" smtClean="0">
                        <a:ln>
                          <a:noFill/>
                        </a:ln>
                        <a:solidFill>
                          <a:schemeClr val="tx1"/>
                        </a:solidFill>
                        <a:effectLst/>
                        <a:latin typeface="Tahoma" pitchFamily="34" charset="0"/>
                        <a:cs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 Mbyte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CC6600"/>
                          </a:solidFill>
                          <a:effectLst/>
                          <a:latin typeface="Tahoma"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pitchFamily="18" charset="0"/>
                        </a:rPr>
                        <a:t>~10</a:t>
                      </a:r>
                      <a:r>
                        <a:rPr kumimoji="0" lang="en-US" sz="2800" b="0" i="0" u="none" strike="noStrike" cap="none" normalizeH="0" baseline="30000" smtClean="0">
                          <a:ln>
                            <a:noFill/>
                          </a:ln>
                          <a:solidFill>
                            <a:schemeClr val="tx1"/>
                          </a:solidFill>
                          <a:effectLst/>
                          <a:latin typeface="Tahoma" pitchFamily="34" charset="0"/>
                          <a:cs typeface="Times New Roman" pitchFamily="18" charset="0"/>
                        </a:rPr>
                        <a:t>6</a:t>
                      </a: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FF3300"/>
                          </a:solidFill>
                          <a:effectLst/>
                          <a:latin typeface="Tahoma" pitchFamily="34" charset="0"/>
                        </a:rPr>
                        <a:t>1 sec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FF3300"/>
                          </a:solidFill>
                          <a:effectLst/>
                          <a:latin typeface="Tahoma" pitchFamily="34" charset="0"/>
                        </a:rPr>
                        <a:t>100 Mb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CC6600"/>
                          </a:solidFill>
                          <a:effectLst/>
                          <a:latin typeface="Tahoma" pitchFamily="34"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pitchFamily="18" charset="0"/>
                        </a:rPr>
                        <a:t>~10</a:t>
                      </a:r>
                      <a:r>
                        <a:rPr kumimoji="0" lang="en-US" sz="2800" b="0" i="0" u="none" strike="noStrike" cap="none" normalizeH="0" baseline="30000" smtClean="0">
                          <a:ln>
                            <a:noFill/>
                          </a:ln>
                          <a:solidFill>
                            <a:schemeClr val="tx1"/>
                          </a:solidFill>
                          <a:effectLst/>
                          <a:latin typeface="Tahoma" pitchFamily="34" charset="0"/>
                          <a:cs typeface="Times New Roman" pitchFamily="18" charset="0"/>
                        </a:rPr>
                        <a:t>8</a:t>
                      </a: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FF3300"/>
                          </a:solidFill>
                          <a:effectLst/>
                          <a:latin typeface="Tahoma" pitchFamily="34" charset="0"/>
                        </a:rPr>
                        <a:t>100 sec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FF3300"/>
                          </a:solidFill>
                          <a:effectLst/>
                          <a:latin typeface="Tahoma" pitchFamily="34" charset="0"/>
                        </a:rPr>
                        <a:t>10 Gbytes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CC6600"/>
                          </a:solidFill>
                          <a:effectLst/>
                          <a:latin typeface="Tahoma"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pitchFamily="18" charset="0"/>
                        </a:rPr>
                        <a:t>~10</a:t>
                      </a:r>
                      <a:r>
                        <a:rPr kumimoji="0" lang="en-US" sz="2800" b="0" i="0" u="none" strike="noStrike" cap="none" normalizeH="0" baseline="30000" smtClean="0">
                          <a:ln>
                            <a:noFill/>
                          </a:ln>
                          <a:solidFill>
                            <a:schemeClr val="tx1"/>
                          </a:solidFill>
                          <a:effectLst/>
                          <a:latin typeface="Tahoma" pitchFamily="34" charset="0"/>
                          <a:cs typeface="Times New Roman" pitchFamily="18" charset="0"/>
                        </a:rPr>
                        <a:t>10</a:t>
                      </a: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FF3300"/>
                          </a:solidFill>
                          <a:effectLst/>
                          <a:latin typeface="Tahoma" pitchFamily="34" charset="0"/>
                        </a:rPr>
                        <a:t>2.8 hours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FF3300"/>
                          </a:solidFill>
                          <a:effectLst/>
                          <a:latin typeface="Tahoma" pitchFamily="34" charset="0"/>
                        </a:rPr>
                        <a:t>1 Tbyte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CC6600"/>
                          </a:solidFill>
                          <a:effectLst/>
                          <a:latin typeface="Tahoma" pitchFamily="34" charset="0"/>
                        </a:rPr>
                        <a:t>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pitchFamily="18" charset="0"/>
                        </a:rPr>
                        <a:t>~10</a:t>
                      </a:r>
                      <a:r>
                        <a:rPr kumimoji="0" lang="en-US" sz="2800" b="0" i="0" u="none" strike="noStrike" cap="none" normalizeH="0" baseline="30000" smtClean="0">
                          <a:ln>
                            <a:noFill/>
                          </a:ln>
                          <a:solidFill>
                            <a:schemeClr val="tx1"/>
                          </a:solidFill>
                          <a:effectLst/>
                          <a:latin typeface="Tahoma" pitchFamily="34" charset="0"/>
                          <a:cs typeface="Times New Roman" pitchFamily="18" charset="0"/>
                        </a:rPr>
                        <a:t>12</a:t>
                      </a: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11.6 days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100 Tbytes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43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rgbClr val="CC6600"/>
                          </a:solidFill>
                          <a:effectLst/>
                          <a:latin typeface="Tahoma" pitchFamily="34" charset="0"/>
                        </a:rPr>
                        <a:t>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cs typeface="Times New Roman" pitchFamily="18" charset="0"/>
                        </a:rPr>
                        <a:t>~10</a:t>
                      </a:r>
                      <a:r>
                        <a:rPr kumimoji="0" lang="en-US" sz="2800" b="0" i="0" u="none" strike="noStrike" cap="none" normalizeH="0" baseline="30000" smtClean="0">
                          <a:ln>
                            <a:noFill/>
                          </a:ln>
                          <a:solidFill>
                            <a:schemeClr val="tx1"/>
                          </a:solidFill>
                          <a:effectLst/>
                          <a:latin typeface="Tahoma" pitchFamily="34" charset="0"/>
                          <a:cs typeface="Times New Roman" pitchFamily="18" charset="0"/>
                        </a:rPr>
                        <a:t>14</a:t>
                      </a:r>
                      <a:endParaRPr kumimoji="0" lang="en-US" sz="2800" b="0" i="0" u="none" strike="noStrike" cap="none" normalizeH="0" baseline="0" smtClean="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3.2 years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smtClean="0">
                          <a:ln>
                            <a:noFill/>
                          </a:ln>
                          <a:solidFill>
                            <a:schemeClr val="tx1"/>
                          </a:solidFill>
                          <a:effectLst/>
                          <a:latin typeface="Tahoma" pitchFamily="34" charset="0"/>
                        </a:rPr>
                        <a:t>10,000 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466" name="Text Box 50"/>
          <p:cNvSpPr txBox="1">
            <a:spLocks noChangeArrowheads="1"/>
          </p:cNvSpPr>
          <p:nvPr/>
        </p:nvSpPr>
        <p:spPr bwMode="auto">
          <a:xfrm>
            <a:off x="685800" y="5943600"/>
            <a:ext cx="8199438" cy="457200"/>
          </a:xfrm>
          <a:prstGeom prst="rect">
            <a:avLst/>
          </a:prstGeom>
          <a:noFill/>
          <a:ln w="9525">
            <a:noFill/>
            <a:miter lim="800000"/>
            <a:headEnd/>
            <a:tailEnd/>
          </a:ln>
        </p:spPr>
        <p:txBody>
          <a:bodyPr wrap="none">
            <a:spAutoFit/>
          </a:bodyPr>
          <a:lstStyle/>
          <a:p>
            <a:r>
              <a:rPr lang="en-US">
                <a:solidFill>
                  <a:srgbClr val="008000"/>
                </a:solidFill>
              </a:rPr>
              <a:t>Assumptions: b = 10; 1,000,000 nodes/sec; 100bytes/node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Holiday Planning</a:t>
            </a:r>
          </a:p>
        </p:txBody>
      </p:sp>
      <p:sp>
        <p:nvSpPr>
          <p:cNvPr id="7171"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sz="2800" smtClean="0"/>
              <a:t>On holiday in Romania; Currently in Arad.  Flight leaves tomorrow from Bucharest.</a:t>
            </a:r>
          </a:p>
          <a:p>
            <a:pPr eaLnBrk="1" hangingPunct="1">
              <a:lnSpc>
                <a:spcPct val="90000"/>
              </a:lnSpc>
            </a:pPr>
            <a:r>
              <a:rPr lang="en-US" sz="2800" smtClean="0"/>
              <a:t>Formulate Goal:</a:t>
            </a:r>
          </a:p>
          <a:p>
            <a:pPr lvl="1" eaLnBrk="1" hangingPunct="1">
              <a:lnSpc>
                <a:spcPct val="90000"/>
              </a:lnSpc>
              <a:buFont typeface="Wingdings" pitchFamily="2" charset="2"/>
              <a:buNone/>
            </a:pPr>
            <a:r>
              <a:rPr lang="en-US" sz="2400" smtClean="0"/>
              <a:t>Be in Bucharest</a:t>
            </a:r>
          </a:p>
          <a:p>
            <a:pPr eaLnBrk="1" hangingPunct="1">
              <a:lnSpc>
                <a:spcPct val="90000"/>
              </a:lnSpc>
            </a:pPr>
            <a:r>
              <a:rPr lang="en-US" sz="2800" smtClean="0"/>
              <a:t>Formulate Problem:</a:t>
            </a:r>
          </a:p>
          <a:p>
            <a:pPr lvl="1" eaLnBrk="1" hangingPunct="1">
              <a:lnSpc>
                <a:spcPct val="90000"/>
              </a:lnSpc>
              <a:buFont typeface="Wingdings" pitchFamily="2" charset="2"/>
              <a:buNone/>
            </a:pPr>
            <a:r>
              <a:rPr lang="en-US" sz="2400" smtClean="0"/>
              <a:t>States: various cities</a:t>
            </a:r>
          </a:p>
          <a:p>
            <a:pPr lvl="1" eaLnBrk="1" hangingPunct="1">
              <a:lnSpc>
                <a:spcPct val="90000"/>
              </a:lnSpc>
              <a:buFont typeface="Wingdings" pitchFamily="2" charset="2"/>
              <a:buNone/>
            </a:pPr>
            <a:r>
              <a:rPr lang="en-US" sz="2400" smtClean="0"/>
              <a:t>Actions: drive between cities</a:t>
            </a:r>
          </a:p>
          <a:p>
            <a:pPr eaLnBrk="1" hangingPunct="1">
              <a:lnSpc>
                <a:spcPct val="90000"/>
              </a:lnSpc>
            </a:pPr>
            <a:r>
              <a:rPr lang="en-US" sz="2800" smtClean="0"/>
              <a:t>Find solution:</a:t>
            </a:r>
          </a:p>
          <a:p>
            <a:pPr lvl="1" eaLnBrk="1" hangingPunct="1">
              <a:lnSpc>
                <a:spcPct val="90000"/>
              </a:lnSpc>
              <a:buFont typeface="Wingdings" pitchFamily="2" charset="2"/>
              <a:buNone/>
            </a:pPr>
            <a:r>
              <a:rPr lang="en-US" sz="2400" smtClean="0"/>
              <a:t>Sequence of cities: Arad, Sibiu, Fagaras, Bucharest</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Bidirectional Strategy</a:t>
            </a:r>
          </a:p>
        </p:txBody>
      </p:sp>
      <p:grpSp>
        <p:nvGrpSpPr>
          <p:cNvPr id="61443" name="Group 3"/>
          <p:cNvGrpSpPr>
            <a:grpSpLocks/>
          </p:cNvGrpSpPr>
          <p:nvPr/>
        </p:nvGrpSpPr>
        <p:grpSpPr bwMode="auto">
          <a:xfrm>
            <a:off x="4800600" y="2667000"/>
            <a:ext cx="2058988" cy="2514600"/>
            <a:chOff x="3167" y="1775"/>
            <a:chExt cx="1297" cy="1584"/>
          </a:xfrm>
        </p:grpSpPr>
        <p:grpSp>
          <p:nvGrpSpPr>
            <p:cNvPr id="61467" name="Group 4"/>
            <p:cNvGrpSpPr>
              <a:grpSpLocks/>
            </p:cNvGrpSpPr>
            <p:nvPr/>
          </p:nvGrpSpPr>
          <p:grpSpPr bwMode="auto">
            <a:xfrm rot="5400000">
              <a:off x="3023" y="1919"/>
              <a:ext cx="1584" cy="1296"/>
              <a:chOff x="1872" y="1872"/>
              <a:chExt cx="1584" cy="1296"/>
            </a:xfrm>
          </p:grpSpPr>
          <p:sp>
            <p:nvSpPr>
              <p:cNvPr id="61469" name="Oval 5"/>
              <p:cNvSpPr>
                <a:spLocks noChangeArrowheads="1"/>
              </p:cNvSpPr>
              <p:nvPr/>
            </p:nvSpPr>
            <p:spPr bwMode="auto">
              <a:xfrm>
                <a:off x="2592" y="187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1470" name="Oval 6"/>
              <p:cNvSpPr>
                <a:spLocks noChangeArrowheads="1"/>
              </p:cNvSpPr>
              <p:nvPr/>
            </p:nvSpPr>
            <p:spPr bwMode="auto">
              <a:xfrm>
                <a:off x="2160" y="2400"/>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1471" name="Oval 7"/>
              <p:cNvSpPr>
                <a:spLocks noChangeArrowheads="1"/>
              </p:cNvSpPr>
              <p:nvPr/>
            </p:nvSpPr>
            <p:spPr bwMode="auto">
              <a:xfrm>
                <a:off x="3024" y="2400"/>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1472" name="Oval 8"/>
              <p:cNvSpPr>
                <a:spLocks noChangeArrowheads="1"/>
              </p:cNvSpPr>
              <p:nvPr/>
            </p:nvSpPr>
            <p:spPr bwMode="auto">
              <a:xfrm>
                <a:off x="1872"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1473" name="Oval 9"/>
              <p:cNvSpPr>
                <a:spLocks noChangeArrowheads="1"/>
              </p:cNvSpPr>
              <p:nvPr/>
            </p:nvSpPr>
            <p:spPr bwMode="auto">
              <a:xfrm>
                <a:off x="2400"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1474" name="Oval 10"/>
              <p:cNvSpPr>
                <a:spLocks noChangeArrowheads="1"/>
              </p:cNvSpPr>
              <p:nvPr/>
            </p:nvSpPr>
            <p:spPr bwMode="auto">
              <a:xfrm>
                <a:off x="2784"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1475" name="Oval 11"/>
              <p:cNvSpPr>
                <a:spLocks noChangeArrowheads="1"/>
              </p:cNvSpPr>
              <p:nvPr/>
            </p:nvSpPr>
            <p:spPr bwMode="auto">
              <a:xfrm>
                <a:off x="3312"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1476" name="Line 12"/>
              <p:cNvSpPr>
                <a:spLocks noChangeShapeType="1"/>
              </p:cNvSpPr>
              <p:nvPr/>
            </p:nvSpPr>
            <p:spPr bwMode="auto">
              <a:xfrm flipH="1">
                <a:off x="2282" y="2000"/>
                <a:ext cx="321" cy="411"/>
              </a:xfrm>
              <a:prstGeom prst="line">
                <a:avLst/>
              </a:prstGeom>
              <a:noFill/>
              <a:ln w="9525">
                <a:solidFill>
                  <a:schemeClr val="tx1"/>
                </a:solidFill>
                <a:round/>
                <a:headEnd/>
                <a:tailEnd type="triangle" w="med" len="med"/>
              </a:ln>
            </p:spPr>
            <p:txBody>
              <a:bodyPr wrap="none"/>
              <a:lstStyle/>
              <a:p>
                <a:endParaRPr lang="th-TH"/>
              </a:p>
            </p:txBody>
          </p:sp>
          <p:sp>
            <p:nvSpPr>
              <p:cNvPr id="61477" name="Line 13"/>
              <p:cNvSpPr>
                <a:spLocks noChangeShapeType="1"/>
              </p:cNvSpPr>
              <p:nvPr/>
            </p:nvSpPr>
            <p:spPr bwMode="auto">
              <a:xfrm flipH="1">
                <a:off x="1969" y="2534"/>
                <a:ext cx="214" cy="494"/>
              </a:xfrm>
              <a:prstGeom prst="line">
                <a:avLst/>
              </a:prstGeom>
              <a:noFill/>
              <a:ln w="9525">
                <a:solidFill>
                  <a:schemeClr val="tx1"/>
                </a:solidFill>
                <a:round/>
                <a:headEnd/>
                <a:tailEnd type="triangle" w="med" len="med"/>
              </a:ln>
            </p:spPr>
            <p:txBody>
              <a:bodyPr wrap="none"/>
              <a:lstStyle/>
              <a:p>
                <a:endParaRPr lang="th-TH"/>
              </a:p>
            </p:txBody>
          </p:sp>
          <p:sp>
            <p:nvSpPr>
              <p:cNvPr id="61478" name="Line 14"/>
              <p:cNvSpPr>
                <a:spLocks noChangeShapeType="1"/>
              </p:cNvSpPr>
              <p:nvPr/>
            </p:nvSpPr>
            <p:spPr bwMode="auto">
              <a:xfrm>
                <a:off x="2726" y="2000"/>
                <a:ext cx="321" cy="427"/>
              </a:xfrm>
              <a:prstGeom prst="line">
                <a:avLst/>
              </a:prstGeom>
              <a:noFill/>
              <a:ln w="9525">
                <a:solidFill>
                  <a:schemeClr val="tx1"/>
                </a:solidFill>
                <a:round/>
                <a:headEnd/>
                <a:tailEnd type="triangle" w="med" len="med"/>
              </a:ln>
            </p:spPr>
            <p:txBody>
              <a:bodyPr wrap="none"/>
              <a:lstStyle/>
              <a:p>
                <a:endParaRPr lang="th-TH"/>
              </a:p>
            </p:txBody>
          </p:sp>
          <p:sp>
            <p:nvSpPr>
              <p:cNvPr id="61479" name="Line 15"/>
              <p:cNvSpPr>
                <a:spLocks noChangeShapeType="1"/>
              </p:cNvSpPr>
              <p:nvPr/>
            </p:nvSpPr>
            <p:spPr bwMode="auto">
              <a:xfrm flipH="1">
                <a:off x="2866" y="2526"/>
                <a:ext cx="198" cy="502"/>
              </a:xfrm>
              <a:prstGeom prst="line">
                <a:avLst/>
              </a:prstGeom>
              <a:noFill/>
              <a:ln w="9525">
                <a:solidFill>
                  <a:schemeClr val="tx1"/>
                </a:solidFill>
                <a:round/>
                <a:headEnd/>
                <a:tailEnd type="triangle" w="med" len="med"/>
              </a:ln>
            </p:spPr>
            <p:txBody>
              <a:bodyPr wrap="none"/>
              <a:lstStyle/>
              <a:p>
                <a:endParaRPr lang="th-TH"/>
              </a:p>
            </p:txBody>
          </p:sp>
          <p:sp>
            <p:nvSpPr>
              <p:cNvPr id="61480" name="Line 16"/>
              <p:cNvSpPr>
                <a:spLocks noChangeShapeType="1"/>
              </p:cNvSpPr>
              <p:nvPr/>
            </p:nvSpPr>
            <p:spPr bwMode="auto">
              <a:xfrm>
                <a:off x="2274" y="2534"/>
                <a:ext cx="181" cy="494"/>
              </a:xfrm>
              <a:prstGeom prst="line">
                <a:avLst/>
              </a:prstGeom>
              <a:noFill/>
              <a:ln w="9525">
                <a:solidFill>
                  <a:schemeClr val="tx1"/>
                </a:solidFill>
                <a:round/>
                <a:headEnd/>
                <a:tailEnd type="triangle" w="med" len="med"/>
              </a:ln>
            </p:spPr>
            <p:txBody>
              <a:bodyPr wrap="none"/>
              <a:lstStyle/>
              <a:p>
                <a:endParaRPr lang="th-TH"/>
              </a:p>
            </p:txBody>
          </p:sp>
          <p:sp>
            <p:nvSpPr>
              <p:cNvPr id="61481" name="Line 17"/>
              <p:cNvSpPr>
                <a:spLocks noChangeShapeType="1"/>
              </p:cNvSpPr>
              <p:nvPr/>
            </p:nvSpPr>
            <p:spPr bwMode="auto">
              <a:xfrm>
                <a:off x="3146" y="2526"/>
                <a:ext cx="214" cy="502"/>
              </a:xfrm>
              <a:prstGeom prst="line">
                <a:avLst/>
              </a:prstGeom>
              <a:noFill/>
              <a:ln w="9525">
                <a:solidFill>
                  <a:schemeClr val="tx1"/>
                </a:solidFill>
                <a:round/>
                <a:headEnd/>
                <a:tailEnd type="triangle" w="med" len="med"/>
              </a:ln>
            </p:spPr>
            <p:txBody>
              <a:bodyPr wrap="none"/>
              <a:lstStyle/>
              <a:p>
                <a:endParaRPr lang="th-TH"/>
              </a:p>
            </p:txBody>
          </p:sp>
        </p:grpSp>
        <p:sp>
          <p:nvSpPr>
            <p:cNvPr id="61468" name="Oval 18"/>
            <p:cNvSpPr>
              <a:spLocks noChangeArrowheads="1"/>
            </p:cNvSpPr>
            <p:nvPr/>
          </p:nvSpPr>
          <p:spPr bwMode="auto">
            <a:xfrm rot="5400000">
              <a:off x="4320" y="2496"/>
              <a:ext cx="144" cy="144"/>
            </a:xfrm>
            <a:prstGeom prst="ellipse">
              <a:avLst/>
            </a:prstGeom>
            <a:solidFill>
              <a:srgbClr val="33CC33"/>
            </a:solidFill>
            <a:ln w="9525">
              <a:solidFill>
                <a:schemeClr val="tx1"/>
              </a:solidFill>
              <a:round/>
              <a:headEnd/>
              <a:tailEnd/>
            </a:ln>
          </p:spPr>
          <p:txBody>
            <a:bodyPr wrap="none" anchor="ctr"/>
            <a:lstStyle/>
            <a:p>
              <a:endParaRPr lang="th-TH"/>
            </a:p>
          </p:txBody>
        </p:sp>
      </p:grpSp>
      <p:grpSp>
        <p:nvGrpSpPr>
          <p:cNvPr id="61444" name="Group 19"/>
          <p:cNvGrpSpPr>
            <a:grpSpLocks/>
          </p:cNvGrpSpPr>
          <p:nvPr/>
        </p:nvGrpSpPr>
        <p:grpSpPr bwMode="auto">
          <a:xfrm rot="-5400000">
            <a:off x="1447800" y="2895600"/>
            <a:ext cx="2514600" cy="2057400"/>
            <a:chOff x="1872" y="1872"/>
            <a:chExt cx="1584" cy="1296"/>
          </a:xfrm>
        </p:grpSpPr>
        <p:grpSp>
          <p:nvGrpSpPr>
            <p:cNvPr id="61452" name="Group 20"/>
            <p:cNvGrpSpPr>
              <a:grpSpLocks/>
            </p:cNvGrpSpPr>
            <p:nvPr/>
          </p:nvGrpSpPr>
          <p:grpSpPr bwMode="auto">
            <a:xfrm>
              <a:off x="1872" y="1872"/>
              <a:ext cx="1584" cy="1296"/>
              <a:chOff x="1872" y="1872"/>
              <a:chExt cx="1584" cy="1296"/>
            </a:xfrm>
          </p:grpSpPr>
          <p:sp>
            <p:nvSpPr>
              <p:cNvPr id="61454" name="Oval 21"/>
              <p:cNvSpPr>
                <a:spLocks noChangeArrowheads="1"/>
              </p:cNvSpPr>
              <p:nvPr/>
            </p:nvSpPr>
            <p:spPr bwMode="auto">
              <a:xfrm>
                <a:off x="2592" y="187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1455" name="Oval 22"/>
              <p:cNvSpPr>
                <a:spLocks noChangeArrowheads="1"/>
              </p:cNvSpPr>
              <p:nvPr/>
            </p:nvSpPr>
            <p:spPr bwMode="auto">
              <a:xfrm>
                <a:off x="2160" y="2400"/>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1456" name="Oval 23"/>
              <p:cNvSpPr>
                <a:spLocks noChangeArrowheads="1"/>
              </p:cNvSpPr>
              <p:nvPr/>
            </p:nvSpPr>
            <p:spPr bwMode="auto">
              <a:xfrm>
                <a:off x="3024" y="2400"/>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1457" name="Oval 24"/>
              <p:cNvSpPr>
                <a:spLocks noChangeArrowheads="1"/>
              </p:cNvSpPr>
              <p:nvPr/>
            </p:nvSpPr>
            <p:spPr bwMode="auto">
              <a:xfrm>
                <a:off x="1872"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1458" name="Oval 25"/>
              <p:cNvSpPr>
                <a:spLocks noChangeArrowheads="1"/>
              </p:cNvSpPr>
              <p:nvPr/>
            </p:nvSpPr>
            <p:spPr bwMode="auto">
              <a:xfrm>
                <a:off x="2400"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1459" name="Oval 26"/>
              <p:cNvSpPr>
                <a:spLocks noChangeArrowheads="1"/>
              </p:cNvSpPr>
              <p:nvPr/>
            </p:nvSpPr>
            <p:spPr bwMode="auto">
              <a:xfrm>
                <a:off x="2784"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1460" name="Oval 27"/>
              <p:cNvSpPr>
                <a:spLocks noChangeArrowheads="1"/>
              </p:cNvSpPr>
              <p:nvPr/>
            </p:nvSpPr>
            <p:spPr bwMode="auto">
              <a:xfrm>
                <a:off x="3312" y="3024"/>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1461" name="Line 28"/>
              <p:cNvSpPr>
                <a:spLocks noChangeShapeType="1"/>
              </p:cNvSpPr>
              <p:nvPr/>
            </p:nvSpPr>
            <p:spPr bwMode="auto">
              <a:xfrm flipH="1">
                <a:off x="2282" y="2000"/>
                <a:ext cx="321" cy="411"/>
              </a:xfrm>
              <a:prstGeom prst="line">
                <a:avLst/>
              </a:prstGeom>
              <a:noFill/>
              <a:ln w="9525">
                <a:solidFill>
                  <a:schemeClr val="tx1"/>
                </a:solidFill>
                <a:round/>
                <a:headEnd/>
                <a:tailEnd type="triangle" w="med" len="med"/>
              </a:ln>
            </p:spPr>
            <p:txBody>
              <a:bodyPr wrap="none"/>
              <a:lstStyle/>
              <a:p>
                <a:endParaRPr lang="th-TH"/>
              </a:p>
            </p:txBody>
          </p:sp>
          <p:sp>
            <p:nvSpPr>
              <p:cNvPr id="61462" name="Line 29"/>
              <p:cNvSpPr>
                <a:spLocks noChangeShapeType="1"/>
              </p:cNvSpPr>
              <p:nvPr/>
            </p:nvSpPr>
            <p:spPr bwMode="auto">
              <a:xfrm flipH="1">
                <a:off x="1969" y="2534"/>
                <a:ext cx="214" cy="494"/>
              </a:xfrm>
              <a:prstGeom prst="line">
                <a:avLst/>
              </a:prstGeom>
              <a:noFill/>
              <a:ln w="9525">
                <a:solidFill>
                  <a:schemeClr val="tx1"/>
                </a:solidFill>
                <a:round/>
                <a:headEnd/>
                <a:tailEnd type="triangle" w="med" len="med"/>
              </a:ln>
            </p:spPr>
            <p:txBody>
              <a:bodyPr wrap="none"/>
              <a:lstStyle/>
              <a:p>
                <a:endParaRPr lang="th-TH"/>
              </a:p>
            </p:txBody>
          </p:sp>
          <p:sp>
            <p:nvSpPr>
              <p:cNvPr id="61463" name="Line 30"/>
              <p:cNvSpPr>
                <a:spLocks noChangeShapeType="1"/>
              </p:cNvSpPr>
              <p:nvPr/>
            </p:nvSpPr>
            <p:spPr bwMode="auto">
              <a:xfrm>
                <a:off x="2726" y="2000"/>
                <a:ext cx="321" cy="427"/>
              </a:xfrm>
              <a:prstGeom prst="line">
                <a:avLst/>
              </a:prstGeom>
              <a:noFill/>
              <a:ln w="9525">
                <a:solidFill>
                  <a:schemeClr val="tx1"/>
                </a:solidFill>
                <a:round/>
                <a:headEnd/>
                <a:tailEnd type="triangle" w="med" len="med"/>
              </a:ln>
            </p:spPr>
            <p:txBody>
              <a:bodyPr wrap="none"/>
              <a:lstStyle/>
              <a:p>
                <a:endParaRPr lang="th-TH"/>
              </a:p>
            </p:txBody>
          </p:sp>
          <p:sp>
            <p:nvSpPr>
              <p:cNvPr id="61464" name="Line 31"/>
              <p:cNvSpPr>
                <a:spLocks noChangeShapeType="1"/>
              </p:cNvSpPr>
              <p:nvPr/>
            </p:nvSpPr>
            <p:spPr bwMode="auto">
              <a:xfrm flipH="1">
                <a:off x="2866" y="2526"/>
                <a:ext cx="198" cy="502"/>
              </a:xfrm>
              <a:prstGeom prst="line">
                <a:avLst/>
              </a:prstGeom>
              <a:noFill/>
              <a:ln w="9525">
                <a:solidFill>
                  <a:schemeClr val="tx1"/>
                </a:solidFill>
                <a:round/>
                <a:headEnd/>
                <a:tailEnd type="triangle" w="med" len="med"/>
              </a:ln>
            </p:spPr>
            <p:txBody>
              <a:bodyPr wrap="none"/>
              <a:lstStyle/>
              <a:p>
                <a:endParaRPr lang="th-TH"/>
              </a:p>
            </p:txBody>
          </p:sp>
          <p:sp>
            <p:nvSpPr>
              <p:cNvPr id="61465" name="Line 32"/>
              <p:cNvSpPr>
                <a:spLocks noChangeShapeType="1"/>
              </p:cNvSpPr>
              <p:nvPr/>
            </p:nvSpPr>
            <p:spPr bwMode="auto">
              <a:xfrm>
                <a:off x="2274" y="2534"/>
                <a:ext cx="181" cy="494"/>
              </a:xfrm>
              <a:prstGeom prst="line">
                <a:avLst/>
              </a:prstGeom>
              <a:noFill/>
              <a:ln w="9525">
                <a:solidFill>
                  <a:schemeClr val="tx1"/>
                </a:solidFill>
                <a:round/>
                <a:headEnd/>
                <a:tailEnd type="triangle" w="med" len="med"/>
              </a:ln>
            </p:spPr>
            <p:txBody>
              <a:bodyPr wrap="none"/>
              <a:lstStyle/>
              <a:p>
                <a:endParaRPr lang="th-TH"/>
              </a:p>
            </p:txBody>
          </p:sp>
          <p:sp>
            <p:nvSpPr>
              <p:cNvPr id="61466" name="Line 33"/>
              <p:cNvSpPr>
                <a:spLocks noChangeShapeType="1"/>
              </p:cNvSpPr>
              <p:nvPr/>
            </p:nvSpPr>
            <p:spPr bwMode="auto">
              <a:xfrm>
                <a:off x="3146" y="2526"/>
                <a:ext cx="214" cy="502"/>
              </a:xfrm>
              <a:prstGeom prst="line">
                <a:avLst/>
              </a:prstGeom>
              <a:noFill/>
              <a:ln w="9525">
                <a:solidFill>
                  <a:schemeClr val="tx1"/>
                </a:solidFill>
                <a:round/>
                <a:headEnd/>
                <a:tailEnd type="triangle" w="med" len="med"/>
              </a:ln>
            </p:spPr>
            <p:txBody>
              <a:bodyPr wrap="none"/>
              <a:lstStyle/>
              <a:p>
                <a:endParaRPr lang="th-TH"/>
              </a:p>
            </p:txBody>
          </p:sp>
        </p:grpSp>
        <p:sp>
          <p:nvSpPr>
            <p:cNvPr id="61453" name="Oval 34"/>
            <p:cNvSpPr>
              <a:spLocks noChangeArrowheads="1"/>
            </p:cNvSpPr>
            <p:nvPr/>
          </p:nvSpPr>
          <p:spPr bwMode="auto">
            <a:xfrm>
              <a:off x="2592" y="1872"/>
              <a:ext cx="144" cy="144"/>
            </a:xfrm>
            <a:prstGeom prst="ellipse">
              <a:avLst/>
            </a:prstGeom>
            <a:solidFill>
              <a:srgbClr val="FF3300"/>
            </a:solidFill>
            <a:ln w="9525">
              <a:solidFill>
                <a:schemeClr val="tx1"/>
              </a:solidFill>
              <a:round/>
              <a:headEnd/>
              <a:tailEnd/>
            </a:ln>
          </p:spPr>
          <p:txBody>
            <a:bodyPr wrap="none" anchor="ctr"/>
            <a:lstStyle/>
            <a:p>
              <a:endParaRPr lang="th-TH"/>
            </a:p>
          </p:txBody>
        </p:sp>
      </p:grpSp>
      <p:sp>
        <p:nvSpPr>
          <p:cNvPr id="61445" name="Text Box 35"/>
          <p:cNvSpPr txBox="1">
            <a:spLocks noChangeArrowheads="1"/>
          </p:cNvSpPr>
          <p:nvPr/>
        </p:nvSpPr>
        <p:spPr bwMode="auto">
          <a:xfrm>
            <a:off x="1355725" y="1785938"/>
            <a:ext cx="5586413" cy="457200"/>
          </a:xfrm>
          <a:prstGeom prst="rect">
            <a:avLst/>
          </a:prstGeom>
          <a:noFill/>
          <a:ln w="9525">
            <a:noFill/>
            <a:miter lim="800000"/>
            <a:headEnd/>
            <a:tailEnd/>
          </a:ln>
        </p:spPr>
        <p:txBody>
          <a:bodyPr wrap="none">
            <a:spAutoFit/>
          </a:bodyPr>
          <a:lstStyle/>
          <a:p>
            <a:r>
              <a:rPr lang="en-US"/>
              <a:t>2 fringe queues: FRINGE1 and FRINGE2</a:t>
            </a:r>
          </a:p>
        </p:txBody>
      </p:sp>
      <p:grpSp>
        <p:nvGrpSpPr>
          <p:cNvPr id="6" name="Group 36"/>
          <p:cNvGrpSpPr>
            <a:grpSpLocks/>
          </p:cNvGrpSpPr>
          <p:nvPr/>
        </p:nvGrpSpPr>
        <p:grpSpPr bwMode="auto">
          <a:xfrm>
            <a:off x="3733800" y="3048000"/>
            <a:ext cx="1143000" cy="1066800"/>
            <a:chOff x="2352" y="1920"/>
            <a:chExt cx="720" cy="672"/>
          </a:xfrm>
        </p:grpSpPr>
        <p:sp>
          <p:nvSpPr>
            <p:cNvPr id="61449" name="Rectangle 37"/>
            <p:cNvSpPr>
              <a:spLocks noChangeArrowheads="1"/>
            </p:cNvSpPr>
            <p:nvPr/>
          </p:nvSpPr>
          <p:spPr bwMode="auto">
            <a:xfrm>
              <a:off x="2592" y="1920"/>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61450" name="Line 38"/>
            <p:cNvSpPr>
              <a:spLocks noChangeShapeType="1"/>
            </p:cNvSpPr>
            <p:nvPr/>
          </p:nvSpPr>
          <p:spPr bwMode="auto">
            <a:xfrm flipV="1">
              <a:off x="2352" y="2064"/>
              <a:ext cx="240" cy="192"/>
            </a:xfrm>
            <a:prstGeom prst="line">
              <a:avLst/>
            </a:prstGeom>
            <a:noFill/>
            <a:ln w="9525">
              <a:solidFill>
                <a:srgbClr val="CC6600"/>
              </a:solidFill>
              <a:round/>
              <a:headEnd/>
              <a:tailEnd type="triangle" w="med" len="med"/>
            </a:ln>
          </p:spPr>
          <p:txBody>
            <a:bodyPr wrap="none"/>
            <a:lstStyle/>
            <a:p>
              <a:endParaRPr lang="th-TH"/>
            </a:p>
          </p:txBody>
        </p:sp>
        <p:sp>
          <p:nvSpPr>
            <p:cNvPr id="61451" name="Line 39"/>
            <p:cNvSpPr>
              <a:spLocks noChangeShapeType="1"/>
            </p:cNvSpPr>
            <p:nvPr/>
          </p:nvSpPr>
          <p:spPr bwMode="auto">
            <a:xfrm flipH="1" flipV="1">
              <a:off x="2784" y="2112"/>
              <a:ext cx="288" cy="480"/>
            </a:xfrm>
            <a:prstGeom prst="line">
              <a:avLst/>
            </a:prstGeom>
            <a:noFill/>
            <a:ln w="9525">
              <a:solidFill>
                <a:srgbClr val="CC6600"/>
              </a:solidFill>
              <a:round/>
              <a:headEnd/>
              <a:tailEnd type="triangle" w="med" len="med"/>
            </a:ln>
          </p:spPr>
          <p:txBody>
            <a:bodyPr wrap="none"/>
            <a:lstStyle/>
            <a:p>
              <a:endParaRPr lang="th-TH"/>
            </a:p>
          </p:txBody>
        </p:sp>
      </p:grpSp>
      <p:sp>
        <p:nvSpPr>
          <p:cNvPr id="389160" name="Text Box 40"/>
          <p:cNvSpPr txBox="1">
            <a:spLocks noChangeArrowheads="1"/>
          </p:cNvSpPr>
          <p:nvPr/>
        </p:nvSpPr>
        <p:spPr bwMode="auto">
          <a:xfrm>
            <a:off x="990600" y="5562600"/>
            <a:ext cx="7691438" cy="519113"/>
          </a:xfrm>
          <a:prstGeom prst="rect">
            <a:avLst/>
          </a:prstGeom>
          <a:noFill/>
          <a:ln w="9525">
            <a:noFill/>
            <a:miter lim="800000"/>
            <a:headEnd/>
            <a:tailEnd/>
          </a:ln>
        </p:spPr>
        <p:txBody>
          <a:bodyPr wrap="none">
            <a:spAutoFit/>
          </a:bodyPr>
          <a:lstStyle/>
          <a:p>
            <a:r>
              <a:rPr lang="en-US" sz="2800"/>
              <a:t>Time and space complexity =</a:t>
            </a:r>
            <a:r>
              <a:rPr lang="en-US"/>
              <a:t> </a:t>
            </a:r>
            <a:r>
              <a:rPr lang="en-US" sz="2800">
                <a:solidFill>
                  <a:srgbClr val="CC6600"/>
                </a:solidFill>
              </a:rPr>
              <a:t>O(b</a:t>
            </a:r>
            <a:r>
              <a:rPr lang="en-US" sz="2800" baseline="30000">
                <a:solidFill>
                  <a:srgbClr val="CC6600"/>
                </a:solidFill>
                <a:cs typeface="Times New Roman" pitchFamily="18" charset="0"/>
                <a:sym typeface="Wingdings" pitchFamily="2" charset="2"/>
              </a:rPr>
              <a:t>d/2</a:t>
            </a:r>
            <a:r>
              <a:rPr lang="en-US" sz="2800">
                <a:solidFill>
                  <a:srgbClr val="CC6600"/>
                </a:solidFill>
              </a:rPr>
              <a:t>)</a:t>
            </a:r>
            <a:r>
              <a:rPr lang="en-US" sz="2800"/>
              <a:t> </a:t>
            </a:r>
            <a:r>
              <a:rPr lang="en-US" sz="2800">
                <a:solidFill>
                  <a:srgbClr val="CC6600"/>
                </a:solidFill>
              </a:rPr>
              <a:t>&lt;&lt;</a:t>
            </a:r>
            <a:r>
              <a:rPr lang="en-US" sz="2800"/>
              <a:t> </a:t>
            </a:r>
            <a:r>
              <a:rPr lang="en-US" sz="2800">
                <a:solidFill>
                  <a:srgbClr val="CC6600"/>
                </a:solidFill>
              </a:rPr>
              <a:t>O(b</a:t>
            </a:r>
            <a:r>
              <a:rPr lang="en-US" sz="2800" baseline="30000">
                <a:solidFill>
                  <a:srgbClr val="CC6600"/>
                </a:solidFill>
                <a:cs typeface="Times New Roman" pitchFamily="18" charset="0"/>
                <a:sym typeface="Wingdings" pitchFamily="2" charset="2"/>
              </a:rPr>
              <a:t>d</a:t>
            </a:r>
            <a:r>
              <a:rPr lang="en-US" sz="2800">
                <a:solidFill>
                  <a:srgbClr val="CC6600"/>
                </a:solidFill>
              </a:rPr>
              <a:t>)</a:t>
            </a:r>
            <a:r>
              <a:rPr lang="en-US" sz="2800"/>
              <a:t> </a:t>
            </a:r>
          </a:p>
        </p:txBody>
      </p:sp>
      <p:sp>
        <p:nvSpPr>
          <p:cNvPr id="389161" name="Freeform 41"/>
          <p:cNvSpPr>
            <a:spLocks/>
          </p:cNvSpPr>
          <p:nvPr/>
        </p:nvSpPr>
        <p:spPr bwMode="auto">
          <a:xfrm>
            <a:off x="1358900" y="2844800"/>
            <a:ext cx="5842000" cy="2247900"/>
          </a:xfrm>
          <a:custGeom>
            <a:avLst/>
            <a:gdLst>
              <a:gd name="T0" fmla="*/ 2147483647 w 3680"/>
              <a:gd name="T1" fmla="*/ 2147483647 h 1416"/>
              <a:gd name="T2" fmla="*/ 2147483647 w 3680"/>
              <a:gd name="T3" fmla="*/ 2147483647 h 1416"/>
              <a:gd name="T4" fmla="*/ 2147483647 w 3680"/>
              <a:gd name="T5" fmla="*/ 2147483647 h 1416"/>
              <a:gd name="T6" fmla="*/ 2147483647 w 3680"/>
              <a:gd name="T7" fmla="*/ 2147483647 h 1416"/>
              <a:gd name="T8" fmla="*/ 2147483647 w 3680"/>
              <a:gd name="T9" fmla="*/ 2147483647 h 1416"/>
              <a:gd name="T10" fmla="*/ 2147483647 w 3680"/>
              <a:gd name="T11" fmla="*/ 2147483647 h 1416"/>
              <a:gd name="T12" fmla="*/ 2147483647 w 3680"/>
              <a:gd name="T13" fmla="*/ 2147483647 h 1416"/>
              <a:gd name="T14" fmla="*/ 2147483647 w 3680"/>
              <a:gd name="T15" fmla="*/ 2147483647 h 1416"/>
              <a:gd name="T16" fmla="*/ 2147483647 w 3680"/>
              <a:gd name="T17" fmla="*/ 2147483647 h 1416"/>
              <a:gd name="T18" fmla="*/ 2147483647 w 3680"/>
              <a:gd name="T19" fmla="*/ 2147483647 h 1416"/>
              <a:gd name="T20" fmla="*/ 2147483647 w 3680"/>
              <a:gd name="T21" fmla="*/ 2147483647 h 1416"/>
              <a:gd name="T22" fmla="*/ 2147483647 w 3680"/>
              <a:gd name="T23" fmla="*/ 2147483647 h 1416"/>
              <a:gd name="T24" fmla="*/ 2147483647 w 3680"/>
              <a:gd name="T25" fmla="*/ 2147483647 h 1416"/>
              <a:gd name="T26" fmla="*/ 2147483647 w 3680"/>
              <a:gd name="T27" fmla="*/ 2147483647 h 1416"/>
              <a:gd name="T28" fmla="*/ 2147483647 w 3680"/>
              <a:gd name="T29" fmla="*/ 2147483647 h 1416"/>
              <a:gd name="T30" fmla="*/ 2147483647 w 3680"/>
              <a:gd name="T31" fmla="*/ 2147483647 h 1416"/>
              <a:gd name="T32" fmla="*/ 2147483647 w 3680"/>
              <a:gd name="T33" fmla="*/ 2147483647 h 1416"/>
              <a:gd name="T34" fmla="*/ 2147483647 w 3680"/>
              <a:gd name="T35" fmla="*/ 2147483647 h 1416"/>
              <a:gd name="T36" fmla="*/ 2147483647 w 3680"/>
              <a:gd name="T37" fmla="*/ 2147483647 h 14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680"/>
              <a:gd name="T58" fmla="*/ 0 h 1416"/>
              <a:gd name="T59" fmla="*/ 3680 w 3680"/>
              <a:gd name="T60" fmla="*/ 1416 h 14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680" h="1416">
                <a:moveTo>
                  <a:pt x="680" y="80"/>
                </a:moveTo>
                <a:cubicBezTo>
                  <a:pt x="544" y="160"/>
                  <a:pt x="208" y="440"/>
                  <a:pt x="104" y="560"/>
                </a:cubicBezTo>
                <a:cubicBezTo>
                  <a:pt x="0" y="680"/>
                  <a:pt x="24" y="752"/>
                  <a:pt x="56" y="800"/>
                </a:cubicBezTo>
                <a:cubicBezTo>
                  <a:pt x="88" y="848"/>
                  <a:pt x="192" y="880"/>
                  <a:pt x="296" y="848"/>
                </a:cubicBezTo>
                <a:cubicBezTo>
                  <a:pt x="400" y="816"/>
                  <a:pt x="584" y="672"/>
                  <a:pt x="680" y="608"/>
                </a:cubicBezTo>
                <a:cubicBezTo>
                  <a:pt x="776" y="544"/>
                  <a:pt x="752" y="448"/>
                  <a:pt x="872" y="464"/>
                </a:cubicBezTo>
                <a:cubicBezTo>
                  <a:pt x="992" y="480"/>
                  <a:pt x="1120" y="592"/>
                  <a:pt x="1400" y="704"/>
                </a:cubicBezTo>
                <a:cubicBezTo>
                  <a:pt x="1680" y="816"/>
                  <a:pt x="2288" y="1032"/>
                  <a:pt x="2552" y="1136"/>
                </a:cubicBezTo>
                <a:cubicBezTo>
                  <a:pt x="2816" y="1240"/>
                  <a:pt x="2808" y="1416"/>
                  <a:pt x="2984" y="1328"/>
                </a:cubicBezTo>
                <a:cubicBezTo>
                  <a:pt x="3160" y="1240"/>
                  <a:pt x="3536" y="752"/>
                  <a:pt x="3608" y="608"/>
                </a:cubicBezTo>
                <a:cubicBezTo>
                  <a:pt x="3680" y="464"/>
                  <a:pt x="3464" y="480"/>
                  <a:pt x="3416" y="464"/>
                </a:cubicBezTo>
                <a:cubicBezTo>
                  <a:pt x="3368" y="448"/>
                  <a:pt x="3368" y="472"/>
                  <a:pt x="3320" y="512"/>
                </a:cubicBezTo>
                <a:cubicBezTo>
                  <a:pt x="3272" y="552"/>
                  <a:pt x="3200" y="640"/>
                  <a:pt x="3128" y="704"/>
                </a:cubicBezTo>
                <a:cubicBezTo>
                  <a:pt x="3056" y="768"/>
                  <a:pt x="2960" y="864"/>
                  <a:pt x="2888" y="896"/>
                </a:cubicBezTo>
                <a:cubicBezTo>
                  <a:pt x="2816" y="928"/>
                  <a:pt x="2880" y="968"/>
                  <a:pt x="2696" y="896"/>
                </a:cubicBezTo>
                <a:cubicBezTo>
                  <a:pt x="2512" y="824"/>
                  <a:pt x="2016" y="568"/>
                  <a:pt x="1784" y="464"/>
                </a:cubicBezTo>
                <a:cubicBezTo>
                  <a:pt x="1552" y="360"/>
                  <a:pt x="1448" y="336"/>
                  <a:pt x="1304" y="272"/>
                </a:cubicBezTo>
                <a:cubicBezTo>
                  <a:pt x="1160" y="208"/>
                  <a:pt x="1024" y="112"/>
                  <a:pt x="920" y="80"/>
                </a:cubicBezTo>
                <a:cubicBezTo>
                  <a:pt x="816" y="48"/>
                  <a:pt x="816" y="0"/>
                  <a:pt x="680" y="80"/>
                </a:cubicBezTo>
                <a:close/>
              </a:path>
            </a:pathLst>
          </a:custGeom>
          <a:noFill/>
          <a:ln w="28575">
            <a:solidFill>
              <a:srgbClr val="33CC33"/>
            </a:solidFill>
            <a:prstDash val="dash"/>
            <a:round/>
            <a:headEnd/>
            <a:tailEnd/>
          </a:ln>
        </p:spPr>
        <p:txBody>
          <a:bodyPr wrap="none"/>
          <a:lstStyle/>
          <a:p>
            <a:endParaRPr lang="th-TH"/>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891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89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0" grpId="0" autoUpdateAnimBg="0"/>
      <p:bldP spid="38916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Depth-First Strategy</a:t>
            </a:r>
          </a:p>
        </p:txBody>
      </p:sp>
      <p:sp>
        <p:nvSpPr>
          <p:cNvPr id="62467"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pPr>
            <a:r>
              <a:rPr lang="en-US" smtClean="0"/>
              <a:t> </a:t>
            </a:r>
            <a:r>
              <a:rPr lang="en-US" sz="2800" smtClean="0"/>
              <a:t>New nodes are inserted at the front of FRINGE</a:t>
            </a:r>
          </a:p>
        </p:txBody>
      </p:sp>
      <p:sp>
        <p:nvSpPr>
          <p:cNvPr id="62468" name="Text Box 4"/>
          <p:cNvSpPr txBox="1">
            <a:spLocks noChangeArrowheads="1"/>
          </p:cNvSpPr>
          <p:nvPr/>
        </p:nvSpPr>
        <p:spPr bwMode="auto">
          <a:xfrm>
            <a:off x="4114800" y="2362200"/>
            <a:ext cx="350838" cy="457200"/>
          </a:xfrm>
          <a:prstGeom prst="rect">
            <a:avLst/>
          </a:prstGeom>
          <a:noFill/>
          <a:ln w="9525">
            <a:noFill/>
            <a:miter lim="800000"/>
            <a:headEnd/>
            <a:tailEnd/>
          </a:ln>
        </p:spPr>
        <p:txBody>
          <a:bodyPr wrap="none">
            <a:spAutoFit/>
          </a:bodyPr>
          <a:lstStyle/>
          <a:p>
            <a:r>
              <a:rPr lang="en-US"/>
              <a:t>1</a:t>
            </a:r>
          </a:p>
        </p:txBody>
      </p:sp>
      <p:grpSp>
        <p:nvGrpSpPr>
          <p:cNvPr id="62469" name="Group 5"/>
          <p:cNvGrpSpPr>
            <a:grpSpLocks/>
          </p:cNvGrpSpPr>
          <p:nvPr/>
        </p:nvGrpSpPr>
        <p:grpSpPr bwMode="auto">
          <a:xfrm>
            <a:off x="914400" y="2590800"/>
            <a:ext cx="7391400" cy="3276600"/>
            <a:chOff x="576" y="1632"/>
            <a:chExt cx="4656" cy="2064"/>
          </a:xfrm>
        </p:grpSpPr>
        <p:grpSp>
          <p:nvGrpSpPr>
            <p:cNvPr id="62473" name="Group 6"/>
            <p:cNvGrpSpPr>
              <a:grpSpLocks/>
            </p:cNvGrpSpPr>
            <p:nvPr/>
          </p:nvGrpSpPr>
          <p:grpSpPr bwMode="auto">
            <a:xfrm>
              <a:off x="576" y="1632"/>
              <a:ext cx="4656" cy="2064"/>
              <a:chOff x="576" y="1632"/>
              <a:chExt cx="4656" cy="2064"/>
            </a:xfrm>
          </p:grpSpPr>
          <p:sp>
            <p:nvSpPr>
              <p:cNvPr id="62478"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2479"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2480"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2481"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2482"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2483"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2484"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2485"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2486"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2487"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2488"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2489"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2490"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p:spPr>
            <p:txBody>
              <a:bodyPr wrap="none"/>
              <a:lstStyle/>
              <a:p>
                <a:endParaRPr lang="th-TH"/>
              </a:p>
            </p:txBody>
          </p:sp>
          <p:sp>
            <p:nvSpPr>
              <p:cNvPr id="62491"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p:spPr>
            <p:txBody>
              <a:bodyPr wrap="none"/>
              <a:lstStyle/>
              <a:p>
                <a:endParaRPr lang="th-TH"/>
              </a:p>
            </p:txBody>
          </p:sp>
          <p:sp>
            <p:nvSpPr>
              <p:cNvPr id="62492"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p:spPr>
            <p:txBody>
              <a:bodyPr wrap="none"/>
              <a:lstStyle/>
              <a:p>
                <a:endParaRPr lang="th-TH"/>
              </a:p>
            </p:txBody>
          </p:sp>
          <p:sp>
            <p:nvSpPr>
              <p:cNvPr id="62493"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p:spPr>
            <p:txBody>
              <a:bodyPr wrap="none"/>
              <a:lstStyle/>
              <a:p>
                <a:endParaRPr lang="th-TH"/>
              </a:p>
            </p:txBody>
          </p:sp>
          <p:sp>
            <p:nvSpPr>
              <p:cNvPr id="62494"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p:spPr>
            <p:txBody>
              <a:bodyPr wrap="none"/>
              <a:lstStyle/>
              <a:p>
                <a:endParaRPr lang="th-TH"/>
              </a:p>
            </p:txBody>
          </p:sp>
          <p:sp>
            <p:nvSpPr>
              <p:cNvPr id="62495"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p:spPr>
            <p:txBody>
              <a:bodyPr wrap="none"/>
              <a:lstStyle/>
              <a:p>
                <a:endParaRPr lang="th-TH"/>
              </a:p>
            </p:txBody>
          </p:sp>
          <p:sp>
            <p:nvSpPr>
              <p:cNvPr id="62496"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p:spPr>
            <p:txBody>
              <a:bodyPr wrap="none"/>
              <a:lstStyle/>
              <a:p>
                <a:endParaRPr lang="th-TH"/>
              </a:p>
            </p:txBody>
          </p:sp>
          <p:sp>
            <p:nvSpPr>
              <p:cNvPr id="62497"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p:spPr>
            <p:txBody>
              <a:bodyPr wrap="none"/>
              <a:lstStyle/>
              <a:p>
                <a:endParaRPr lang="th-TH"/>
              </a:p>
            </p:txBody>
          </p:sp>
          <p:sp>
            <p:nvSpPr>
              <p:cNvPr id="62498"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p:spPr>
            <p:txBody>
              <a:bodyPr wrap="none"/>
              <a:lstStyle/>
              <a:p>
                <a:endParaRPr lang="th-TH"/>
              </a:p>
            </p:txBody>
          </p:sp>
          <p:sp>
            <p:nvSpPr>
              <p:cNvPr id="62499"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p:spPr>
            <p:txBody>
              <a:bodyPr wrap="none"/>
              <a:lstStyle/>
              <a:p>
                <a:endParaRPr lang="th-TH"/>
              </a:p>
            </p:txBody>
          </p:sp>
          <p:sp>
            <p:nvSpPr>
              <p:cNvPr id="62500"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p>
                <a:endParaRPr lang="th-TH"/>
              </a:p>
            </p:txBody>
          </p:sp>
          <p:grpSp>
            <p:nvGrpSpPr>
              <p:cNvPr id="62501" name="Group 30"/>
              <p:cNvGrpSpPr>
                <a:grpSpLocks/>
              </p:cNvGrpSpPr>
              <p:nvPr/>
            </p:nvGrpSpPr>
            <p:grpSpPr bwMode="auto">
              <a:xfrm>
                <a:off x="3984" y="3552"/>
                <a:ext cx="144" cy="144"/>
                <a:chOff x="4176" y="3552"/>
                <a:chExt cx="144" cy="144"/>
              </a:xfrm>
            </p:grpSpPr>
            <p:sp>
              <p:nvSpPr>
                <p:cNvPr id="62508"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2509"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p>
                  <a:endParaRPr lang="th-TH"/>
                </a:p>
              </p:txBody>
            </p:sp>
          </p:grpSp>
          <p:sp>
            <p:nvSpPr>
              <p:cNvPr id="62502"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2503"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2504"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p:spPr>
            <p:txBody>
              <a:bodyPr wrap="none"/>
              <a:lstStyle/>
              <a:p>
                <a:endParaRPr lang="th-TH"/>
              </a:p>
            </p:txBody>
          </p:sp>
          <p:sp>
            <p:nvSpPr>
              <p:cNvPr id="62505"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p:spPr>
            <p:txBody>
              <a:bodyPr wrap="none"/>
              <a:lstStyle/>
              <a:p>
                <a:endParaRPr lang="th-TH"/>
              </a:p>
            </p:txBody>
          </p:sp>
          <p:sp>
            <p:nvSpPr>
              <p:cNvPr id="62506"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p:spPr>
            <p:txBody>
              <a:bodyPr wrap="none"/>
              <a:lstStyle/>
              <a:p>
                <a:endParaRPr lang="th-TH"/>
              </a:p>
            </p:txBody>
          </p:sp>
          <p:sp>
            <p:nvSpPr>
              <p:cNvPr id="62507"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p:spPr>
            <p:txBody>
              <a:bodyPr wrap="none"/>
              <a:lstStyle/>
              <a:p>
                <a:endParaRPr lang="th-TH"/>
              </a:p>
            </p:txBody>
          </p:sp>
        </p:grpSp>
        <p:sp>
          <p:nvSpPr>
            <p:cNvPr id="62474" name="Text Box 39"/>
            <p:cNvSpPr txBox="1">
              <a:spLocks noChangeArrowheads="1"/>
            </p:cNvSpPr>
            <p:nvPr/>
          </p:nvSpPr>
          <p:spPr bwMode="auto">
            <a:xfrm>
              <a:off x="1248" y="2064"/>
              <a:ext cx="221" cy="288"/>
            </a:xfrm>
            <a:prstGeom prst="rect">
              <a:avLst/>
            </a:prstGeom>
            <a:noFill/>
            <a:ln w="9525">
              <a:noFill/>
              <a:miter lim="800000"/>
              <a:headEnd/>
              <a:tailEnd/>
            </a:ln>
          </p:spPr>
          <p:txBody>
            <a:bodyPr wrap="none">
              <a:spAutoFit/>
            </a:bodyPr>
            <a:lstStyle/>
            <a:p>
              <a:r>
                <a:rPr lang="en-US"/>
                <a:t>2</a:t>
              </a:r>
            </a:p>
          </p:txBody>
        </p:sp>
        <p:sp>
          <p:nvSpPr>
            <p:cNvPr id="62475" name="Text Box 40"/>
            <p:cNvSpPr txBox="1">
              <a:spLocks noChangeArrowheads="1"/>
            </p:cNvSpPr>
            <p:nvPr/>
          </p:nvSpPr>
          <p:spPr bwMode="auto">
            <a:xfrm>
              <a:off x="4320" y="2064"/>
              <a:ext cx="221" cy="288"/>
            </a:xfrm>
            <a:prstGeom prst="rect">
              <a:avLst/>
            </a:prstGeom>
            <a:noFill/>
            <a:ln w="9525">
              <a:noFill/>
              <a:miter lim="800000"/>
              <a:headEnd/>
              <a:tailEnd/>
            </a:ln>
          </p:spPr>
          <p:txBody>
            <a:bodyPr wrap="none">
              <a:spAutoFit/>
            </a:bodyPr>
            <a:lstStyle/>
            <a:p>
              <a:r>
                <a:rPr lang="en-US"/>
                <a:t>3</a:t>
              </a:r>
            </a:p>
          </p:txBody>
        </p:sp>
        <p:sp>
          <p:nvSpPr>
            <p:cNvPr id="62476" name="Text Box 41"/>
            <p:cNvSpPr txBox="1">
              <a:spLocks noChangeArrowheads="1"/>
            </p:cNvSpPr>
            <p:nvPr/>
          </p:nvSpPr>
          <p:spPr bwMode="auto">
            <a:xfrm>
              <a:off x="720" y="2640"/>
              <a:ext cx="221" cy="288"/>
            </a:xfrm>
            <a:prstGeom prst="rect">
              <a:avLst/>
            </a:prstGeom>
            <a:noFill/>
            <a:ln w="9525">
              <a:noFill/>
              <a:miter lim="800000"/>
              <a:headEnd/>
              <a:tailEnd/>
            </a:ln>
          </p:spPr>
          <p:txBody>
            <a:bodyPr wrap="none">
              <a:spAutoFit/>
            </a:bodyPr>
            <a:lstStyle/>
            <a:p>
              <a:r>
                <a:rPr lang="en-US"/>
                <a:t>4</a:t>
              </a:r>
            </a:p>
          </p:txBody>
        </p:sp>
        <p:sp>
          <p:nvSpPr>
            <p:cNvPr id="62477" name="Text Box 42"/>
            <p:cNvSpPr txBox="1">
              <a:spLocks noChangeArrowheads="1"/>
            </p:cNvSpPr>
            <p:nvPr/>
          </p:nvSpPr>
          <p:spPr bwMode="auto">
            <a:xfrm>
              <a:off x="2112" y="2640"/>
              <a:ext cx="221" cy="288"/>
            </a:xfrm>
            <a:prstGeom prst="rect">
              <a:avLst/>
            </a:prstGeom>
            <a:noFill/>
            <a:ln w="9525">
              <a:noFill/>
              <a:miter lim="800000"/>
              <a:headEnd/>
              <a:tailEnd/>
            </a:ln>
          </p:spPr>
          <p:txBody>
            <a:bodyPr wrap="none">
              <a:spAutoFit/>
            </a:bodyPr>
            <a:lstStyle/>
            <a:p>
              <a:r>
                <a:rPr lang="en-US"/>
                <a:t>5</a:t>
              </a:r>
            </a:p>
          </p:txBody>
        </p:sp>
      </p:grpSp>
      <p:grpSp>
        <p:nvGrpSpPr>
          <p:cNvPr id="62470" name="Group 43"/>
          <p:cNvGrpSpPr>
            <a:grpSpLocks/>
          </p:cNvGrpSpPr>
          <p:nvPr/>
        </p:nvGrpSpPr>
        <p:grpSpPr bwMode="auto">
          <a:xfrm>
            <a:off x="3276600" y="2514600"/>
            <a:ext cx="2038350" cy="1524000"/>
            <a:chOff x="2064" y="1584"/>
            <a:chExt cx="1284" cy="960"/>
          </a:xfrm>
        </p:grpSpPr>
        <p:sp>
          <p:nvSpPr>
            <p:cNvPr id="62471" name="AutoShape 44"/>
            <p:cNvSpPr>
              <a:spLocks noChangeArrowheads="1"/>
            </p:cNvSpPr>
            <p:nvPr/>
          </p:nvSpPr>
          <p:spPr bwMode="auto">
            <a:xfrm>
              <a:off x="2448" y="1584"/>
              <a:ext cx="144" cy="96"/>
            </a:xfrm>
            <a:prstGeom prst="chevron">
              <a:avLst>
                <a:gd name="adj" fmla="val 37500"/>
              </a:avLst>
            </a:prstGeom>
            <a:solidFill>
              <a:srgbClr val="3366FF"/>
            </a:solidFill>
            <a:ln w="9525">
              <a:solidFill>
                <a:schemeClr val="tx1"/>
              </a:solidFill>
              <a:miter lim="800000"/>
              <a:headEnd/>
              <a:tailEnd/>
            </a:ln>
          </p:spPr>
          <p:txBody>
            <a:bodyPr wrap="none" anchor="ctr"/>
            <a:lstStyle/>
            <a:p>
              <a:endParaRPr lang="th-TH"/>
            </a:p>
          </p:txBody>
        </p:sp>
        <p:sp>
          <p:nvSpPr>
            <p:cNvPr id="62472" name="Text Box 45"/>
            <p:cNvSpPr txBox="1">
              <a:spLocks noChangeArrowheads="1"/>
            </p:cNvSpPr>
            <p:nvPr/>
          </p:nvSpPr>
          <p:spPr bwMode="auto">
            <a:xfrm>
              <a:off x="2064" y="2256"/>
              <a:ext cx="1284" cy="288"/>
            </a:xfrm>
            <a:prstGeom prst="rect">
              <a:avLst/>
            </a:prstGeom>
            <a:noFill/>
            <a:ln w="9525">
              <a:noFill/>
              <a:miter lim="800000"/>
              <a:headEnd/>
              <a:tailEnd/>
            </a:ln>
          </p:spPr>
          <p:txBody>
            <a:bodyPr wrap="none">
              <a:spAutoFit/>
            </a:bodyPr>
            <a:lstStyle/>
            <a:p>
              <a:r>
                <a:rPr lang="en-US"/>
                <a:t>FRINGE = (1)</a:t>
              </a:r>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Depth-First Strategy</a:t>
            </a:r>
          </a:p>
        </p:txBody>
      </p:sp>
      <p:sp>
        <p:nvSpPr>
          <p:cNvPr id="63491"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pPr>
            <a:r>
              <a:rPr lang="en-US" smtClean="0"/>
              <a:t> </a:t>
            </a:r>
            <a:r>
              <a:rPr lang="en-US" sz="2800" smtClean="0"/>
              <a:t>New nodes are inserted at the front of FRINGE</a:t>
            </a:r>
          </a:p>
        </p:txBody>
      </p:sp>
      <p:sp>
        <p:nvSpPr>
          <p:cNvPr id="63492" name="Text Box 4"/>
          <p:cNvSpPr txBox="1">
            <a:spLocks noChangeArrowheads="1"/>
          </p:cNvSpPr>
          <p:nvPr/>
        </p:nvSpPr>
        <p:spPr bwMode="auto">
          <a:xfrm>
            <a:off x="4114800" y="2362200"/>
            <a:ext cx="350838" cy="457200"/>
          </a:xfrm>
          <a:prstGeom prst="rect">
            <a:avLst/>
          </a:prstGeom>
          <a:noFill/>
          <a:ln w="9525">
            <a:noFill/>
            <a:miter lim="800000"/>
            <a:headEnd/>
            <a:tailEnd/>
          </a:ln>
        </p:spPr>
        <p:txBody>
          <a:bodyPr wrap="none">
            <a:spAutoFit/>
          </a:bodyPr>
          <a:lstStyle/>
          <a:p>
            <a:r>
              <a:rPr lang="en-US"/>
              <a:t>1</a:t>
            </a:r>
          </a:p>
        </p:txBody>
      </p:sp>
      <p:grpSp>
        <p:nvGrpSpPr>
          <p:cNvPr id="63493" name="Group 5"/>
          <p:cNvGrpSpPr>
            <a:grpSpLocks/>
          </p:cNvGrpSpPr>
          <p:nvPr/>
        </p:nvGrpSpPr>
        <p:grpSpPr bwMode="auto">
          <a:xfrm>
            <a:off x="914400" y="2590800"/>
            <a:ext cx="7391400" cy="3276600"/>
            <a:chOff x="576" y="1632"/>
            <a:chExt cx="4656" cy="2064"/>
          </a:xfrm>
        </p:grpSpPr>
        <p:grpSp>
          <p:nvGrpSpPr>
            <p:cNvPr id="63500" name="Group 6"/>
            <p:cNvGrpSpPr>
              <a:grpSpLocks/>
            </p:cNvGrpSpPr>
            <p:nvPr/>
          </p:nvGrpSpPr>
          <p:grpSpPr bwMode="auto">
            <a:xfrm>
              <a:off x="576" y="1632"/>
              <a:ext cx="4656" cy="2064"/>
              <a:chOff x="576" y="1632"/>
              <a:chExt cx="4656" cy="2064"/>
            </a:xfrm>
          </p:grpSpPr>
          <p:sp>
            <p:nvSpPr>
              <p:cNvPr id="63505"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3506"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3507"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3508"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3509"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3510"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3511"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3512"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3513"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3514"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3515"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3516"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3517"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p:spPr>
            <p:txBody>
              <a:bodyPr wrap="none"/>
              <a:lstStyle/>
              <a:p>
                <a:endParaRPr lang="th-TH"/>
              </a:p>
            </p:txBody>
          </p:sp>
          <p:sp>
            <p:nvSpPr>
              <p:cNvPr id="63518"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p:spPr>
            <p:txBody>
              <a:bodyPr wrap="none"/>
              <a:lstStyle/>
              <a:p>
                <a:endParaRPr lang="th-TH"/>
              </a:p>
            </p:txBody>
          </p:sp>
          <p:sp>
            <p:nvSpPr>
              <p:cNvPr id="63519"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p:spPr>
            <p:txBody>
              <a:bodyPr wrap="none"/>
              <a:lstStyle/>
              <a:p>
                <a:endParaRPr lang="th-TH"/>
              </a:p>
            </p:txBody>
          </p:sp>
          <p:sp>
            <p:nvSpPr>
              <p:cNvPr id="63520"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p:spPr>
            <p:txBody>
              <a:bodyPr wrap="none"/>
              <a:lstStyle/>
              <a:p>
                <a:endParaRPr lang="th-TH"/>
              </a:p>
            </p:txBody>
          </p:sp>
          <p:sp>
            <p:nvSpPr>
              <p:cNvPr id="63521"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p:spPr>
            <p:txBody>
              <a:bodyPr wrap="none"/>
              <a:lstStyle/>
              <a:p>
                <a:endParaRPr lang="th-TH"/>
              </a:p>
            </p:txBody>
          </p:sp>
          <p:sp>
            <p:nvSpPr>
              <p:cNvPr id="63522"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p:spPr>
            <p:txBody>
              <a:bodyPr wrap="none"/>
              <a:lstStyle/>
              <a:p>
                <a:endParaRPr lang="th-TH"/>
              </a:p>
            </p:txBody>
          </p:sp>
          <p:sp>
            <p:nvSpPr>
              <p:cNvPr id="63523"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p:spPr>
            <p:txBody>
              <a:bodyPr wrap="none"/>
              <a:lstStyle/>
              <a:p>
                <a:endParaRPr lang="th-TH"/>
              </a:p>
            </p:txBody>
          </p:sp>
          <p:sp>
            <p:nvSpPr>
              <p:cNvPr id="63524"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p:spPr>
            <p:txBody>
              <a:bodyPr wrap="none"/>
              <a:lstStyle/>
              <a:p>
                <a:endParaRPr lang="th-TH"/>
              </a:p>
            </p:txBody>
          </p:sp>
          <p:sp>
            <p:nvSpPr>
              <p:cNvPr id="63525"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p:spPr>
            <p:txBody>
              <a:bodyPr wrap="none"/>
              <a:lstStyle/>
              <a:p>
                <a:endParaRPr lang="th-TH"/>
              </a:p>
            </p:txBody>
          </p:sp>
          <p:sp>
            <p:nvSpPr>
              <p:cNvPr id="63526"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p:spPr>
            <p:txBody>
              <a:bodyPr wrap="none"/>
              <a:lstStyle/>
              <a:p>
                <a:endParaRPr lang="th-TH"/>
              </a:p>
            </p:txBody>
          </p:sp>
          <p:sp>
            <p:nvSpPr>
              <p:cNvPr id="63527"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p>
                <a:endParaRPr lang="th-TH"/>
              </a:p>
            </p:txBody>
          </p:sp>
          <p:grpSp>
            <p:nvGrpSpPr>
              <p:cNvPr id="63528" name="Group 30"/>
              <p:cNvGrpSpPr>
                <a:grpSpLocks/>
              </p:cNvGrpSpPr>
              <p:nvPr/>
            </p:nvGrpSpPr>
            <p:grpSpPr bwMode="auto">
              <a:xfrm>
                <a:off x="3984" y="3552"/>
                <a:ext cx="144" cy="144"/>
                <a:chOff x="4176" y="3552"/>
                <a:chExt cx="144" cy="144"/>
              </a:xfrm>
            </p:grpSpPr>
            <p:sp>
              <p:nvSpPr>
                <p:cNvPr id="63535"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3536"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p>
                  <a:endParaRPr lang="th-TH"/>
                </a:p>
              </p:txBody>
            </p:sp>
          </p:grpSp>
          <p:sp>
            <p:nvSpPr>
              <p:cNvPr id="63529"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3530"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3531"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p:spPr>
            <p:txBody>
              <a:bodyPr wrap="none"/>
              <a:lstStyle/>
              <a:p>
                <a:endParaRPr lang="th-TH"/>
              </a:p>
            </p:txBody>
          </p:sp>
          <p:sp>
            <p:nvSpPr>
              <p:cNvPr id="63532"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p:spPr>
            <p:txBody>
              <a:bodyPr wrap="none"/>
              <a:lstStyle/>
              <a:p>
                <a:endParaRPr lang="th-TH"/>
              </a:p>
            </p:txBody>
          </p:sp>
          <p:sp>
            <p:nvSpPr>
              <p:cNvPr id="63533"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p:spPr>
            <p:txBody>
              <a:bodyPr wrap="none"/>
              <a:lstStyle/>
              <a:p>
                <a:endParaRPr lang="th-TH"/>
              </a:p>
            </p:txBody>
          </p:sp>
          <p:sp>
            <p:nvSpPr>
              <p:cNvPr id="63534"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p:spPr>
            <p:txBody>
              <a:bodyPr wrap="none"/>
              <a:lstStyle/>
              <a:p>
                <a:endParaRPr lang="th-TH"/>
              </a:p>
            </p:txBody>
          </p:sp>
        </p:grpSp>
        <p:sp>
          <p:nvSpPr>
            <p:cNvPr id="63501" name="Text Box 39"/>
            <p:cNvSpPr txBox="1">
              <a:spLocks noChangeArrowheads="1"/>
            </p:cNvSpPr>
            <p:nvPr/>
          </p:nvSpPr>
          <p:spPr bwMode="auto">
            <a:xfrm>
              <a:off x="1248" y="2064"/>
              <a:ext cx="221" cy="288"/>
            </a:xfrm>
            <a:prstGeom prst="rect">
              <a:avLst/>
            </a:prstGeom>
            <a:noFill/>
            <a:ln w="9525">
              <a:noFill/>
              <a:miter lim="800000"/>
              <a:headEnd/>
              <a:tailEnd/>
            </a:ln>
          </p:spPr>
          <p:txBody>
            <a:bodyPr wrap="none">
              <a:spAutoFit/>
            </a:bodyPr>
            <a:lstStyle/>
            <a:p>
              <a:r>
                <a:rPr lang="en-US"/>
                <a:t>2</a:t>
              </a:r>
            </a:p>
          </p:txBody>
        </p:sp>
        <p:sp>
          <p:nvSpPr>
            <p:cNvPr id="63502" name="Text Box 40"/>
            <p:cNvSpPr txBox="1">
              <a:spLocks noChangeArrowheads="1"/>
            </p:cNvSpPr>
            <p:nvPr/>
          </p:nvSpPr>
          <p:spPr bwMode="auto">
            <a:xfrm>
              <a:off x="4320" y="2064"/>
              <a:ext cx="221" cy="288"/>
            </a:xfrm>
            <a:prstGeom prst="rect">
              <a:avLst/>
            </a:prstGeom>
            <a:noFill/>
            <a:ln w="9525">
              <a:noFill/>
              <a:miter lim="800000"/>
              <a:headEnd/>
              <a:tailEnd/>
            </a:ln>
          </p:spPr>
          <p:txBody>
            <a:bodyPr wrap="none">
              <a:spAutoFit/>
            </a:bodyPr>
            <a:lstStyle/>
            <a:p>
              <a:r>
                <a:rPr lang="en-US"/>
                <a:t>3</a:t>
              </a:r>
            </a:p>
          </p:txBody>
        </p:sp>
        <p:sp>
          <p:nvSpPr>
            <p:cNvPr id="63503" name="Text Box 41"/>
            <p:cNvSpPr txBox="1">
              <a:spLocks noChangeArrowheads="1"/>
            </p:cNvSpPr>
            <p:nvPr/>
          </p:nvSpPr>
          <p:spPr bwMode="auto">
            <a:xfrm>
              <a:off x="720" y="2640"/>
              <a:ext cx="221" cy="288"/>
            </a:xfrm>
            <a:prstGeom prst="rect">
              <a:avLst/>
            </a:prstGeom>
            <a:noFill/>
            <a:ln w="9525">
              <a:noFill/>
              <a:miter lim="800000"/>
              <a:headEnd/>
              <a:tailEnd/>
            </a:ln>
          </p:spPr>
          <p:txBody>
            <a:bodyPr wrap="none">
              <a:spAutoFit/>
            </a:bodyPr>
            <a:lstStyle/>
            <a:p>
              <a:r>
                <a:rPr lang="en-US"/>
                <a:t>4</a:t>
              </a:r>
            </a:p>
          </p:txBody>
        </p:sp>
        <p:sp>
          <p:nvSpPr>
            <p:cNvPr id="63504" name="Text Box 42"/>
            <p:cNvSpPr txBox="1">
              <a:spLocks noChangeArrowheads="1"/>
            </p:cNvSpPr>
            <p:nvPr/>
          </p:nvSpPr>
          <p:spPr bwMode="auto">
            <a:xfrm>
              <a:off x="2112" y="2640"/>
              <a:ext cx="221" cy="288"/>
            </a:xfrm>
            <a:prstGeom prst="rect">
              <a:avLst/>
            </a:prstGeom>
            <a:noFill/>
            <a:ln w="9525">
              <a:noFill/>
              <a:miter lim="800000"/>
              <a:headEnd/>
              <a:tailEnd/>
            </a:ln>
          </p:spPr>
          <p:txBody>
            <a:bodyPr wrap="none">
              <a:spAutoFit/>
            </a:bodyPr>
            <a:lstStyle/>
            <a:p>
              <a:r>
                <a:rPr lang="en-US"/>
                <a:t>5</a:t>
              </a:r>
            </a:p>
          </p:txBody>
        </p:sp>
      </p:grpSp>
      <p:grpSp>
        <p:nvGrpSpPr>
          <p:cNvPr id="63494" name="Group 43"/>
          <p:cNvGrpSpPr>
            <a:grpSpLocks/>
          </p:cNvGrpSpPr>
          <p:nvPr/>
        </p:nvGrpSpPr>
        <p:grpSpPr bwMode="auto">
          <a:xfrm>
            <a:off x="1752600" y="3429000"/>
            <a:ext cx="3916363" cy="609600"/>
            <a:chOff x="1104" y="2160"/>
            <a:chExt cx="2467" cy="384"/>
          </a:xfrm>
        </p:grpSpPr>
        <p:sp>
          <p:nvSpPr>
            <p:cNvPr id="63498" name="AutoShape 44"/>
            <p:cNvSpPr>
              <a:spLocks noChangeArrowheads="1"/>
            </p:cNvSpPr>
            <p:nvPr/>
          </p:nvSpPr>
          <p:spPr bwMode="auto">
            <a:xfrm>
              <a:off x="1104" y="2160"/>
              <a:ext cx="144" cy="96"/>
            </a:xfrm>
            <a:prstGeom prst="chevron">
              <a:avLst>
                <a:gd name="adj" fmla="val 37500"/>
              </a:avLst>
            </a:prstGeom>
            <a:solidFill>
              <a:srgbClr val="3366FF"/>
            </a:solidFill>
            <a:ln w="9525">
              <a:solidFill>
                <a:schemeClr val="tx1"/>
              </a:solidFill>
              <a:miter lim="800000"/>
              <a:headEnd/>
              <a:tailEnd/>
            </a:ln>
          </p:spPr>
          <p:txBody>
            <a:bodyPr wrap="none" anchor="ctr"/>
            <a:lstStyle/>
            <a:p>
              <a:endParaRPr lang="th-TH"/>
            </a:p>
          </p:txBody>
        </p:sp>
        <p:sp>
          <p:nvSpPr>
            <p:cNvPr id="63499" name="Text Box 45"/>
            <p:cNvSpPr txBox="1">
              <a:spLocks noChangeArrowheads="1"/>
            </p:cNvSpPr>
            <p:nvPr/>
          </p:nvSpPr>
          <p:spPr bwMode="auto">
            <a:xfrm>
              <a:off x="2064" y="2256"/>
              <a:ext cx="1507" cy="288"/>
            </a:xfrm>
            <a:prstGeom prst="rect">
              <a:avLst/>
            </a:prstGeom>
            <a:noFill/>
            <a:ln w="9525">
              <a:noFill/>
              <a:miter lim="800000"/>
              <a:headEnd/>
              <a:tailEnd/>
            </a:ln>
          </p:spPr>
          <p:txBody>
            <a:bodyPr wrap="none">
              <a:spAutoFit/>
            </a:bodyPr>
            <a:lstStyle/>
            <a:p>
              <a:r>
                <a:rPr lang="en-US"/>
                <a:t>FRINGE = (2, 3)</a:t>
              </a:r>
            </a:p>
          </p:txBody>
        </p:sp>
      </p:grpSp>
      <p:sp>
        <p:nvSpPr>
          <p:cNvPr id="63495" name="Oval 46"/>
          <p:cNvSpPr>
            <a:spLocks noChangeArrowheads="1"/>
          </p:cNvSpPr>
          <p:nvPr/>
        </p:nvSpPr>
        <p:spPr bwMode="auto">
          <a:xfrm>
            <a:off x="6629400" y="35052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3496" name="Oval 47"/>
          <p:cNvSpPr>
            <a:spLocks noChangeArrowheads="1"/>
          </p:cNvSpPr>
          <p:nvPr/>
        </p:nvSpPr>
        <p:spPr bwMode="auto">
          <a:xfrm>
            <a:off x="2286000" y="35052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3497" name="Oval 48"/>
          <p:cNvSpPr>
            <a:spLocks noChangeArrowheads="1"/>
          </p:cNvSpPr>
          <p:nvPr/>
        </p:nvSpPr>
        <p:spPr bwMode="auto">
          <a:xfrm>
            <a:off x="4419600" y="25908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Depth-First Strategy</a:t>
            </a:r>
          </a:p>
        </p:txBody>
      </p:sp>
      <p:sp>
        <p:nvSpPr>
          <p:cNvPr id="64515"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pPr>
            <a:r>
              <a:rPr lang="en-US" smtClean="0"/>
              <a:t> </a:t>
            </a:r>
            <a:r>
              <a:rPr lang="en-US" sz="2800" smtClean="0"/>
              <a:t>New nodes are inserted at the front of FRINGE</a:t>
            </a:r>
          </a:p>
        </p:txBody>
      </p:sp>
      <p:sp>
        <p:nvSpPr>
          <p:cNvPr id="64516" name="Text Box 4"/>
          <p:cNvSpPr txBox="1">
            <a:spLocks noChangeArrowheads="1"/>
          </p:cNvSpPr>
          <p:nvPr/>
        </p:nvSpPr>
        <p:spPr bwMode="auto">
          <a:xfrm>
            <a:off x="4114800" y="2362200"/>
            <a:ext cx="350838" cy="457200"/>
          </a:xfrm>
          <a:prstGeom prst="rect">
            <a:avLst/>
          </a:prstGeom>
          <a:noFill/>
          <a:ln w="9525">
            <a:noFill/>
            <a:miter lim="800000"/>
            <a:headEnd/>
            <a:tailEnd/>
          </a:ln>
        </p:spPr>
        <p:txBody>
          <a:bodyPr wrap="none">
            <a:spAutoFit/>
          </a:bodyPr>
          <a:lstStyle/>
          <a:p>
            <a:r>
              <a:rPr lang="en-US"/>
              <a:t>1</a:t>
            </a:r>
          </a:p>
        </p:txBody>
      </p:sp>
      <p:grpSp>
        <p:nvGrpSpPr>
          <p:cNvPr id="64517" name="Group 5"/>
          <p:cNvGrpSpPr>
            <a:grpSpLocks/>
          </p:cNvGrpSpPr>
          <p:nvPr/>
        </p:nvGrpSpPr>
        <p:grpSpPr bwMode="auto">
          <a:xfrm>
            <a:off x="914400" y="2590800"/>
            <a:ext cx="7391400" cy="3276600"/>
            <a:chOff x="576" y="1632"/>
            <a:chExt cx="4656" cy="2064"/>
          </a:xfrm>
        </p:grpSpPr>
        <p:grpSp>
          <p:nvGrpSpPr>
            <p:cNvPr id="64529" name="Group 6"/>
            <p:cNvGrpSpPr>
              <a:grpSpLocks/>
            </p:cNvGrpSpPr>
            <p:nvPr/>
          </p:nvGrpSpPr>
          <p:grpSpPr bwMode="auto">
            <a:xfrm>
              <a:off x="576" y="1632"/>
              <a:ext cx="4656" cy="2064"/>
              <a:chOff x="576" y="1632"/>
              <a:chExt cx="4656" cy="2064"/>
            </a:xfrm>
          </p:grpSpPr>
          <p:sp>
            <p:nvSpPr>
              <p:cNvPr id="64534"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4535"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4536"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4537"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4538"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4539"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4540"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4541"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4542"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4543"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4544"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4545"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4546"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p:spPr>
            <p:txBody>
              <a:bodyPr wrap="none"/>
              <a:lstStyle/>
              <a:p>
                <a:endParaRPr lang="th-TH"/>
              </a:p>
            </p:txBody>
          </p:sp>
          <p:sp>
            <p:nvSpPr>
              <p:cNvPr id="64547"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p:spPr>
            <p:txBody>
              <a:bodyPr wrap="none"/>
              <a:lstStyle/>
              <a:p>
                <a:endParaRPr lang="th-TH"/>
              </a:p>
            </p:txBody>
          </p:sp>
          <p:sp>
            <p:nvSpPr>
              <p:cNvPr id="64548"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p:spPr>
            <p:txBody>
              <a:bodyPr wrap="none"/>
              <a:lstStyle/>
              <a:p>
                <a:endParaRPr lang="th-TH"/>
              </a:p>
            </p:txBody>
          </p:sp>
          <p:sp>
            <p:nvSpPr>
              <p:cNvPr id="64549"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p:spPr>
            <p:txBody>
              <a:bodyPr wrap="none"/>
              <a:lstStyle/>
              <a:p>
                <a:endParaRPr lang="th-TH"/>
              </a:p>
            </p:txBody>
          </p:sp>
          <p:sp>
            <p:nvSpPr>
              <p:cNvPr id="64550"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p:spPr>
            <p:txBody>
              <a:bodyPr wrap="none"/>
              <a:lstStyle/>
              <a:p>
                <a:endParaRPr lang="th-TH"/>
              </a:p>
            </p:txBody>
          </p:sp>
          <p:sp>
            <p:nvSpPr>
              <p:cNvPr id="64551"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p:spPr>
            <p:txBody>
              <a:bodyPr wrap="none"/>
              <a:lstStyle/>
              <a:p>
                <a:endParaRPr lang="th-TH"/>
              </a:p>
            </p:txBody>
          </p:sp>
          <p:sp>
            <p:nvSpPr>
              <p:cNvPr id="64552"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p:spPr>
            <p:txBody>
              <a:bodyPr wrap="none"/>
              <a:lstStyle/>
              <a:p>
                <a:endParaRPr lang="th-TH"/>
              </a:p>
            </p:txBody>
          </p:sp>
          <p:sp>
            <p:nvSpPr>
              <p:cNvPr id="64553"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p:spPr>
            <p:txBody>
              <a:bodyPr wrap="none"/>
              <a:lstStyle/>
              <a:p>
                <a:endParaRPr lang="th-TH"/>
              </a:p>
            </p:txBody>
          </p:sp>
          <p:sp>
            <p:nvSpPr>
              <p:cNvPr id="64554"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p:spPr>
            <p:txBody>
              <a:bodyPr wrap="none"/>
              <a:lstStyle/>
              <a:p>
                <a:endParaRPr lang="th-TH"/>
              </a:p>
            </p:txBody>
          </p:sp>
          <p:sp>
            <p:nvSpPr>
              <p:cNvPr id="64555"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p:spPr>
            <p:txBody>
              <a:bodyPr wrap="none"/>
              <a:lstStyle/>
              <a:p>
                <a:endParaRPr lang="th-TH"/>
              </a:p>
            </p:txBody>
          </p:sp>
          <p:sp>
            <p:nvSpPr>
              <p:cNvPr id="64556"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p>
                <a:endParaRPr lang="th-TH"/>
              </a:p>
            </p:txBody>
          </p:sp>
          <p:grpSp>
            <p:nvGrpSpPr>
              <p:cNvPr id="64557" name="Group 30"/>
              <p:cNvGrpSpPr>
                <a:grpSpLocks/>
              </p:cNvGrpSpPr>
              <p:nvPr/>
            </p:nvGrpSpPr>
            <p:grpSpPr bwMode="auto">
              <a:xfrm>
                <a:off x="3984" y="3552"/>
                <a:ext cx="144" cy="144"/>
                <a:chOff x="4176" y="3552"/>
                <a:chExt cx="144" cy="144"/>
              </a:xfrm>
            </p:grpSpPr>
            <p:sp>
              <p:nvSpPr>
                <p:cNvPr id="64564"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4565"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p>
                  <a:endParaRPr lang="th-TH"/>
                </a:p>
              </p:txBody>
            </p:sp>
          </p:grpSp>
          <p:sp>
            <p:nvSpPr>
              <p:cNvPr id="64558"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4559"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4560"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p:spPr>
            <p:txBody>
              <a:bodyPr wrap="none"/>
              <a:lstStyle/>
              <a:p>
                <a:endParaRPr lang="th-TH"/>
              </a:p>
            </p:txBody>
          </p:sp>
          <p:sp>
            <p:nvSpPr>
              <p:cNvPr id="64561"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p:spPr>
            <p:txBody>
              <a:bodyPr wrap="none"/>
              <a:lstStyle/>
              <a:p>
                <a:endParaRPr lang="th-TH"/>
              </a:p>
            </p:txBody>
          </p:sp>
          <p:sp>
            <p:nvSpPr>
              <p:cNvPr id="64562"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p:spPr>
            <p:txBody>
              <a:bodyPr wrap="none"/>
              <a:lstStyle/>
              <a:p>
                <a:endParaRPr lang="th-TH"/>
              </a:p>
            </p:txBody>
          </p:sp>
          <p:sp>
            <p:nvSpPr>
              <p:cNvPr id="64563"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p:spPr>
            <p:txBody>
              <a:bodyPr wrap="none"/>
              <a:lstStyle/>
              <a:p>
                <a:endParaRPr lang="th-TH"/>
              </a:p>
            </p:txBody>
          </p:sp>
        </p:grpSp>
        <p:sp>
          <p:nvSpPr>
            <p:cNvPr id="64530" name="Text Box 39"/>
            <p:cNvSpPr txBox="1">
              <a:spLocks noChangeArrowheads="1"/>
            </p:cNvSpPr>
            <p:nvPr/>
          </p:nvSpPr>
          <p:spPr bwMode="auto">
            <a:xfrm>
              <a:off x="1248" y="2064"/>
              <a:ext cx="221" cy="288"/>
            </a:xfrm>
            <a:prstGeom prst="rect">
              <a:avLst/>
            </a:prstGeom>
            <a:noFill/>
            <a:ln w="9525">
              <a:noFill/>
              <a:miter lim="800000"/>
              <a:headEnd/>
              <a:tailEnd/>
            </a:ln>
          </p:spPr>
          <p:txBody>
            <a:bodyPr wrap="none">
              <a:spAutoFit/>
            </a:bodyPr>
            <a:lstStyle/>
            <a:p>
              <a:r>
                <a:rPr lang="en-US"/>
                <a:t>2</a:t>
              </a:r>
            </a:p>
          </p:txBody>
        </p:sp>
        <p:sp>
          <p:nvSpPr>
            <p:cNvPr id="64531" name="Text Box 40"/>
            <p:cNvSpPr txBox="1">
              <a:spLocks noChangeArrowheads="1"/>
            </p:cNvSpPr>
            <p:nvPr/>
          </p:nvSpPr>
          <p:spPr bwMode="auto">
            <a:xfrm>
              <a:off x="4320" y="2064"/>
              <a:ext cx="221" cy="288"/>
            </a:xfrm>
            <a:prstGeom prst="rect">
              <a:avLst/>
            </a:prstGeom>
            <a:noFill/>
            <a:ln w="9525">
              <a:noFill/>
              <a:miter lim="800000"/>
              <a:headEnd/>
              <a:tailEnd/>
            </a:ln>
          </p:spPr>
          <p:txBody>
            <a:bodyPr wrap="none">
              <a:spAutoFit/>
            </a:bodyPr>
            <a:lstStyle/>
            <a:p>
              <a:r>
                <a:rPr lang="en-US"/>
                <a:t>3</a:t>
              </a:r>
            </a:p>
          </p:txBody>
        </p:sp>
        <p:sp>
          <p:nvSpPr>
            <p:cNvPr id="64532" name="Text Box 41"/>
            <p:cNvSpPr txBox="1">
              <a:spLocks noChangeArrowheads="1"/>
            </p:cNvSpPr>
            <p:nvPr/>
          </p:nvSpPr>
          <p:spPr bwMode="auto">
            <a:xfrm>
              <a:off x="720" y="2640"/>
              <a:ext cx="221" cy="288"/>
            </a:xfrm>
            <a:prstGeom prst="rect">
              <a:avLst/>
            </a:prstGeom>
            <a:noFill/>
            <a:ln w="9525">
              <a:noFill/>
              <a:miter lim="800000"/>
              <a:headEnd/>
              <a:tailEnd/>
            </a:ln>
          </p:spPr>
          <p:txBody>
            <a:bodyPr wrap="none">
              <a:spAutoFit/>
            </a:bodyPr>
            <a:lstStyle/>
            <a:p>
              <a:r>
                <a:rPr lang="en-US"/>
                <a:t>4</a:t>
              </a:r>
            </a:p>
          </p:txBody>
        </p:sp>
        <p:sp>
          <p:nvSpPr>
            <p:cNvPr id="64533" name="Text Box 42"/>
            <p:cNvSpPr txBox="1">
              <a:spLocks noChangeArrowheads="1"/>
            </p:cNvSpPr>
            <p:nvPr/>
          </p:nvSpPr>
          <p:spPr bwMode="auto">
            <a:xfrm>
              <a:off x="2112" y="2640"/>
              <a:ext cx="221" cy="288"/>
            </a:xfrm>
            <a:prstGeom prst="rect">
              <a:avLst/>
            </a:prstGeom>
            <a:noFill/>
            <a:ln w="9525">
              <a:noFill/>
              <a:miter lim="800000"/>
              <a:headEnd/>
              <a:tailEnd/>
            </a:ln>
          </p:spPr>
          <p:txBody>
            <a:bodyPr wrap="none">
              <a:spAutoFit/>
            </a:bodyPr>
            <a:lstStyle/>
            <a:p>
              <a:r>
                <a:rPr lang="en-US"/>
                <a:t>5</a:t>
              </a:r>
            </a:p>
          </p:txBody>
        </p:sp>
      </p:grpSp>
      <p:grpSp>
        <p:nvGrpSpPr>
          <p:cNvPr id="64518" name="Group 43"/>
          <p:cNvGrpSpPr>
            <a:grpSpLocks/>
          </p:cNvGrpSpPr>
          <p:nvPr/>
        </p:nvGrpSpPr>
        <p:grpSpPr bwMode="auto">
          <a:xfrm>
            <a:off x="914400" y="3581400"/>
            <a:ext cx="5108575" cy="914400"/>
            <a:chOff x="576" y="2256"/>
            <a:chExt cx="3218" cy="576"/>
          </a:xfrm>
        </p:grpSpPr>
        <p:sp>
          <p:nvSpPr>
            <p:cNvPr id="64527" name="AutoShape 44"/>
            <p:cNvSpPr>
              <a:spLocks noChangeArrowheads="1"/>
            </p:cNvSpPr>
            <p:nvPr/>
          </p:nvSpPr>
          <p:spPr bwMode="auto">
            <a:xfrm>
              <a:off x="576" y="2736"/>
              <a:ext cx="144" cy="96"/>
            </a:xfrm>
            <a:prstGeom prst="chevron">
              <a:avLst>
                <a:gd name="adj" fmla="val 37500"/>
              </a:avLst>
            </a:prstGeom>
            <a:solidFill>
              <a:srgbClr val="3366FF"/>
            </a:solidFill>
            <a:ln w="9525">
              <a:solidFill>
                <a:schemeClr val="tx1"/>
              </a:solidFill>
              <a:miter lim="800000"/>
              <a:headEnd/>
              <a:tailEnd/>
            </a:ln>
          </p:spPr>
          <p:txBody>
            <a:bodyPr wrap="none" anchor="ctr"/>
            <a:lstStyle/>
            <a:p>
              <a:endParaRPr lang="th-TH"/>
            </a:p>
          </p:txBody>
        </p:sp>
        <p:sp>
          <p:nvSpPr>
            <p:cNvPr id="64528" name="Text Box 45"/>
            <p:cNvSpPr txBox="1">
              <a:spLocks noChangeArrowheads="1"/>
            </p:cNvSpPr>
            <p:nvPr/>
          </p:nvSpPr>
          <p:spPr bwMode="auto">
            <a:xfrm>
              <a:off x="2064" y="2256"/>
              <a:ext cx="1730" cy="288"/>
            </a:xfrm>
            <a:prstGeom prst="rect">
              <a:avLst/>
            </a:prstGeom>
            <a:noFill/>
            <a:ln w="9525">
              <a:noFill/>
              <a:miter lim="800000"/>
              <a:headEnd/>
              <a:tailEnd/>
            </a:ln>
          </p:spPr>
          <p:txBody>
            <a:bodyPr wrap="none">
              <a:spAutoFit/>
            </a:bodyPr>
            <a:lstStyle/>
            <a:p>
              <a:r>
                <a:rPr lang="en-US"/>
                <a:t>FRINGE = (4, 5, 3)</a:t>
              </a:r>
            </a:p>
          </p:txBody>
        </p:sp>
      </p:grpSp>
      <p:sp>
        <p:nvSpPr>
          <p:cNvPr id="64519" name="Oval 46"/>
          <p:cNvSpPr>
            <a:spLocks noChangeArrowheads="1"/>
          </p:cNvSpPr>
          <p:nvPr/>
        </p:nvSpPr>
        <p:spPr bwMode="auto">
          <a:xfrm>
            <a:off x="6629400" y="35052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4520" name="Oval 47"/>
          <p:cNvSpPr>
            <a:spLocks noChangeArrowheads="1"/>
          </p:cNvSpPr>
          <p:nvPr/>
        </p:nvSpPr>
        <p:spPr bwMode="auto">
          <a:xfrm>
            <a:off x="2286000" y="35052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4521" name="Oval 48"/>
          <p:cNvSpPr>
            <a:spLocks noChangeArrowheads="1"/>
          </p:cNvSpPr>
          <p:nvPr/>
        </p:nvSpPr>
        <p:spPr bwMode="auto">
          <a:xfrm>
            <a:off x="4419600" y="25908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
        <p:nvSpPr>
          <p:cNvPr id="64522" name="Line 49"/>
          <p:cNvSpPr>
            <a:spLocks noChangeShapeType="1"/>
          </p:cNvSpPr>
          <p:nvPr/>
        </p:nvSpPr>
        <p:spPr bwMode="auto">
          <a:xfrm flipH="1">
            <a:off x="5551488" y="4702175"/>
            <a:ext cx="352425" cy="954088"/>
          </a:xfrm>
          <a:prstGeom prst="line">
            <a:avLst/>
          </a:prstGeom>
          <a:noFill/>
          <a:ln w="9525">
            <a:solidFill>
              <a:schemeClr val="tx1"/>
            </a:solidFill>
            <a:round/>
            <a:headEnd/>
            <a:tailEnd type="triangle" w="med" len="med"/>
          </a:ln>
        </p:spPr>
        <p:txBody>
          <a:bodyPr wrap="none"/>
          <a:lstStyle/>
          <a:p>
            <a:endParaRPr lang="th-TH"/>
          </a:p>
        </p:txBody>
      </p:sp>
      <p:sp>
        <p:nvSpPr>
          <p:cNvPr id="64523" name="Line 50"/>
          <p:cNvSpPr>
            <a:spLocks noChangeShapeType="1"/>
          </p:cNvSpPr>
          <p:nvPr/>
        </p:nvSpPr>
        <p:spPr bwMode="auto">
          <a:xfrm>
            <a:off x="6061075" y="4689475"/>
            <a:ext cx="352425" cy="954088"/>
          </a:xfrm>
          <a:prstGeom prst="line">
            <a:avLst/>
          </a:prstGeom>
          <a:noFill/>
          <a:ln w="9525">
            <a:solidFill>
              <a:schemeClr val="tx1"/>
            </a:solidFill>
            <a:round/>
            <a:headEnd/>
            <a:tailEnd type="triangle" w="med" len="med"/>
          </a:ln>
        </p:spPr>
        <p:txBody>
          <a:bodyPr wrap="none"/>
          <a:lstStyle/>
          <a:p>
            <a:endParaRPr lang="th-TH"/>
          </a:p>
        </p:txBody>
      </p:sp>
      <p:sp>
        <p:nvSpPr>
          <p:cNvPr id="64524" name="Oval 51"/>
          <p:cNvSpPr>
            <a:spLocks noChangeArrowheads="1"/>
          </p:cNvSpPr>
          <p:nvPr/>
        </p:nvSpPr>
        <p:spPr bwMode="auto">
          <a:xfrm>
            <a:off x="3200400" y="4495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4525" name="Oval 52"/>
          <p:cNvSpPr>
            <a:spLocks noChangeArrowheads="1"/>
          </p:cNvSpPr>
          <p:nvPr/>
        </p:nvSpPr>
        <p:spPr bwMode="auto">
          <a:xfrm>
            <a:off x="1447800" y="4495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4526" name="Oval 53"/>
          <p:cNvSpPr>
            <a:spLocks noChangeArrowheads="1"/>
          </p:cNvSpPr>
          <p:nvPr/>
        </p:nvSpPr>
        <p:spPr bwMode="auto">
          <a:xfrm>
            <a:off x="2286000" y="35052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Depth-First Strategy</a:t>
            </a:r>
          </a:p>
        </p:txBody>
      </p:sp>
      <p:sp>
        <p:nvSpPr>
          <p:cNvPr id="65539"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pPr>
            <a:r>
              <a:rPr lang="en-US" smtClean="0"/>
              <a:t> </a:t>
            </a:r>
            <a:r>
              <a:rPr lang="en-US" sz="2800" smtClean="0"/>
              <a:t>New nodes are inserted at the front of FRINGE</a:t>
            </a:r>
          </a:p>
        </p:txBody>
      </p:sp>
      <p:sp>
        <p:nvSpPr>
          <p:cNvPr id="65540" name="Text Box 4"/>
          <p:cNvSpPr txBox="1">
            <a:spLocks noChangeArrowheads="1"/>
          </p:cNvSpPr>
          <p:nvPr/>
        </p:nvSpPr>
        <p:spPr bwMode="auto">
          <a:xfrm>
            <a:off x="4114800" y="2362200"/>
            <a:ext cx="350838" cy="457200"/>
          </a:xfrm>
          <a:prstGeom prst="rect">
            <a:avLst/>
          </a:prstGeom>
          <a:noFill/>
          <a:ln w="9525">
            <a:noFill/>
            <a:miter lim="800000"/>
            <a:headEnd/>
            <a:tailEnd/>
          </a:ln>
        </p:spPr>
        <p:txBody>
          <a:bodyPr wrap="none">
            <a:spAutoFit/>
          </a:bodyPr>
          <a:lstStyle/>
          <a:p>
            <a:r>
              <a:rPr lang="en-US"/>
              <a:t>1</a:t>
            </a:r>
          </a:p>
        </p:txBody>
      </p:sp>
      <p:grpSp>
        <p:nvGrpSpPr>
          <p:cNvPr id="65541" name="Group 5"/>
          <p:cNvGrpSpPr>
            <a:grpSpLocks/>
          </p:cNvGrpSpPr>
          <p:nvPr/>
        </p:nvGrpSpPr>
        <p:grpSpPr bwMode="auto">
          <a:xfrm>
            <a:off x="914400" y="2590800"/>
            <a:ext cx="7391400" cy="3276600"/>
            <a:chOff x="576" y="1632"/>
            <a:chExt cx="4656" cy="2064"/>
          </a:xfrm>
        </p:grpSpPr>
        <p:grpSp>
          <p:nvGrpSpPr>
            <p:cNvPr id="65554" name="Group 6"/>
            <p:cNvGrpSpPr>
              <a:grpSpLocks/>
            </p:cNvGrpSpPr>
            <p:nvPr/>
          </p:nvGrpSpPr>
          <p:grpSpPr bwMode="auto">
            <a:xfrm>
              <a:off x="576" y="1632"/>
              <a:ext cx="4656" cy="2064"/>
              <a:chOff x="576" y="1632"/>
              <a:chExt cx="4656" cy="2064"/>
            </a:xfrm>
          </p:grpSpPr>
          <p:sp>
            <p:nvSpPr>
              <p:cNvPr id="65559"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5560"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5561"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5562"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5563"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5564"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5565"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5566"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5567"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5568"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5569"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5570"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5571"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p:spPr>
            <p:txBody>
              <a:bodyPr wrap="none"/>
              <a:lstStyle/>
              <a:p>
                <a:endParaRPr lang="th-TH"/>
              </a:p>
            </p:txBody>
          </p:sp>
          <p:sp>
            <p:nvSpPr>
              <p:cNvPr id="65572"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p:spPr>
            <p:txBody>
              <a:bodyPr wrap="none"/>
              <a:lstStyle/>
              <a:p>
                <a:endParaRPr lang="th-TH"/>
              </a:p>
            </p:txBody>
          </p:sp>
          <p:sp>
            <p:nvSpPr>
              <p:cNvPr id="65573"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p:spPr>
            <p:txBody>
              <a:bodyPr wrap="none"/>
              <a:lstStyle/>
              <a:p>
                <a:endParaRPr lang="th-TH"/>
              </a:p>
            </p:txBody>
          </p:sp>
          <p:sp>
            <p:nvSpPr>
              <p:cNvPr id="65574"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p:spPr>
            <p:txBody>
              <a:bodyPr wrap="none"/>
              <a:lstStyle/>
              <a:p>
                <a:endParaRPr lang="th-TH"/>
              </a:p>
            </p:txBody>
          </p:sp>
          <p:sp>
            <p:nvSpPr>
              <p:cNvPr id="65575"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p:spPr>
            <p:txBody>
              <a:bodyPr wrap="none"/>
              <a:lstStyle/>
              <a:p>
                <a:endParaRPr lang="th-TH"/>
              </a:p>
            </p:txBody>
          </p:sp>
          <p:sp>
            <p:nvSpPr>
              <p:cNvPr id="65576"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p:spPr>
            <p:txBody>
              <a:bodyPr wrap="none"/>
              <a:lstStyle/>
              <a:p>
                <a:endParaRPr lang="th-TH"/>
              </a:p>
            </p:txBody>
          </p:sp>
          <p:sp>
            <p:nvSpPr>
              <p:cNvPr id="65577"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p:spPr>
            <p:txBody>
              <a:bodyPr wrap="none"/>
              <a:lstStyle/>
              <a:p>
                <a:endParaRPr lang="th-TH"/>
              </a:p>
            </p:txBody>
          </p:sp>
          <p:sp>
            <p:nvSpPr>
              <p:cNvPr id="65578"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p:spPr>
            <p:txBody>
              <a:bodyPr wrap="none"/>
              <a:lstStyle/>
              <a:p>
                <a:endParaRPr lang="th-TH"/>
              </a:p>
            </p:txBody>
          </p:sp>
          <p:sp>
            <p:nvSpPr>
              <p:cNvPr id="65579"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p:spPr>
            <p:txBody>
              <a:bodyPr wrap="none"/>
              <a:lstStyle/>
              <a:p>
                <a:endParaRPr lang="th-TH"/>
              </a:p>
            </p:txBody>
          </p:sp>
          <p:sp>
            <p:nvSpPr>
              <p:cNvPr id="65580"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p:spPr>
            <p:txBody>
              <a:bodyPr wrap="none"/>
              <a:lstStyle/>
              <a:p>
                <a:endParaRPr lang="th-TH"/>
              </a:p>
            </p:txBody>
          </p:sp>
          <p:sp>
            <p:nvSpPr>
              <p:cNvPr id="65581"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p>
                <a:endParaRPr lang="th-TH"/>
              </a:p>
            </p:txBody>
          </p:sp>
          <p:grpSp>
            <p:nvGrpSpPr>
              <p:cNvPr id="65582" name="Group 30"/>
              <p:cNvGrpSpPr>
                <a:grpSpLocks/>
              </p:cNvGrpSpPr>
              <p:nvPr/>
            </p:nvGrpSpPr>
            <p:grpSpPr bwMode="auto">
              <a:xfrm>
                <a:off x="3984" y="3552"/>
                <a:ext cx="144" cy="144"/>
                <a:chOff x="4176" y="3552"/>
                <a:chExt cx="144" cy="144"/>
              </a:xfrm>
            </p:grpSpPr>
            <p:sp>
              <p:nvSpPr>
                <p:cNvPr id="65589"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5590"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p>
                  <a:endParaRPr lang="th-TH"/>
                </a:p>
              </p:txBody>
            </p:sp>
          </p:grpSp>
          <p:sp>
            <p:nvSpPr>
              <p:cNvPr id="65583"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5584"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5585"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p:spPr>
            <p:txBody>
              <a:bodyPr wrap="none"/>
              <a:lstStyle/>
              <a:p>
                <a:endParaRPr lang="th-TH"/>
              </a:p>
            </p:txBody>
          </p:sp>
          <p:sp>
            <p:nvSpPr>
              <p:cNvPr id="65586"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p:spPr>
            <p:txBody>
              <a:bodyPr wrap="none"/>
              <a:lstStyle/>
              <a:p>
                <a:endParaRPr lang="th-TH"/>
              </a:p>
            </p:txBody>
          </p:sp>
          <p:sp>
            <p:nvSpPr>
              <p:cNvPr id="65587"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p:spPr>
            <p:txBody>
              <a:bodyPr wrap="none"/>
              <a:lstStyle/>
              <a:p>
                <a:endParaRPr lang="th-TH"/>
              </a:p>
            </p:txBody>
          </p:sp>
          <p:sp>
            <p:nvSpPr>
              <p:cNvPr id="65588"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p:spPr>
            <p:txBody>
              <a:bodyPr wrap="none"/>
              <a:lstStyle/>
              <a:p>
                <a:endParaRPr lang="th-TH"/>
              </a:p>
            </p:txBody>
          </p:sp>
        </p:grpSp>
        <p:sp>
          <p:nvSpPr>
            <p:cNvPr id="65555" name="Text Box 39"/>
            <p:cNvSpPr txBox="1">
              <a:spLocks noChangeArrowheads="1"/>
            </p:cNvSpPr>
            <p:nvPr/>
          </p:nvSpPr>
          <p:spPr bwMode="auto">
            <a:xfrm>
              <a:off x="1248" y="2064"/>
              <a:ext cx="221" cy="288"/>
            </a:xfrm>
            <a:prstGeom prst="rect">
              <a:avLst/>
            </a:prstGeom>
            <a:noFill/>
            <a:ln w="9525">
              <a:noFill/>
              <a:miter lim="800000"/>
              <a:headEnd/>
              <a:tailEnd/>
            </a:ln>
          </p:spPr>
          <p:txBody>
            <a:bodyPr wrap="none">
              <a:spAutoFit/>
            </a:bodyPr>
            <a:lstStyle/>
            <a:p>
              <a:r>
                <a:rPr lang="en-US"/>
                <a:t>2</a:t>
              </a:r>
            </a:p>
          </p:txBody>
        </p:sp>
        <p:sp>
          <p:nvSpPr>
            <p:cNvPr id="65556" name="Text Box 40"/>
            <p:cNvSpPr txBox="1">
              <a:spLocks noChangeArrowheads="1"/>
            </p:cNvSpPr>
            <p:nvPr/>
          </p:nvSpPr>
          <p:spPr bwMode="auto">
            <a:xfrm>
              <a:off x="4320" y="2064"/>
              <a:ext cx="221" cy="288"/>
            </a:xfrm>
            <a:prstGeom prst="rect">
              <a:avLst/>
            </a:prstGeom>
            <a:noFill/>
            <a:ln w="9525">
              <a:noFill/>
              <a:miter lim="800000"/>
              <a:headEnd/>
              <a:tailEnd/>
            </a:ln>
          </p:spPr>
          <p:txBody>
            <a:bodyPr wrap="none">
              <a:spAutoFit/>
            </a:bodyPr>
            <a:lstStyle/>
            <a:p>
              <a:r>
                <a:rPr lang="en-US"/>
                <a:t>3</a:t>
              </a:r>
            </a:p>
          </p:txBody>
        </p:sp>
        <p:sp>
          <p:nvSpPr>
            <p:cNvPr id="65557" name="Text Box 41"/>
            <p:cNvSpPr txBox="1">
              <a:spLocks noChangeArrowheads="1"/>
            </p:cNvSpPr>
            <p:nvPr/>
          </p:nvSpPr>
          <p:spPr bwMode="auto">
            <a:xfrm>
              <a:off x="720" y="2640"/>
              <a:ext cx="221" cy="288"/>
            </a:xfrm>
            <a:prstGeom prst="rect">
              <a:avLst/>
            </a:prstGeom>
            <a:noFill/>
            <a:ln w="9525">
              <a:noFill/>
              <a:miter lim="800000"/>
              <a:headEnd/>
              <a:tailEnd/>
            </a:ln>
          </p:spPr>
          <p:txBody>
            <a:bodyPr wrap="none">
              <a:spAutoFit/>
            </a:bodyPr>
            <a:lstStyle/>
            <a:p>
              <a:r>
                <a:rPr lang="en-US"/>
                <a:t>4</a:t>
              </a:r>
            </a:p>
          </p:txBody>
        </p:sp>
        <p:sp>
          <p:nvSpPr>
            <p:cNvPr id="65558" name="Text Box 42"/>
            <p:cNvSpPr txBox="1">
              <a:spLocks noChangeArrowheads="1"/>
            </p:cNvSpPr>
            <p:nvPr/>
          </p:nvSpPr>
          <p:spPr bwMode="auto">
            <a:xfrm>
              <a:off x="2112" y="2640"/>
              <a:ext cx="221" cy="288"/>
            </a:xfrm>
            <a:prstGeom prst="rect">
              <a:avLst/>
            </a:prstGeom>
            <a:noFill/>
            <a:ln w="9525">
              <a:noFill/>
              <a:miter lim="800000"/>
              <a:headEnd/>
              <a:tailEnd/>
            </a:ln>
          </p:spPr>
          <p:txBody>
            <a:bodyPr wrap="none">
              <a:spAutoFit/>
            </a:bodyPr>
            <a:lstStyle/>
            <a:p>
              <a:r>
                <a:rPr lang="en-US"/>
                <a:t>5</a:t>
              </a:r>
            </a:p>
          </p:txBody>
        </p:sp>
      </p:grpSp>
      <p:sp>
        <p:nvSpPr>
          <p:cNvPr id="65542" name="AutoShape 43"/>
          <p:cNvSpPr>
            <a:spLocks noChangeArrowheads="1"/>
          </p:cNvSpPr>
          <p:nvPr/>
        </p:nvSpPr>
        <p:spPr bwMode="auto">
          <a:xfrm>
            <a:off x="609600" y="56388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p>
            <a:endParaRPr lang="th-TH"/>
          </a:p>
        </p:txBody>
      </p:sp>
      <p:sp>
        <p:nvSpPr>
          <p:cNvPr id="65543" name="Oval 44"/>
          <p:cNvSpPr>
            <a:spLocks noChangeArrowheads="1"/>
          </p:cNvSpPr>
          <p:nvPr/>
        </p:nvSpPr>
        <p:spPr bwMode="auto">
          <a:xfrm>
            <a:off x="6629400" y="35052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5544" name="Oval 45"/>
          <p:cNvSpPr>
            <a:spLocks noChangeArrowheads="1"/>
          </p:cNvSpPr>
          <p:nvPr/>
        </p:nvSpPr>
        <p:spPr bwMode="auto">
          <a:xfrm>
            <a:off x="2286000" y="35052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5545" name="Oval 46"/>
          <p:cNvSpPr>
            <a:spLocks noChangeArrowheads="1"/>
          </p:cNvSpPr>
          <p:nvPr/>
        </p:nvSpPr>
        <p:spPr bwMode="auto">
          <a:xfrm>
            <a:off x="4419600" y="25908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
        <p:nvSpPr>
          <p:cNvPr id="65546" name="Line 47"/>
          <p:cNvSpPr>
            <a:spLocks noChangeShapeType="1"/>
          </p:cNvSpPr>
          <p:nvPr/>
        </p:nvSpPr>
        <p:spPr bwMode="auto">
          <a:xfrm flipH="1">
            <a:off x="5551488" y="4702175"/>
            <a:ext cx="352425" cy="954088"/>
          </a:xfrm>
          <a:prstGeom prst="line">
            <a:avLst/>
          </a:prstGeom>
          <a:noFill/>
          <a:ln w="9525">
            <a:solidFill>
              <a:schemeClr val="tx1"/>
            </a:solidFill>
            <a:round/>
            <a:headEnd/>
            <a:tailEnd type="triangle" w="med" len="med"/>
          </a:ln>
        </p:spPr>
        <p:txBody>
          <a:bodyPr wrap="none"/>
          <a:lstStyle/>
          <a:p>
            <a:endParaRPr lang="th-TH"/>
          </a:p>
        </p:txBody>
      </p:sp>
      <p:sp>
        <p:nvSpPr>
          <p:cNvPr id="65547" name="Line 48"/>
          <p:cNvSpPr>
            <a:spLocks noChangeShapeType="1"/>
          </p:cNvSpPr>
          <p:nvPr/>
        </p:nvSpPr>
        <p:spPr bwMode="auto">
          <a:xfrm>
            <a:off x="6061075" y="4689475"/>
            <a:ext cx="352425" cy="954088"/>
          </a:xfrm>
          <a:prstGeom prst="line">
            <a:avLst/>
          </a:prstGeom>
          <a:noFill/>
          <a:ln w="9525">
            <a:solidFill>
              <a:schemeClr val="tx1"/>
            </a:solidFill>
            <a:round/>
            <a:headEnd/>
            <a:tailEnd type="triangle" w="med" len="med"/>
          </a:ln>
        </p:spPr>
        <p:txBody>
          <a:bodyPr wrap="none"/>
          <a:lstStyle/>
          <a:p>
            <a:endParaRPr lang="th-TH"/>
          </a:p>
        </p:txBody>
      </p:sp>
      <p:sp>
        <p:nvSpPr>
          <p:cNvPr id="65548" name="Oval 49"/>
          <p:cNvSpPr>
            <a:spLocks noChangeArrowheads="1"/>
          </p:cNvSpPr>
          <p:nvPr/>
        </p:nvSpPr>
        <p:spPr bwMode="auto">
          <a:xfrm>
            <a:off x="3200400" y="4495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5549" name="Oval 50"/>
          <p:cNvSpPr>
            <a:spLocks noChangeArrowheads="1"/>
          </p:cNvSpPr>
          <p:nvPr/>
        </p:nvSpPr>
        <p:spPr bwMode="auto">
          <a:xfrm>
            <a:off x="1447800" y="4495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5550" name="Oval 51"/>
          <p:cNvSpPr>
            <a:spLocks noChangeArrowheads="1"/>
          </p:cNvSpPr>
          <p:nvPr/>
        </p:nvSpPr>
        <p:spPr bwMode="auto">
          <a:xfrm>
            <a:off x="2286000" y="35052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
        <p:nvSpPr>
          <p:cNvPr id="65551" name="Oval 52"/>
          <p:cNvSpPr>
            <a:spLocks noChangeArrowheads="1"/>
          </p:cNvSpPr>
          <p:nvPr/>
        </p:nvSpPr>
        <p:spPr bwMode="auto">
          <a:xfrm>
            <a:off x="1447800" y="44958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
        <p:nvSpPr>
          <p:cNvPr id="65552" name="Oval 53"/>
          <p:cNvSpPr>
            <a:spLocks noChangeArrowheads="1"/>
          </p:cNvSpPr>
          <p:nvPr/>
        </p:nvSpPr>
        <p:spPr bwMode="auto">
          <a:xfrm>
            <a:off x="1981200" y="5638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5553" name="Oval 54"/>
          <p:cNvSpPr>
            <a:spLocks noChangeArrowheads="1"/>
          </p:cNvSpPr>
          <p:nvPr/>
        </p:nvSpPr>
        <p:spPr bwMode="auto">
          <a:xfrm>
            <a:off x="914400" y="5638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Depth-First Strategy</a:t>
            </a:r>
          </a:p>
        </p:txBody>
      </p:sp>
      <p:sp>
        <p:nvSpPr>
          <p:cNvPr id="66563"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pPr>
            <a:r>
              <a:rPr lang="en-US" smtClean="0"/>
              <a:t> </a:t>
            </a:r>
            <a:r>
              <a:rPr lang="en-US" sz="2800" smtClean="0"/>
              <a:t>New nodes are inserted at the front of FRINGE</a:t>
            </a:r>
          </a:p>
        </p:txBody>
      </p:sp>
      <p:sp>
        <p:nvSpPr>
          <p:cNvPr id="66564" name="Text Box 4"/>
          <p:cNvSpPr txBox="1">
            <a:spLocks noChangeArrowheads="1"/>
          </p:cNvSpPr>
          <p:nvPr/>
        </p:nvSpPr>
        <p:spPr bwMode="auto">
          <a:xfrm>
            <a:off x="4114800" y="2362200"/>
            <a:ext cx="350838" cy="457200"/>
          </a:xfrm>
          <a:prstGeom prst="rect">
            <a:avLst/>
          </a:prstGeom>
          <a:noFill/>
          <a:ln w="9525">
            <a:noFill/>
            <a:miter lim="800000"/>
            <a:headEnd/>
            <a:tailEnd/>
          </a:ln>
        </p:spPr>
        <p:txBody>
          <a:bodyPr wrap="none">
            <a:spAutoFit/>
          </a:bodyPr>
          <a:lstStyle/>
          <a:p>
            <a:r>
              <a:rPr lang="en-US"/>
              <a:t>1</a:t>
            </a:r>
          </a:p>
        </p:txBody>
      </p:sp>
      <p:grpSp>
        <p:nvGrpSpPr>
          <p:cNvPr id="66565" name="Group 5"/>
          <p:cNvGrpSpPr>
            <a:grpSpLocks/>
          </p:cNvGrpSpPr>
          <p:nvPr/>
        </p:nvGrpSpPr>
        <p:grpSpPr bwMode="auto">
          <a:xfrm>
            <a:off x="914400" y="2590800"/>
            <a:ext cx="7391400" cy="3276600"/>
            <a:chOff x="576" y="1632"/>
            <a:chExt cx="4656" cy="2064"/>
          </a:xfrm>
        </p:grpSpPr>
        <p:grpSp>
          <p:nvGrpSpPr>
            <p:cNvPr id="66579" name="Group 6"/>
            <p:cNvGrpSpPr>
              <a:grpSpLocks/>
            </p:cNvGrpSpPr>
            <p:nvPr/>
          </p:nvGrpSpPr>
          <p:grpSpPr bwMode="auto">
            <a:xfrm>
              <a:off x="576" y="1632"/>
              <a:ext cx="4656" cy="2064"/>
              <a:chOff x="576" y="1632"/>
              <a:chExt cx="4656" cy="2064"/>
            </a:xfrm>
          </p:grpSpPr>
          <p:sp>
            <p:nvSpPr>
              <p:cNvPr id="66584"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6585"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6586"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6587"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6588"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6589"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6590"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6591"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6592"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6593"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6594"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6595"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6596"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p:spPr>
            <p:txBody>
              <a:bodyPr wrap="none"/>
              <a:lstStyle/>
              <a:p>
                <a:endParaRPr lang="th-TH"/>
              </a:p>
            </p:txBody>
          </p:sp>
          <p:sp>
            <p:nvSpPr>
              <p:cNvPr id="66597"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p:spPr>
            <p:txBody>
              <a:bodyPr wrap="none"/>
              <a:lstStyle/>
              <a:p>
                <a:endParaRPr lang="th-TH"/>
              </a:p>
            </p:txBody>
          </p:sp>
          <p:sp>
            <p:nvSpPr>
              <p:cNvPr id="66598"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p:spPr>
            <p:txBody>
              <a:bodyPr wrap="none"/>
              <a:lstStyle/>
              <a:p>
                <a:endParaRPr lang="th-TH"/>
              </a:p>
            </p:txBody>
          </p:sp>
          <p:sp>
            <p:nvSpPr>
              <p:cNvPr id="66599"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p:spPr>
            <p:txBody>
              <a:bodyPr wrap="none"/>
              <a:lstStyle/>
              <a:p>
                <a:endParaRPr lang="th-TH"/>
              </a:p>
            </p:txBody>
          </p:sp>
          <p:sp>
            <p:nvSpPr>
              <p:cNvPr id="66600"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p:spPr>
            <p:txBody>
              <a:bodyPr wrap="none"/>
              <a:lstStyle/>
              <a:p>
                <a:endParaRPr lang="th-TH"/>
              </a:p>
            </p:txBody>
          </p:sp>
          <p:sp>
            <p:nvSpPr>
              <p:cNvPr id="66601"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p:spPr>
            <p:txBody>
              <a:bodyPr wrap="none"/>
              <a:lstStyle/>
              <a:p>
                <a:endParaRPr lang="th-TH"/>
              </a:p>
            </p:txBody>
          </p:sp>
          <p:sp>
            <p:nvSpPr>
              <p:cNvPr id="66602"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p:spPr>
            <p:txBody>
              <a:bodyPr wrap="none"/>
              <a:lstStyle/>
              <a:p>
                <a:endParaRPr lang="th-TH"/>
              </a:p>
            </p:txBody>
          </p:sp>
          <p:sp>
            <p:nvSpPr>
              <p:cNvPr id="66603"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p:spPr>
            <p:txBody>
              <a:bodyPr wrap="none"/>
              <a:lstStyle/>
              <a:p>
                <a:endParaRPr lang="th-TH"/>
              </a:p>
            </p:txBody>
          </p:sp>
          <p:sp>
            <p:nvSpPr>
              <p:cNvPr id="66604"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p:spPr>
            <p:txBody>
              <a:bodyPr wrap="none"/>
              <a:lstStyle/>
              <a:p>
                <a:endParaRPr lang="th-TH"/>
              </a:p>
            </p:txBody>
          </p:sp>
          <p:sp>
            <p:nvSpPr>
              <p:cNvPr id="66605"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p:spPr>
            <p:txBody>
              <a:bodyPr wrap="none"/>
              <a:lstStyle/>
              <a:p>
                <a:endParaRPr lang="th-TH"/>
              </a:p>
            </p:txBody>
          </p:sp>
          <p:sp>
            <p:nvSpPr>
              <p:cNvPr id="66606"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p>
                <a:endParaRPr lang="th-TH"/>
              </a:p>
            </p:txBody>
          </p:sp>
          <p:grpSp>
            <p:nvGrpSpPr>
              <p:cNvPr id="66607" name="Group 30"/>
              <p:cNvGrpSpPr>
                <a:grpSpLocks/>
              </p:cNvGrpSpPr>
              <p:nvPr/>
            </p:nvGrpSpPr>
            <p:grpSpPr bwMode="auto">
              <a:xfrm>
                <a:off x="3984" y="3552"/>
                <a:ext cx="144" cy="144"/>
                <a:chOff x="4176" y="3552"/>
                <a:chExt cx="144" cy="144"/>
              </a:xfrm>
            </p:grpSpPr>
            <p:sp>
              <p:nvSpPr>
                <p:cNvPr id="66614"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6615"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p>
                  <a:endParaRPr lang="th-TH"/>
                </a:p>
              </p:txBody>
            </p:sp>
          </p:grpSp>
          <p:sp>
            <p:nvSpPr>
              <p:cNvPr id="66608"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6609"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6610"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p:spPr>
            <p:txBody>
              <a:bodyPr wrap="none"/>
              <a:lstStyle/>
              <a:p>
                <a:endParaRPr lang="th-TH"/>
              </a:p>
            </p:txBody>
          </p:sp>
          <p:sp>
            <p:nvSpPr>
              <p:cNvPr id="66611"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p:spPr>
            <p:txBody>
              <a:bodyPr wrap="none"/>
              <a:lstStyle/>
              <a:p>
                <a:endParaRPr lang="th-TH"/>
              </a:p>
            </p:txBody>
          </p:sp>
          <p:sp>
            <p:nvSpPr>
              <p:cNvPr id="66612"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p:spPr>
            <p:txBody>
              <a:bodyPr wrap="none"/>
              <a:lstStyle/>
              <a:p>
                <a:endParaRPr lang="th-TH"/>
              </a:p>
            </p:txBody>
          </p:sp>
          <p:sp>
            <p:nvSpPr>
              <p:cNvPr id="66613"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p:spPr>
            <p:txBody>
              <a:bodyPr wrap="none"/>
              <a:lstStyle/>
              <a:p>
                <a:endParaRPr lang="th-TH"/>
              </a:p>
            </p:txBody>
          </p:sp>
        </p:grpSp>
        <p:sp>
          <p:nvSpPr>
            <p:cNvPr id="66580" name="Text Box 39"/>
            <p:cNvSpPr txBox="1">
              <a:spLocks noChangeArrowheads="1"/>
            </p:cNvSpPr>
            <p:nvPr/>
          </p:nvSpPr>
          <p:spPr bwMode="auto">
            <a:xfrm>
              <a:off x="1248" y="2064"/>
              <a:ext cx="221" cy="288"/>
            </a:xfrm>
            <a:prstGeom prst="rect">
              <a:avLst/>
            </a:prstGeom>
            <a:noFill/>
            <a:ln w="9525">
              <a:noFill/>
              <a:miter lim="800000"/>
              <a:headEnd/>
              <a:tailEnd/>
            </a:ln>
          </p:spPr>
          <p:txBody>
            <a:bodyPr wrap="none">
              <a:spAutoFit/>
            </a:bodyPr>
            <a:lstStyle/>
            <a:p>
              <a:r>
                <a:rPr lang="en-US"/>
                <a:t>2</a:t>
              </a:r>
            </a:p>
          </p:txBody>
        </p:sp>
        <p:sp>
          <p:nvSpPr>
            <p:cNvPr id="66581" name="Text Box 40"/>
            <p:cNvSpPr txBox="1">
              <a:spLocks noChangeArrowheads="1"/>
            </p:cNvSpPr>
            <p:nvPr/>
          </p:nvSpPr>
          <p:spPr bwMode="auto">
            <a:xfrm>
              <a:off x="4320" y="2064"/>
              <a:ext cx="221" cy="288"/>
            </a:xfrm>
            <a:prstGeom prst="rect">
              <a:avLst/>
            </a:prstGeom>
            <a:noFill/>
            <a:ln w="9525">
              <a:noFill/>
              <a:miter lim="800000"/>
              <a:headEnd/>
              <a:tailEnd/>
            </a:ln>
          </p:spPr>
          <p:txBody>
            <a:bodyPr wrap="none">
              <a:spAutoFit/>
            </a:bodyPr>
            <a:lstStyle/>
            <a:p>
              <a:r>
                <a:rPr lang="en-US"/>
                <a:t>3</a:t>
              </a:r>
            </a:p>
          </p:txBody>
        </p:sp>
        <p:sp>
          <p:nvSpPr>
            <p:cNvPr id="66582" name="Text Box 41"/>
            <p:cNvSpPr txBox="1">
              <a:spLocks noChangeArrowheads="1"/>
            </p:cNvSpPr>
            <p:nvPr/>
          </p:nvSpPr>
          <p:spPr bwMode="auto">
            <a:xfrm>
              <a:off x="720" y="2640"/>
              <a:ext cx="221" cy="288"/>
            </a:xfrm>
            <a:prstGeom prst="rect">
              <a:avLst/>
            </a:prstGeom>
            <a:noFill/>
            <a:ln w="9525">
              <a:noFill/>
              <a:miter lim="800000"/>
              <a:headEnd/>
              <a:tailEnd/>
            </a:ln>
          </p:spPr>
          <p:txBody>
            <a:bodyPr wrap="none">
              <a:spAutoFit/>
            </a:bodyPr>
            <a:lstStyle/>
            <a:p>
              <a:r>
                <a:rPr lang="en-US"/>
                <a:t>4</a:t>
              </a:r>
            </a:p>
          </p:txBody>
        </p:sp>
        <p:sp>
          <p:nvSpPr>
            <p:cNvPr id="66583" name="Text Box 42"/>
            <p:cNvSpPr txBox="1">
              <a:spLocks noChangeArrowheads="1"/>
            </p:cNvSpPr>
            <p:nvPr/>
          </p:nvSpPr>
          <p:spPr bwMode="auto">
            <a:xfrm>
              <a:off x="2112" y="2640"/>
              <a:ext cx="221" cy="288"/>
            </a:xfrm>
            <a:prstGeom prst="rect">
              <a:avLst/>
            </a:prstGeom>
            <a:noFill/>
            <a:ln w="9525">
              <a:noFill/>
              <a:miter lim="800000"/>
              <a:headEnd/>
              <a:tailEnd/>
            </a:ln>
          </p:spPr>
          <p:txBody>
            <a:bodyPr wrap="none">
              <a:spAutoFit/>
            </a:bodyPr>
            <a:lstStyle/>
            <a:p>
              <a:r>
                <a:rPr lang="en-US"/>
                <a:t>5</a:t>
              </a:r>
            </a:p>
          </p:txBody>
        </p:sp>
      </p:grpSp>
      <p:sp>
        <p:nvSpPr>
          <p:cNvPr id="66566" name="AutoShape 43"/>
          <p:cNvSpPr>
            <a:spLocks noChangeArrowheads="1"/>
          </p:cNvSpPr>
          <p:nvPr/>
        </p:nvSpPr>
        <p:spPr bwMode="auto">
          <a:xfrm>
            <a:off x="1676400" y="56388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p>
            <a:endParaRPr lang="th-TH"/>
          </a:p>
        </p:txBody>
      </p:sp>
      <p:sp>
        <p:nvSpPr>
          <p:cNvPr id="66567" name="Oval 44"/>
          <p:cNvSpPr>
            <a:spLocks noChangeArrowheads="1"/>
          </p:cNvSpPr>
          <p:nvPr/>
        </p:nvSpPr>
        <p:spPr bwMode="auto">
          <a:xfrm>
            <a:off x="6629400" y="35052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6568" name="Oval 45"/>
          <p:cNvSpPr>
            <a:spLocks noChangeArrowheads="1"/>
          </p:cNvSpPr>
          <p:nvPr/>
        </p:nvSpPr>
        <p:spPr bwMode="auto">
          <a:xfrm>
            <a:off x="2286000" y="35052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6569" name="Oval 46"/>
          <p:cNvSpPr>
            <a:spLocks noChangeArrowheads="1"/>
          </p:cNvSpPr>
          <p:nvPr/>
        </p:nvSpPr>
        <p:spPr bwMode="auto">
          <a:xfrm>
            <a:off x="4419600" y="25908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
        <p:nvSpPr>
          <p:cNvPr id="66570" name="Line 47"/>
          <p:cNvSpPr>
            <a:spLocks noChangeShapeType="1"/>
          </p:cNvSpPr>
          <p:nvPr/>
        </p:nvSpPr>
        <p:spPr bwMode="auto">
          <a:xfrm flipH="1">
            <a:off x="5551488" y="4702175"/>
            <a:ext cx="352425" cy="954088"/>
          </a:xfrm>
          <a:prstGeom prst="line">
            <a:avLst/>
          </a:prstGeom>
          <a:noFill/>
          <a:ln w="9525">
            <a:solidFill>
              <a:schemeClr val="tx1"/>
            </a:solidFill>
            <a:round/>
            <a:headEnd/>
            <a:tailEnd type="triangle" w="med" len="med"/>
          </a:ln>
        </p:spPr>
        <p:txBody>
          <a:bodyPr wrap="none"/>
          <a:lstStyle/>
          <a:p>
            <a:endParaRPr lang="th-TH"/>
          </a:p>
        </p:txBody>
      </p:sp>
      <p:sp>
        <p:nvSpPr>
          <p:cNvPr id="66571" name="Line 48"/>
          <p:cNvSpPr>
            <a:spLocks noChangeShapeType="1"/>
          </p:cNvSpPr>
          <p:nvPr/>
        </p:nvSpPr>
        <p:spPr bwMode="auto">
          <a:xfrm>
            <a:off x="6061075" y="4689475"/>
            <a:ext cx="352425" cy="954088"/>
          </a:xfrm>
          <a:prstGeom prst="line">
            <a:avLst/>
          </a:prstGeom>
          <a:noFill/>
          <a:ln w="9525">
            <a:solidFill>
              <a:schemeClr val="tx1"/>
            </a:solidFill>
            <a:round/>
            <a:headEnd/>
            <a:tailEnd type="triangle" w="med" len="med"/>
          </a:ln>
        </p:spPr>
        <p:txBody>
          <a:bodyPr wrap="none"/>
          <a:lstStyle/>
          <a:p>
            <a:endParaRPr lang="th-TH"/>
          </a:p>
        </p:txBody>
      </p:sp>
      <p:sp>
        <p:nvSpPr>
          <p:cNvPr id="66572" name="Oval 49"/>
          <p:cNvSpPr>
            <a:spLocks noChangeArrowheads="1"/>
          </p:cNvSpPr>
          <p:nvPr/>
        </p:nvSpPr>
        <p:spPr bwMode="auto">
          <a:xfrm>
            <a:off x="3200400" y="4495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6573" name="Oval 50"/>
          <p:cNvSpPr>
            <a:spLocks noChangeArrowheads="1"/>
          </p:cNvSpPr>
          <p:nvPr/>
        </p:nvSpPr>
        <p:spPr bwMode="auto">
          <a:xfrm>
            <a:off x="1447800" y="4495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6574" name="Oval 51"/>
          <p:cNvSpPr>
            <a:spLocks noChangeArrowheads="1"/>
          </p:cNvSpPr>
          <p:nvPr/>
        </p:nvSpPr>
        <p:spPr bwMode="auto">
          <a:xfrm>
            <a:off x="2286000" y="35052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
        <p:nvSpPr>
          <p:cNvPr id="66575" name="Oval 52"/>
          <p:cNvSpPr>
            <a:spLocks noChangeArrowheads="1"/>
          </p:cNvSpPr>
          <p:nvPr/>
        </p:nvSpPr>
        <p:spPr bwMode="auto">
          <a:xfrm>
            <a:off x="1447800" y="44958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
        <p:nvSpPr>
          <p:cNvPr id="66576" name="Oval 53"/>
          <p:cNvSpPr>
            <a:spLocks noChangeArrowheads="1"/>
          </p:cNvSpPr>
          <p:nvPr/>
        </p:nvSpPr>
        <p:spPr bwMode="auto">
          <a:xfrm>
            <a:off x="1981200" y="5638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6577" name="Oval 54"/>
          <p:cNvSpPr>
            <a:spLocks noChangeArrowheads="1"/>
          </p:cNvSpPr>
          <p:nvPr/>
        </p:nvSpPr>
        <p:spPr bwMode="auto">
          <a:xfrm>
            <a:off x="914400" y="5638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66578" name="Oval 55"/>
          <p:cNvSpPr>
            <a:spLocks noChangeArrowheads="1"/>
          </p:cNvSpPr>
          <p:nvPr/>
        </p:nvSpPr>
        <p:spPr bwMode="auto">
          <a:xfrm>
            <a:off x="914400" y="5638800"/>
            <a:ext cx="228600" cy="228600"/>
          </a:xfrm>
          <a:prstGeom prst="ellipse">
            <a:avLst/>
          </a:prstGeom>
          <a:noFill/>
          <a:ln w="9525">
            <a:solidFill>
              <a:schemeClr val="tx1"/>
            </a:solidFill>
            <a:round/>
            <a:headEnd/>
            <a:tailEnd/>
          </a:ln>
        </p:spPr>
        <p:txBody>
          <a:bodyPr wrap="none" anchor="ctr"/>
          <a:lstStyle/>
          <a:p>
            <a:endParaRPr lang="th-TH"/>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Depth-First Strategy</a:t>
            </a:r>
          </a:p>
        </p:txBody>
      </p:sp>
      <p:sp>
        <p:nvSpPr>
          <p:cNvPr id="67587"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pPr>
            <a:r>
              <a:rPr lang="en-US" smtClean="0"/>
              <a:t> </a:t>
            </a:r>
            <a:r>
              <a:rPr lang="en-US" sz="2800" smtClean="0"/>
              <a:t>New nodes are inserted at the front of FRINGE</a:t>
            </a:r>
          </a:p>
        </p:txBody>
      </p:sp>
      <p:sp>
        <p:nvSpPr>
          <p:cNvPr id="67588" name="Text Box 4"/>
          <p:cNvSpPr txBox="1">
            <a:spLocks noChangeArrowheads="1"/>
          </p:cNvSpPr>
          <p:nvPr/>
        </p:nvSpPr>
        <p:spPr bwMode="auto">
          <a:xfrm>
            <a:off x="4114800" y="2362200"/>
            <a:ext cx="350838" cy="457200"/>
          </a:xfrm>
          <a:prstGeom prst="rect">
            <a:avLst/>
          </a:prstGeom>
          <a:noFill/>
          <a:ln w="9525">
            <a:noFill/>
            <a:miter lim="800000"/>
            <a:headEnd/>
            <a:tailEnd/>
          </a:ln>
        </p:spPr>
        <p:txBody>
          <a:bodyPr wrap="none">
            <a:spAutoFit/>
          </a:bodyPr>
          <a:lstStyle/>
          <a:p>
            <a:r>
              <a:rPr lang="en-US"/>
              <a:t>1</a:t>
            </a:r>
          </a:p>
        </p:txBody>
      </p:sp>
      <p:grpSp>
        <p:nvGrpSpPr>
          <p:cNvPr id="67589" name="Group 5"/>
          <p:cNvGrpSpPr>
            <a:grpSpLocks/>
          </p:cNvGrpSpPr>
          <p:nvPr/>
        </p:nvGrpSpPr>
        <p:grpSpPr bwMode="auto">
          <a:xfrm>
            <a:off x="914400" y="2590800"/>
            <a:ext cx="7391400" cy="3276600"/>
            <a:chOff x="576" y="1632"/>
            <a:chExt cx="4656" cy="2064"/>
          </a:xfrm>
        </p:grpSpPr>
        <p:grpSp>
          <p:nvGrpSpPr>
            <p:cNvPr id="67603" name="Group 6"/>
            <p:cNvGrpSpPr>
              <a:grpSpLocks/>
            </p:cNvGrpSpPr>
            <p:nvPr/>
          </p:nvGrpSpPr>
          <p:grpSpPr bwMode="auto">
            <a:xfrm>
              <a:off x="576" y="1632"/>
              <a:ext cx="4656" cy="2064"/>
              <a:chOff x="576" y="1632"/>
              <a:chExt cx="4656" cy="2064"/>
            </a:xfrm>
          </p:grpSpPr>
          <p:sp>
            <p:nvSpPr>
              <p:cNvPr id="67608"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7609"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7610"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7611"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7612"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7613"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7614"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7615"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7616"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7617"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7618"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7619"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7620"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p:spPr>
            <p:txBody>
              <a:bodyPr wrap="none"/>
              <a:lstStyle/>
              <a:p>
                <a:endParaRPr lang="th-TH"/>
              </a:p>
            </p:txBody>
          </p:sp>
          <p:sp>
            <p:nvSpPr>
              <p:cNvPr id="67621"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p:spPr>
            <p:txBody>
              <a:bodyPr wrap="none"/>
              <a:lstStyle/>
              <a:p>
                <a:endParaRPr lang="th-TH"/>
              </a:p>
            </p:txBody>
          </p:sp>
          <p:sp>
            <p:nvSpPr>
              <p:cNvPr id="67622"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p:spPr>
            <p:txBody>
              <a:bodyPr wrap="none"/>
              <a:lstStyle/>
              <a:p>
                <a:endParaRPr lang="th-TH"/>
              </a:p>
            </p:txBody>
          </p:sp>
          <p:sp>
            <p:nvSpPr>
              <p:cNvPr id="67623"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p:spPr>
            <p:txBody>
              <a:bodyPr wrap="none"/>
              <a:lstStyle/>
              <a:p>
                <a:endParaRPr lang="th-TH"/>
              </a:p>
            </p:txBody>
          </p:sp>
          <p:sp>
            <p:nvSpPr>
              <p:cNvPr id="67624"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p:spPr>
            <p:txBody>
              <a:bodyPr wrap="none"/>
              <a:lstStyle/>
              <a:p>
                <a:endParaRPr lang="th-TH"/>
              </a:p>
            </p:txBody>
          </p:sp>
          <p:sp>
            <p:nvSpPr>
              <p:cNvPr id="67625"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p:spPr>
            <p:txBody>
              <a:bodyPr wrap="none"/>
              <a:lstStyle/>
              <a:p>
                <a:endParaRPr lang="th-TH"/>
              </a:p>
            </p:txBody>
          </p:sp>
          <p:sp>
            <p:nvSpPr>
              <p:cNvPr id="67626"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p:spPr>
            <p:txBody>
              <a:bodyPr wrap="none"/>
              <a:lstStyle/>
              <a:p>
                <a:endParaRPr lang="th-TH"/>
              </a:p>
            </p:txBody>
          </p:sp>
          <p:sp>
            <p:nvSpPr>
              <p:cNvPr id="67627"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p:spPr>
            <p:txBody>
              <a:bodyPr wrap="none"/>
              <a:lstStyle/>
              <a:p>
                <a:endParaRPr lang="th-TH"/>
              </a:p>
            </p:txBody>
          </p:sp>
          <p:sp>
            <p:nvSpPr>
              <p:cNvPr id="67628"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p:spPr>
            <p:txBody>
              <a:bodyPr wrap="none"/>
              <a:lstStyle/>
              <a:p>
                <a:endParaRPr lang="th-TH"/>
              </a:p>
            </p:txBody>
          </p:sp>
          <p:sp>
            <p:nvSpPr>
              <p:cNvPr id="67629"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p:spPr>
            <p:txBody>
              <a:bodyPr wrap="none"/>
              <a:lstStyle/>
              <a:p>
                <a:endParaRPr lang="th-TH"/>
              </a:p>
            </p:txBody>
          </p:sp>
          <p:sp>
            <p:nvSpPr>
              <p:cNvPr id="67630"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p>
                <a:endParaRPr lang="th-TH"/>
              </a:p>
            </p:txBody>
          </p:sp>
          <p:grpSp>
            <p:nvGrpSpPr>
              <p:cNvPr id="67631" name="Group 30"/>
              <p:cNvGrpSpPr>
                <a:grpSpLocks/>
              </p:cNvGrpSpPr>
              <p:nvPr/>
            </p:nvGrpSpPr>
            <p:grpSpPr bwMode="auto">
              <a:xfrm>
                <a:off x="3984" y="3552"/>
                <a:ext cx="144" cy="144"/>
                <a:chOff x="4176" y="3552"/>
                <a:chExt cx="144" cy="144"/>
              </a:xfrm>
            </p:grpSpPr>
            <p:sp>
              <p:nvSpPr>
                <p:cNvPr id="67638"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7639"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p>
                  <a:endParaRPr lang="th-TH"/>
                </a:p>
              </p:txBody>
            </p:sp>
          </p:grpSp>
          <p:sp>
            <p:nvSpPr>
              <p:cNvPr id="67632"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7633"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7634"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p:spPr>
            <p:txBody>
              <a:bodyPr wrap="none"/>
              <a:lstStyle/>
              <a:p>
                <a:endParaRPr lang="th-TH"/>
              </a:p>
            </p:txBody>
          </p:sp>
          <p:sp>
            <p:nvSpPr>
              <p:cNvPr id="67635"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p:spPr>
            <p:txBody>
              <a:bodyPr wrap="none"/>
              <a:lstStyle/>
              <a:p>
                <a:endParaRPr lang="th-TH"/>
              </a:p>
            </p:txBody>
          </p:sp>
          <p:sp>
            <p:nvSpPr>
              <p:cNvPr id="67636"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p:spPr>
            <p:txBody>
              <a:bodyPr wrap="none"/>
              <a:lstStyle/>
              <a:p>
                <a:endParaRPr lang="th-TH"/>
              </a:p>
            </p:txBody>
          </p:sp>
          <p:sp>
            <p:nvSpPr>
              <p:cNvPr id="67637"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p:spPr>
            <p:txBody>
              <a:bodyPr wrap="none"/>
              <a:lstStyle/>
              <a:p>
                <a:endParaRPr lang="th-TH"/>
              </a:p>
            </p:txBody>
          </p:sp>
        </p:grpSp>
        <p:sp>
          <p:nvSpPr>
            <p:cNvPr id="67604" name="Text Box 39"/>
            <p:cNvSpPr txBox="1">
              <a:spLocks noChangeArrowheads="1"/>
            </p:cNvSpPr>
            <p:nvPr/>
          </p:nvSpPr>
          <p:spPr bwMode="auto">
            <a:xfrm>
              <a:off x="1248" y="2064"/>
              <a:ext cx="221" cy="288"/>
            </a:xfrm>
            <a:prstGeom prst="rect">
              <a:avLst/>
            </a:prstGeom>
            <a:noFill/>
            <a:ln w="9525">
              <a:noFill/>
              <a:miter lim="800000"/>
              <a:headEnd/>
              <a:tailEnd/>
            </a:ln>
          </p:spPr>
          <p:txBody>
            <a:bodyPr wrap="none">
              <a:spAutoFit/>
            </a:bodyPr>
            <a:lstStyle/>
            <a:p>
              <a:r>
                <a:rPr lang="en-US"/>
                <a:t>2</a:t>
              </a:r>
            </a:p>
          </p:txBody>
        </p:sp>
        <p:sp>
          <p:nvSpPr>
            <p:cNvPr id="67605" name="Text Box 40"/>
            <p:cNvSpPr txBox="1">
              <a:spLocks noChangeArrowheads="1"/>
            </p:cNvSpPr>
            <p:nvPr/>
          </p:nvSpPr>
          <p:spPr bwMode="auto">
            <a:xfrm>
              <a:off x="4320" y="2064"/>
              <a:ext cx="221" cy="288"/>
            </a:xfrm>
            <a:prstGeom prst="rect">
              <a:avLst/>
            </a:prstGeom>
            <a:noFill/>
            <a:ln w="9525">
              <a:noFill/>
              <a:miter lim="800000"/>
              <a:headEnd/>
              <a:tailEnd/>
            </a:ln>
          </p:spPr>
          <p:txBody>
            <a:bodyPr wrap="none">
              <a:spAutoFit/>
            </a:bodyPr>
            <a:lstStyle/>
            <a:p>
              <a:r>
                <a:rPr lang="en-US"/>
                <a:t>3</a:t>
              </a:r>
            </a:p>
          </p:txBody>
        </p:sp>
        <p:sp>
          <p:nvSpPr>
            <p:cNvPr id="67606" name="Text Box 41"/>
            <p:cNvSpPr txBox="1">
              <a:spLocks noChangeArrowheads="1"/>
            </p:cNvSpPr>
            <p:nvPr/>
          </p:nvSpPr>
          <p:spPr bwMode="auto">
            <a:xfrm>
              <a:off x="720" y="2640"/>
              <a:ext cx="221" cy="288"/>
            </a:xfrm>
            <a:prstGeom prst="rect">
              <a:avLst/>
            </a:prstGeom>
            <a:noFill/>
            <a:ln w="9525">
              <a:noFill/>
              <a:miter lim="800000"/>
              <a:headEnd/>
              <a:tailEnd/>
            </a:ln>
          </p:spPr>
          <p:txBody>
            <a:bodyPr wrap="none">
              <a:spAutoFit/>
            </a:bodyPr>
            <a:lstStyle/>
            <a:p>
              <a:r>
                <a:rPr lang="en-US"/>
                <a:t>4</a:t>
              </a:r>
            </a:p>
          </p:txBody>
        </p:sp>
        <p:sp>
          <p:nvSpPr>
            <p:cNvPr id="67607" name="Text Box 42"/>
            <p:cNvSpPr txBox="1">
              <a:spLocks noChangeArrowheads="1"/>
            </p:cNvSpPr>
            <p:nvPr/>
          </p:nvSpPr>
          <p:spPr bwMode="auto">
            <a:xfrm>
              <a:off x="2112" y="2640"/>
              <a:ext cx="221" cy="288"/>
            </a:xfrm>
            <a:prstGeom prst="rect">
              <a:avLst/>
            </a:prstGeom>
            <a:noFill/>
            <a:ln w="9525">
              <a:noFill/>
              <a:miter lim="800000"/>
              <a:headEnd/>
              <a:tailEnd/>
            </a:ln>
          </p:spPr>
          <p:txBody>
            <a:bodyPr wrap="none">
              <a:spAutoFit/>
            </a:bodyPr>
            <a:lstStyle/>
            <a:p>
              <a:r>
                <a:rPr lang="en-US"/>
                <a:t>5</a:t>
              </a:r>
            </a:p>
          </p:txBody>
        </p:sp>
      </p:grpSp>
      <p:sp>
        <p:nvSpPr>
          <p:cNvPr id="67590" name="AutoShape 43"/>
          <p:cNvSpPr>
            <a:spLocks noChangeArrowheads="1"/>
          </p:cNvSpPr>
          <p:nvPr/>
        </p:nvSpPr>
        <p:spPr bwMode="auto">
          <a:xfrm>
            <a:off x="2819400" y="44958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p>
            <a:endParaRPr lang="th-TH"/>
          </a:p>
        </p:txBody>
      </p:sp>
      <p:sp>
        <p:nvSpPr>
          <p:cNvPr id="67591" name="Oval 44"/>
          <p:cNvSpPr>
            <a:spLocks noChangeArrowheads="1"/>
          </p:cNvSpPr>
          <p:nvPr/>
        </p:nvSpPr>
        <p:spPr bwMode="auto">
          <a:xfrm>
            <a:off x="6629400" y="35052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7592" name="Oval 45"/>
          <p:cNvSpPr>
            <a:spLocks noChangeArrowheads="1"/>
          </p:cNvSpPr>
          <p:nvPr/>
        </p:nvSpPr>
        <p:spPr bwMode="auto">
          <a:xfrm>
            <a:off x="2286000" y="35052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7593" name="Oval 46"/>
          <p:cNvSpPr>
            <a:spLocks noChangeArrowheads="1"/>
          </p:cNvSpPr>
          <p:nvPr/>
        </p:nvSpPr>
        <p:spPr bwMode="auto">
          <a:xfrm>
            <a:off x="4419600" y="25908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
        <p:nvSpPr>
          <p:cNvPr id="67594" name="Line 47"/>
          <p:cNvSpPr>
            <a:spLocks noChangeShapeType="1"/>
          </p:cNvSpPr>
          <p:nvPr/>
        </p:nvSpPr>
        <p:spPr bwMode="auto">
          <a:xfrm flipH="1">
            <a:off x="5551488" y="4702175"/>
            <a:ext cx="352425" cy="954088"/>
          </a:xfrm>
          <a:prstGeom prst="line">
            <a:avLst/>
          </a:prstGeom>
          <a:noFill/>
          <a:ln w="9525">
            <a:solidFill>
              <a:schemeClr val="tx1"/>
            </a:solidFill>
            <a:round/>
            <a:headEnd/>
            <a:tailEnd type="triangle" w="med" len="med"/>
          </a:ln>
        </p:spPr>
        <p:txBody>
          <a:bodyPr wrap="none"/>
          <a:lstStyle/>
          <a:p>
            <a:endParaRPr lang="th-TH"/>
          </a:p>
        </p:txBody>
      </p:sp>
      <p:sp>
        <p:nvSpPr>
          <p:cNvPr id="67595" name="Line 48"/>
          <p:cNvSpPr>
            <a:spLocks noChangeShapeType="1"/>
          </p:cNvSpPr>
          <p:nvPr/>
        </p:nvSpPr>
        <p:spPr bwMode="auto">
          <a:xfrm>
            <a:off x="6061075" y="4689475"/>
            <a:ext cx="352425" cy="954088"/>
          </a:xfrm>
          <a:prstGeom prst="line">
            <a:avLst/>
          </a:prstGeom>
          <a:noFill/>
          <a:ln w="9525">
            <a:solidFill>
              <a:schemeClr val="tx1"/>
            </a:solidFill>
            <a:round/>
            <a:headEnd/>
            <a:tailEnd type="triangle" w="med" len="med"/>
          </a:ln>
        </p:spPr>
        <p:txBody>
          <a:bodyPr wrap="none"/>
          <a:lstStyle/>
          <a:p>
            <a:endParaRPr lang="th-TH"/>
          </a:p>
        </p:txBody>
      </p:sp>
      <p:sp>
        <p:nvSpPr>
          <p:cNvPr id="67596" name="Oval 49"/>
          <p:cNvSpPr>
            <a:spLocks noChangeArrowheads="1"/>
          </p:cNvSpPr>
          <p:nvPr/>
        </p:nvSpPr>
        <p:spPr bwMode="auto">
          <a:xfrm>
            <a:off x="3200400" y="4495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7597" name="Oval 50"/>
          <p:cNvSpPr>
            <a:spLocks noChangeArrowheads="1"/>
          </p:cNvSpPr>
          <p:nvPr/>
        </p:nvSpPr>
        <p:spPr bwMode="auto">
          <a:xfrm>
            <a:off x="1447800" y="4495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7598" name="Oval 51"/>
          <p:cNvSpPr>
            <a:spLocks noChangeArrowheads="1"/>
          </p:cNvSpPr>
          <p:nvPr/>
        </p:nvSpPr>
        <p:spPr bwMode="auto">
          <a:xfrm>
            <a:off x="2286000" y="35052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
        <p:nvSpPr>
          <p:cNvPr id="67599" name="Oval 52"/>
          <p:cNvSpPr>
            <a:spLocks noChangeArrowheads="1"/>
          </p:cNvSpPr>
          <p:nvPr/>
        </p:nvSpPr>
        <p:spPr bwMode="auto">
          <a:xfrm>
            <a:off x="1447800" y="4495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67600" name="Oval 53"/>
          <p:cNvSpPr>
            <a:spLocks noChangeArrowheads="1"/>
          </p:cNvSpPr>
          <p:nvPr/>
        </p:nvSpPr>
        <p:spPr bwMode="auto">
          <a:xfrm>
            <a:off x="1981200" y="5638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67601" name="Oval 54"/>
          <p:cNvSpPr>
            <a:spLocks noChangeArrowheads="1"/>
          </p:cNvSpPr>
          <p:nvPr/>
        </p:nvSpPr>
        <p:spPr bwMode="auto">
          <a:xfrm>
            <a:off x="914400" y="5638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67602" name="Oval 55"/>
          <p:cNvSpPr>
            <a:spLocks noChangeArrowheads="1"/>
          </p:cNvSpPr>
          <p:nvPr/>
        </p:nvSpPr>
        <p:spPr bwMode="auto">
          <a:xfrm>
            <a:off x="914400" y="5638800"/>
            <a:ext cx="228600" cy="228600"/>
          </a:xfrm>
          <a:prstGeom prst="ellipse">
            <a:avLst/>
          </a:prstGeom>
          <a:noFill/>
          <a:ln w="9525">
            <a:solidFill>
              <a:schemeClr val="tx1"/>
            </a:solidFill>
            <a:round/>
            <a:headEnd/>
            <a:tailEnd/>
          </a:ln>
        </p:spPr>
        <p:txBody>
          <a:bodyPr wrap="none" anchor="ctr"/>
          <a:lstStyle/>
          <a:p>
            <a:endParaRPr lang="th-TH"/>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Depth-First Strategy</a:t>
            </a:r>
          </a:p>
        </p:txBody>
      </p:sp>
      <p:sp>
        <p:nvSpPr>
          <p:cNvPr id="68611"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pPr>
            <a:r>
              <a:rPr lang="en-US" smtClean="0"/>
              <a:t> </a:t>
            </a:r>
            <a:r>
              <a:rPr lang="en-US" sz="2800" smtClean="0"/>
              <a:t>New nodes are inserted at the front of FRINGE</a:t>
            </a:r>
          </a:p>
        </p:txBody>
      </p:sp>
      <p:sp>
        <p:nvSpPr>
          <p:cNvPr id="68612" name="Text Box 4"/>
          <p:cNvSpPr txBox="1">
            <a:spLocks noChangeArrowheads="1"/>
          </p:cNvSpPr>
          <p:nvPr/>
        </p:nvSpPr>
        <p:spPr bwMode="auto">
          <a:xfrm>
            <a:off x="4114800" y="2362200"/>
            <a:ext cx="350838" cy="457200"/>
          </a:xfrm>
          <a:prstGeom prst="rect">
            <a:avLst/>
          </a:prstGeom>
          <a:noFill/>
          <a:ln w="9525">
            <a:noFill/>
            <a:miter lim="800000"/>
            <a:headEnd/>
            <a:tailEnd/>
          </a:ln>
        </p:spPr>
        <p:txBody>
          <a:bodyPr wrap="none">
            <a:spAutoFit/>
          </a:bodyPr>
          <a:lstStyle/>
          <a:p>
            <a:r>
              <a:rPr lang="en-US"/>
              <a:t>1</a:t>
            </a:r>
          </a:p>
        </p:txBody>
      </p:sp>
      <p:grpSp>
        <p:nvGrpSpPr>
          <p:cNvPr id="68613" name="Group 5"/>
          <p:cNvGrpSpPr>
            <a:grpSpLocks/>
          </p:cNvGrpSpPr>
          <p:nvPr/>
        </p:nvGrpSpPr>
        <p:grpSpPr bwMode="auto">
          <a:xfrm>
            <a:off x="914400" y="2590800"/>
            <a:ext cx="7391400" cy="3276600"/>
            <a:chOff x="576" y="1632"/>
            <a:chExt cx="4656" cy="2064"/>
          </a:xfrm>
        </p:grpSpPr>
        <p:grpSp>
          <p:nvGrpSpPr>
            <p:cNvPr id="68629" name="Group 6"/>
            <p:cNvGrpSpPr>
              <a:grpSpLocks/>
            </p:cNvGrpSpPr>
            <p:nvPr/>
          </p:nvGrpSpPr>
          <p:grpSpPr bwMode="auto">
            <a:xfrm>
              <a:off x="576" y="1632"/>
              <a:ext cx="4656" cy="2064"/>
              <a:chOff x="576" y="1632"/>
              <a:chExt cx="4656" cy="2064"/>
            </a:xfrm>
          </p:grpSpPr>
          <p:sp>
            <p:nvSpPr>
              <p:cNvPr id="68634"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8635"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8636"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8637"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8638"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8639"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8640"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8641"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8642"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8643"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8644"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8645"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8646"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p:spPr>
            <p:txBody>
              <a:bodyPr wrap="none"/>
              <a:lstStyle/>
              <a:p>
                <a:endParaRPr lang="th-TH"/>
              </a:p>
            </p:txBody>
          </p:sp>
          <p:sp>
            <p:nvSpPr>
              <p:cNvPr id="68647"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p:spPr>
            <p:txBody>
              <a:bodyPr wrap="none"/>
              <a:lstStyle/>
              <a:p>
                <a:endParaRPr lang="th-TH"/>
              </a:p>
            </p:txBody>
          </p:sp>
          <p:sp>
            <p:nvSpPr>
              <p:cNvPr id="68648"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p:spPr>
            <p:txBody>
              <a:bodyPr wrap="none"/>
              <a:lstStyle/>
              <a:p>
                <a:endParaRPr lang="th-TH"/>
              </a:p>
            </p:txBody>
          </p:sp>
          <p:sp>
            <p:nvSpPr>
              <p:cNvPr id="68649"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p:spPr>
            <p:txBody>
              <a:bodyPr wrap="none"/>
              <a:lstStyle/>
              <a:p>
                <a:endParaRPr lang="th-TH"/>
              </a:p>
            </p:txBody>
          </p:sp>
          <p:sp>
            <p:nvSpPr>
              <p:cNvPr id="68650"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p:spPr>
            <p:txBody>
              <a:bodyPr wrap="none"/>
              <a:lstStyle/>
              <a:p>
                <a:endParaRPr lang="th-TH"/>
              </a:p>
            </p:txBody>
          </p:sp>
          <p:sp>
            <p:nvSpPr>
              <p:cNvPr id="68651"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p:spPr>
            <p:txBody>
              <a:bodyPr wrap="none"/>
              <a:lstStyle/>
              <a:p>
                <a:endParaRPr lang="th-TH"/>
              </a:p>
            </p:txBody>
          </p:sp>
          <p:sp>
            <p:nvSpPr>
              <p:cNvPr id="68652"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p:spPr>
            <p:txBody>
              <a:bodyPr wrap="none"/>
              <a:lstStyle/>
              <a:p>
                <a:endParaRPr lang="th-TH"/>
              </a:p>
            </p:txBody>
          </p:sp>
          <p:sp>
            <p:nvSpPr>
              <p:cNvPr id="68653"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p:spPr>
            <p:txBody>
              <a:bodyPr wrap="none"/>
              <a:lstStyle/>
              <a:p>
                <a:endParaRPr lang="th-TH"/>
              </a:p>
            </p:txBody>
          </p:sp>
          <p:sp>
            <p:nvSpPr>
              <p:cNvPr id="68654"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p:spPr>
            <p:txBody>
              <a:bodyPr wrap="none"/>
              <a:lstStyle/>
              <a:p>
                <a:endParaRPr lang="th-TH"/>
              </a:p>
            </p:txBody>
          </p:sp>
          <p:sp>
            <p:nvSpPr>
              <p:cNvPr id="68655"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p:spPr>
            <p:txBody>
              <a:bodyPr wrap="none"/>
              <a:lstStyle/>
              <a:p>
                <a:endParaRPr lang="th-TH"/>
              </a:p>
            </p:txBody>
          </p:sp>
          <p:sp>
            <p:nvSpPr>
              <p:cNvPr id="68656"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p>
                <a:endParaRPr lang="th-TH"/>
              </a:p>
            </p:txBody>
          </p:sp>
          <p:grpSp>
            <p:nvGrpSpPr>
              <p:cNvPr id="68657" name="Group 30"/>
              <p:cNvGrpSpPr>
                <a:grpSpLocks/>
              </p:cNvGrpSpPr>
              <p:nvPr/>
            </p:nvGrpSpPr>
            <p:grpSpPr bwMode="auto">
              <a:xfrm>
                <a:off x="3984" y="3552"/>
                <a:ext cx="144" cy="144"/>
                <a:chOff x="4176" y="3552"/>
                <a:chExt cx="144" cy="144"/>
              </a:xfrm>
            </p:grpSpPr>
            <p:sp>
              <p:nvSpPr>
                <p:cNvPr id="68664"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8665"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p>
                  <a:endParaRPr lang="th-TH"/>
                </a:p>
              </p:txBody>
            </p:sp>
          </p:grpSp>
          <p:sp>
            <p:nvSpPr>
              <p:cNvPr id="68658"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8659"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8660"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p:spPr>
            <p:txBody>
              <a:bodyPr wrap="none"/>
              <a:lstStyle/>
              <a:p>
                <a:endParaRPr lang="th-TH"/>
              </a:p>
            </p:txBody>
          </p:sp>
          <p:sp>
            <p:nvSpPr>
              <p:cNvPr id="68661"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p:spPr>
            <p:txBody>
              <a:bodyPr wrap="none"/>
              <a:lstStyle/>
              <a:p>
                <a:endParaRPr lang="th-TH"/>
              </a:p>
            </p:txBody>
          </p:sp>
          <p:sp>
            <p:nvSpPr>
              <p:cNvPr id="68662"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p:spPr>
            <p:txBody>
              <a:bodyPr wrap="none"/>
              <a:lstStyle/>
              <a:p>
                <a:endParaRPr lang="th-TH"/>
              </a:p>
            </p:txBody>
          </p:sp>
          <p:sp>
            <p:nvSpPr>
              <p:cNvPr id="68663"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p:spPr>
            <p:txBody>
              <a:bodyPr wrap="none"/>
              <a:lstStyle/>
              <a:p>
                <a:endParaRPr lang="th-TH"/>
              </a:p>
            </p:txBody>
          </p:sp>
        </p:grpSp>
        <p:sp>
          <p:nvSpPr>
            <p:cNvPr id="68630" name="Text Box 39"/>
            <p:cNvSpPr txBox="1">
              <a:spLocks noChangeArrowheads="1"/>
            </p:cNvSpPr>
            <p:nvPr/>
          </p:nvSpPr>
          <p:spPr bwMode="auto">
            <a:xfrm>
              <a:off x="1248" y="2064"/>
              <a:ext cx="221" cy="288"/>
            </a:xfrm>
            <a:prstGeom prst="rect">
              <a:avLst/>
            </a:prstGeom>
            <a:noFill/>
            <a:ln w="9525">
              <a:noFill/>
              <a:miter lim="800000"/>
              <a:headEnd/>
              <a:tailEnd/>
            </a:ln>
          </p:spPr>
          <p:txBody>
            <a:bodyPr wrap="none">
              <a:spAutoFit/>
            </a:bodyPr>
            <a:lstStyle/>
            <a:p>
              <a:r>
                <a:rPr lang="en-US"/>
                <a:t>2</a:t>
              </a:r>
            </a:p>
          </p:txBody>
        </p:sp>
        <p:sp>
          <p:nvSpPr>
            <p:cNvPr id="68631" name="Text Box 40"/>
            <p:cNvSpPr txBox="1">
              <a:spLocks noChangeArrowheads="1"/>
            </p:cNvSpPr>
            <p:nvPr/>
          </p:nvSpPr>
          <p:spPr bwMode="auto">
            <a:xfrm>
              <a:off x="4320" y="2064"/>
              <a:ext cx="221" cy="288"/>
            </a:xfrm>
            <a:prstGeom prst="rect">
              <a:avLst/>
            </a:prstGeom>
            <a:noFill/>
            <a:ln w="9525">
              <a:noFill/>
              <a:miter lim="800000"/>
              <a:headEnd/>
              <a:tailEnd/>
            </a:ln>
          </p:spPr>
          <p:txBody>
            <a:bodyPr wrap="none">
              <a:spAutoFit/>
            </a:bodyPr>
            <a:lstStyle/>
            <a:p>
              <a:r>
                <a:rPr lang="en-US"/>
                <a:t>3</a:t>
              </a:r>
            </a:p>
          </p:txBody>
        </p:sp>
        <p:sp>
          <p:nvSpPr>
            <p:cNvPr id="68632" name="Text Box 41"/>
            <p:cNvSpPr txBox="1">
              <a:spLocks noChangeArrowheads="1"/>
            </p:cNvSpPr>
            <p:nvPr/>
          </p:nvSpPr>
          <p:spPr bwMode="auto">
            <a:xfrm>
              <a:off x="720" y="2640"/>
              <a:ext cx="221" cy="288"/>
            </a:xfrm>
            <a:prstGeom prst="rect">
              <a:avLst/>
            </a:prstGeom>
            <a:noFill/>
            <a:ln w="9525">
              <a:noFill/>
              <a:miter lim="800000"/>
              <a:headEnd/>
              <a:tailEnd/>
            </a:ln>
          </p:spPr>
          <p:txBody>
            <a:bodyPr wrap="none">
              <a:spAutoFit/>
            </a:bodyPr>
            <a:lstStyle/>
            <a:p>
              <a:r>
                <a:rPr lang="en-US"/>
                <a:t>4</a:t>
              </a:r>
            </a:p>
          </p:txBody>
        </p:sp>
        <p:sp>
          <p:nvSpPr>
            <p:cNvPr id="68633" name="Text Box 42"/>
            <p:cNvSpPr txBox="1">
              <a:spLocks noChangeArrowheads="1"/>
            </p:cNvSpPr>
            <p:nvPr/>
          </p:nvSpPr>
          <p:spPr bwMode="auto">
            <a:xfrm>
              <a:off x="2112" y="2640"/>
              <a:ext cx="221" cy="288"/>
            </a:xfrm>
            <a:prstGeom prst="rect">
              <a:avLst/>
            </a:prstGeom>
            <a:noFill/>
            <a:ln w="9525">
              <a:noFill/>
              <a:miter lim="800000"/>
              <a:headEnd/>
              <a:tailEnd/>
            </a:ln>
          </p:spPr>
          <p:txBody>
            <a:bodyPr wrap="none">
              <a:spAutoFit/>
            </a:bodyPr>
            <a:lstStyle/>
            <a:p>
              <a:r>
                <a:rPr lang="en-US"/>
                <a:t>5</a:t>
              </a:r>
            </a:p>
          </p:txBody>
        </p:sp>
      </p:grpSp>
      <p:sp>
        <p:nvSpPr>
          <p:cNvPr id="68614" name="Oval 43"/>
          <p:cNvSpPr>
            <a:spLocks noChangeArrowheads="1"/>
          </p:cNvSpPr>
          <p:nvPr/>
        </p:nvSpPr>
        <p:spPr bwMode="auto">
          <a:xfrm>
            <a:off x="6629400" y="35052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8615" name="Oval 44"/>
          <p:cNvSpPr>
            <a:spLocks noChangeArrowheads="1"/>
          </p:cNvSpPr>
          <p:nvPr/>
        </p:nvSpPr>
        <p:spPr bwMode="auto">
          <a:xfrm>
            <a:off x="2286000" y="35052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8616" name="Oval 45"/>
          <p:cNvSpPr>
            <a:spLocks noChangeArrowheads="1"/>
          </p:cNvSpPr>
          <p:nvPr/>
        </p:nvSpPr>
        <p:spPr bwMode="auto">
          <a:xfrm>
            <a:off x="4419600" y="25908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
        <p:nvSpPr>
          <p:cNvPr id="68617" name="Line 46"/>
          <p:cNvSpPr>
            <a:spLocks noChangeShapeType="1"/>
          </p:cNvSpPr>
          <p:nvPr/>
        </p:nvSpPr>
        <p:spPr bwMode="auto">
          <a:xfrm flipH="1">
            <a:off x="5551488" y="4702175"/>
            <a:ext cx="352425" cy="954088"/>
          </a:xfrm>
          <a:prstGeom prst="line">
            <a:avLst/>
          </a:prstGeom>
          <a:noFill/>
          <a:ln w="9525">
            <a:solidFill>
              <a:schemeClr val="tx1"/>
            </a:solidFill>
            <a:round/>
            <a:headEnd/>
            <a:tailEnd type="triangle" w="med" len="med"/>
          </a:ln>
        </p:spPr>
        <p:txBody>
          <a:bodyPr wrap="none"/>
          <a:lstStyle/>
          <a:p>
            <a:endParaRPr lang="th-TH"/>
          </a:p>
        </p:txBody>
      </p:sp>
      <p:sp>
        <p:nvSpPr>
          <p:cNvPr id="68618" name="Line 47"/>
          <p:cNvSpPr>
            <a:spLocks noChangeShapeType="1"/>
          </p:cNvSpPr>
          <p:nvPr/>
        </p:nvSpPr>
        <p:spPr bwMode="auto">
          <a:xfrm>
            <a:off x="6061075" y="4689475"/>
            <a:ext cx="352425" cy="954088"/>
          </a:xfrm>
          <a:prstGeom prst="line">
            <a:avLst/>
          </a:prstGeom>
          <a:noFill/>
          <a:ln w="9525">
            <a:solidFill>
              <a:schemeClr val="tx1"/>
            </a:solidFill>
            <a:round/>
            <a:headEnd/>
            <a:tailEnd type="triangle" w="med" len="med"/>
          </a:ln>
        </p:spPr>
        <p:txBody>
          <a:bodyPr wrap="none"/>
          <a:lstStyle/>
          <a:p>
            <a:endParaRPr lang="th-TH"/>
          </a:p>
        </p:txBody>
      </p:sp>
      <p:sp>
        <p:nvSpPr>
          <p:cNvPr id="68619" name="Oval 48"/>
          <p:cNvSpPr>
            <a:spLocks noChangeArrowheads="1"/>
          </p:cNvSpPr>
          <p:nvPr/>
        </p:nvSpPr>
        <p:spPr bwMode="auto">
          <a:xfrm>
            <a:off x="3200400" y="44958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
        <p:nvSpPr>
          <p:cNvPr id="68620" name="Oval 49"/>
          <p:cNvSpPr>
            <a:spLocks noChangeArrowheads="1"/>
          </p:cNvSpPr>
          <p:nvPr/>
        </p:nvSpPr>
        <p:spPr bwMode="auto">
          <a:xfrm>
            <a:off x="1447800" y="4495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8621" name="Oval 50"/>
          <p:cNvSpPr>
            <a:spLocks noChangeArrowheads="1"/>
          </p:cNvSpPr>
          <p:nvPr/>
        </p:nvSpPr>
        <p:spPr bwMode="auto">
          <a:xfrm>
            <a:off x="2286000" y="35052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
        <p:nvSpPr>
          <p:cNvPr id="68622" name="Oval 51"/>
          <p:cNvSpPr>
            <a:spLocks noChangeArrowheads="1"/>
          </p:cNvSpPr>
          <p:nvPr/>
        </p:nvSpPr>
        <p:spPr bwMode="auto">
          <a:xfrm>
            <a:off x="1447800" y="4495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68623" name="Oval 52"/>
          <p:cNvSpPr>
            <a:spLocks noChangeArrowheads="1"/>
          </p:cNvSpPr>
          <p:nvPr/>
        </p:nvSpPr>
        <p:spPr bwMode="auto">
          <a:xfrm>
            <a:off x="1981200" y="5638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68624" name="Oval 53"/>
          <p:cNvSpPr>
            <a:spLocks noChangeArrowheads="1"/>
          </p:cNvSpPr>
          <p:nvPr/>
        </p:nvSpPr>
        <p:spPr bwMode="auto">
          <a:xfrm>
            <a:off x="914400" y="5638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68625" name="Oval 54"/>
          <p:cNvSpPr>
            <a:spLocks noChangeArrowheads="1"/>
          </p:cNvSpPr>
          <p:nvPr/>
        </p:nvSpPr>
        <p:spPr bwMode="auto">
          <a:xfrm>
            <a:off x="914400" y="5638800"/>
            <a:ext cx="228600" cy="228600"/>
          </a:xfrm>
          <a:prstGeom prst="ellipse">
            <a:avLst/>
          </a:prstGeom>
          <a:noFill/>
          <a:ln w="9525">
            <a:solidFill>
              <a:schemeClr val="tx1"/>
            </a:solidFill>
            <a:round/>
            <a:headEnd/>
            <a:tailEnd/>
          </a:ln>
        </p:spPr>
        <p:txBody>
          <a:bodyPr wrap="none" anchor="ctr"/>
          <a:lstStyle/>
          <a:p>
            <a:endParaRPr lang="th-TH"/>
          </a:p>
        </p:txBody>
      </p:sp>
      <p:sp>
        <p:nvSpPr>
          <p:cNvPr id="68626" name="Oval 55"/>
          <p:cNvSpPr>
            <a:spLocks noChangeArrowheads="1"/>
          </p:cNvSpPr>
          <p:nvPr/>
        </p:nvSpPr>
        <p:spPr bwMode="auto">
          <a:xfrm>
            <a:off x="3810000" y="5638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8627" name="Oval 56"/>
          <p:cNvSpPr>
            <a:spLocks noChangeArrowheads="1"/>
          </p:cNvSpPr>
          <p:nvPr/>
        </p:nvSpPr>
        <p:spPr bwMode="auto">
          <a:xfrm>
            <a:off x="2667000" y="5638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8628" name="AutoShape 57"/>
          <p:cNvSpPr>
            <a:spLocks noChangeArrowheads="1"/>
          </p:cNvSpPr>
          <p:nvPr/>
        </p:nvSpPr>
        <p:spPr bwMode="auto">
          <a:xfrm>
            <a:off x="2362200" y="56388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p>
            <a:endParaRPr lang="th-TH"/>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Depth-First Strategy</a:t>
            </a:r>
          </a:p>
        </p:txBody>
      </p:sp>
      <p:sp>
        <p:nvSpPr>
          <p:cNvPr id="69635"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pPr>
            <a:r>
              <a:rPr lang="en-US" smtClean="0"/>
              <a:t> </a:t>
            </a:r>
            <a:r>
              <a:rPr lang="en-US" sz="2800" smtClean="0"/>
              <a:t>New nodes are inserted at the front of FRINGE</a:t>
            </a:r>
          </a:p>
        </p:txBody>
      </p:sp>
      <p:sp>
        <p:nvSpPr>
          <p:cNvPr id="69636" name="Text Box 4"/>
          <p:cNvSpPr txBox="1">
            <a:spLocks noChangeArrowheads="1"/>
          </p:cNvSpPr>
          <p:nvPr/>
        </p:nvSpPr>
        <p:spPr bwMode="auto">
          <a:xfrm>
            <a:off x="4114800" y="2362200"/>
            <a:ext cx="350838" cy="457200"/>
          </a:xfrm>
          <a:prstGeom prst="rect">
            <a:avLst/>
          </a:prstGeom>
          <a:noFill/>
          <a:ln w="9525">
            <a:noFill/>
            <a:miter lim="800000"/>
            <a:headEnd/>
            <a:tailEnd/>
          </a:ln>
        </p:spPr>
        <p:txBody>
          <a:bodyPr wrap="none">
            <a:spAutoFit/>
          </a:bodyPr>
          <a:lstStyle/>
          <a:p>
            <a:r>
              <a:rPr lang="en-US"/>
              <a:t>1</a:t>
            </a:r>
          </a:p>
        </p:txBody>
      </p:sp>
      <p:grpSp>
        <p:nvGrpSpPr>
          <p:cNvPr id="69637" name="Group 5"/>
          <p:cNvGrpSpPr>
            <a:grpSpLocks/>
          </p:cNvGrpSpPr>
          <p:nvPr/>
        </p:nvGrpSpPr>
        <p:grpSpPr bwMode="auto">
          <a:xfrm>
            <a:off x="914400" y="2590800"/>
            <a:ext cx="7391400" cy="3276600"/>
            <a:chOff x="576" y="1632"/>
            <a:chExt cx="4656" cy="2064"/>
          </a:xfrm>
        </p:grpSpPr>
        <p:grpSp>
          <p:nvGrpSpPr>
            <p:cNvPr id="69653" name="Group 6"/>
            <p:cNvGrpSpPr>
              <a:grpSpLocks/>
            </p:cNvGrpSpPr>
            <p:nvPr/>
          </p:nvGrpSpPr>
          <p:grpSpPr bwMode="auto">
            <a:xfrm>
              <a:off x="576" y="1632"/>
              <a:ext cx="4656" cy="2064"/>
              <a:chOff x="576" y="1632"/>
              <a:chExt cx="4656" cy="2064"/>
            </a:xfrm>
          </p:grpSpPr>
          <p:sp>
            <p:nvSpPr>
              <p:cNvPr id="69658"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9659"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9660"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9661"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9662"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9663"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9664"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9665"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9666"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9667"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9668"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9669"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9670"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p:spPr>
            <p:txBody>
              <a:bodyPr wrap="none"/>
              <a:lstStyle/>
              <a:p>
                <a:endParaRPr lang="th-TH"/>
              </a:p>
            </p:txBody>
          </p:sp>
          <p:sp>
            <p:nvSpPr>
              <p:cNvPr id="69671"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p:spPr>
            <p:txBody>
              <a:bodyPr wrap="none"/>
              <a:lstStyle/>
              <a:p>
                <a:endParaRPr lang="th-TH"/>
              </a:p>
            </p:txBody>
          </p:sp>
          <p:sp>
            <p:nvSpPr>
              <p:cNvPr id="69672"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p:spPr>
            <p:txBody>
              <a:bodyPr wrap="none"/>
              <a:lstStyle/>
              <a:p>
                <a:endParaRPr lang="th-TH"/>
              </a:p>
            </p:txBody>
          </p:sp>
          <p:sp>
            <p:nvSpPr>
              <p:cNvPr id="69673"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p:spPr>
            <p:txBody>
              <a:bodyPr wrap="none"/>
              <a:lstStyle/>
              <a:p>
                <a:endParaRPr lang="th-TH"/>
              </a:p>
            </p:txBody>
          </p:sp>
          <p:sp>
            <p:nvSpPr>
              <p:cNvPr id="69674"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p:spPr>
            <p:txBody>
              <a:bodyPr wrap="none"/>
              <a:lstStyle/>
              <a:p>
                <a:endParaRPr lang="th-TH"/>
              </a:p>
            </p:txBody>
          </p:sp>
          <p:sp>
            <p:nvSpPr>
              <p:cNvPr id="69675"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p:spPr>
            <p:txBody>
              <a:bodyPr wrap="none"/>
              <a:lstStyle/>
              <a:p>
                <a:endParaRPr lang="th-TH"/>
              </a:p>
            </p:txBody>
          </p:sp>
          <p:sp>
            <p:nvSpPr>
              <p:cNvPr id="69676"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p:spPr>
            <p:txBody>
              <a:bodyPr wrap="none"/>
              <a:lstStyle/>
              <a:p>
                <a:endParaRPr lang="th-TH"/>
              </a:p>
            </p:txBody>
          </p:sp>
          <p:sp>
            <p:nvSpPr>
              <p:cNvPr id="69677"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p:spPr>
            <p:txBody>
              <a:bodyPr wrap="none"/>
              <a:lstStyle/>
              <a:p>
                <a:endParaRPr lang="th-TH"/>
              </a:p>
            </p:txBody>
          </p:sp>
          <p:sp>
            <p:nvSpPr>
              <p:cNvPr id="69678"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p:spPr>
            <p:txBody>
              <a:bodyPr wrap="none"/>
              <a:lstStyle/>
              <a:p>
                <a:endParaRPr lang="th-TH"/>
              </a:p>
            </p:txBody>
          </p:sp>
          <p:sp>
            <p:nvSpPr>
              <p:cNvPr id="69679"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p:spPr>
            <p:txBody>
              <a:bodyPr wrap="none"/>
              <a:lstStyle/>
              <a:p>
                <a:endParaRPr lang="th-TH"/>
              </a:p>
            </p:txBody>
          </p:sp>
          <p:sp>
            <p:nvSpPr>
              <p:cNvPr id="69680"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p>
                <a:endParaRPr lang="th-TH"/>
              </a:p>
            </p:txBody>
          </p:sp>
          <p:grpSp>
            <p:nvGrpSpPr>
              <p:cNvPr id="69681" name="Group 30"/>
              <p:cNvGrpSpPr>
                <a:grpSpLocks/>
              </p:cNvGrpSpPr>
              <p:nvPr/>
            </p:nvGrpSpPr>
            <p:grpSpPr bwMode="auto">
              <a:xfrm>
                <a:off x="3984" y="3552"/>
                <a:ext cx="144" cy="144"/>
                <a:chOff x="4176" y="3552"/>
                <a:chExt cx="144" cy="144"/>
              </a:xfrm>
            </p:grpSpPr>
            <p:sp>
              <p:nvSpPr>
                <p:cNvPr id="69688"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9689"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p>
                  <a:endParaRPr lang="th-TH"/>
                </a:p>
              </p:txBody>
            </p:sp>
          </p:grpSp>
          <p:sp>
            <p:nvSpPr>
              <p:cNvPr id="69682"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9683"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69684"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p:spPr>
            <p:txBody>
              <a:bodyPr wrap="none"/>
              <a:lstStyle/>
              <a:p>
                <a:endParaRPr lang="th-TH"/>
              </a:p>
            </p:txBody>
          </p:sp>
          <p:sp>
            <p:nvSpPr>
              <p:cNvPr id="69685"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p:spPr>
            <p:txBody>
              <a:bodyPr wrap="none"/>
              <a:lstStyle/>
              <a:p>
                <a:endParaRPr lang="th-TH"/>
              </a:p>
            </p:txBody>
          </p:sp>
          <p:sp>
            <p:nvSpPr>
              <p:cNvPr id="69686"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p:spPr>
            <p:txBody>
              <a:bodyPr wrap="none"/>
              <a:lstStyle/>
              <a:p>
                <a:endParaRPr lang="th-TH"/>
              </a:p>
            </p:txBody>
          </p:sp>
          <p:sp>
            <p:nvSpPr>
              <p:cNvPr id="69687"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p:spPr>
            <p:txBody>
              <a:bodyPr wrap="none"/>
              <a:lstStyle/>
              <a:p>
                <a:endParaRPr lang="th-TH"/>
              </a:p>
            </p:txBody>
          </p:sp>
        </p:grpSp>
        <p:sp>
          <p:nvSpPr>
            <p:cNvPr id="69654" name="Text Box 39"/>
            <p:cNvSpPr txBox="1">
              <a:spLocks noChangeArrowheads="1"/>
            </p:cNvSpPr>
            <p:nvPr/>
          </p:nvSpPr>
          <p:spPr bwMode="auto">
            <a:xfrm>
              <a:off x="1248" y="2064"/>
              <a:ext cx="221" cy="288"/>
            </a:xfrm>
            <a:prstGeom prst="rect">
              <a:avLst/>
            </a:prstGeom>
            <a:noFill/>
            <a:ln w="9525">
              <a:noFill/>
              <a:miter lim="800000"/>
              <a:headEnd/>
              <a:tailEnd/>
            </a:ln>
          </p:spPr>
          <p:txBody>
            <a:bodyPr wrap="none">
              <a:spAutoFit/>
            </a:bodyPr>
            <a:lstStyle/>
            <a:p>
              <a:r>
                <a:rPr lang="en-US"/>
                <a:t>2</a:t>
              </a:r>
            </a:p>
          </p:txBody>
        </p:sp>
        <p:sp>
          <p:nvSpPr>
            <p:cNvPr id="69655" name="Text Box 40"/>
            <p:cNvSpPr txBox="1">
              <a:spLocks noChangeArrowheads="1"/>
            </p:cNvSpPr>
            <p:nvPr/>
          </p:nvSpPr>
          <p:spPr bwMode="auto">
            <a:xfrm>
              <a:off x="4320" y="2064"/>
              <a:ext cx="221" cy="288"/>
            </a:xfrm>
            <a:prstGeom prst="rect">
              <a:avLst/>
            </a:prstGeom>
            <a:noFill/>
            <a:ln w="9525">
              <a:noFill/>
              <a:miter lim="800000"/>
              <a:headEnd/>
              <a:tailEnd/>
            </a:ln>
          </p:spPr>
          <p:txBody>
            <a:bodyPr wrap="none">
              <a:spAutoFit/>
            </a:bodyPr>
            <a:lstStyle/>
            <a:p>
              <a:r>
                <a:rPr lang="en-US"/>
                <a:t>3</a:t>
              </a:r>
            </a:p>
          </p:txBody>
        </p:sp>
        <p:sp>
          <p:nvSpPr>
            <p:cNvPr id="69656" name="Text Box 41"/>
            <p:cNvSpPr txBox="1">
              <a:spLocks noChangeArrowheads="1"/>
            </p:cNvSpPr>
            <p:nvPr/>
          </p:nvSpPr>
          <p:spPr bwMode="auto">
            <a:xfrm>
              <a:off x="720" y="2640"/>
              <a:ext cx="221" cy="288"/>
            </a:xfrm>
            <a:prstGeom prst="rect">
              <a:avLst/>
            </a:prstGeom>
            <a:noFill/>
            <a:ln w="9525">
              <a:noFill/>
              <a:miter lim="800000"/>
              <a:headEnd/>
              <a:tailEnd/>
            </a:ln>
          </p:spPr>
          <p:txBody>
            <a:bodyPr wrap="none">
              <a:spAutoFit/>
            </a:bodyPr>
            <a:lstStyle/>
            <a:p>
              <a:r>
                <a:rPr lang="en-US"/>
                <a:t>4</a:t>
              </a:r>
            </a:p>
          </p:txBody>
        </p:sp>
        <p:sp>
          <p:nvSpPr>
            <p:cNvPr id="69657" name="Text Box 42"/>
            <p:cNvSpPr txBox="1">
              <a:spLocks noChangeArrowheads="1"/>
            </p:cNvSpPr>
            <p:nvPr/>
          </p:nvSpPr>
          <p:spPr bwMode="auto">
            <a:xfrm>
              <a:off x="2112" y="2640"/>
              <a:ext cx="221" cy="288"/>
            </a:xfrm>
            <a:prstGeom prst="rect">
              <a:avLst/>
            </a:prstGeom>
            <a:noFill/>
            <a:ln w="9525">
              <a:noFill/>
              <a:miter lim="800000"/>
              <a:headEnd/>
              <a:tailEnd/>
            </a:ln>
          </p:spPr>
          <p:txBody>
            <a:bodyPr wrap="none">
              <a:spAutoFit/>
            </a:bodyPr>
            <a:lstStyle/>
            <a:p>
              <a:r>
                <a:rPr lang="en-US"/>
                <a:t>5</a:t>
              </a:r>
            </a:p>
          </p:txBody>
        </p:sp>
      </p:grpSp>
      <p:sp>
        <p:nvSpPr>
          <p:cNvPr id="69638" name="Oval 43"/>
          <p:cNvSpPr>
            <a:spLocks noChangeArrowheads="1"/>
          </p:cNvSpPr>
          <p:nvPr/>
        </p:nvSpPr>
        <p:spPr bwMode="auto">
          <a:xfrm>
            <a:off x="6629400" y="35052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9639" name="Oval 44"/>
          <p:cNvSpPr>
            <a:spLocks noChangeArrowheads="1"/>
          </p:cNvSpPr>
          <p:nvPr/>
        </p:nvSpPr>
        <p:spPr bwMode="auto">
          <a:xfrm>
            <a:off x="2286000" y="35052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9640" name="Oval 45"/>
          <p:cNvSpPr>
            <a:spLocks noChangeArrowheads="1"/>
          </p:cNvSpPr>
          <p:nvPr/>
        </p:nvSpPr>
        <p:spPr bwMode="auto">
          <a:xfrm>
            <a:off x="4419600" y="25908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
        <p:nvSpPr>
          <p:cNvPr id="69641" name="Line 46"/>
          <p:cNvSpPr>
            <a:spLocks noChangeShapeType="1"/>
          </p:cNvSpPr>
          <p:nvPr/>
        </p:nvSpPr>
        <p:spPr bwMode="auto">
          <a:xfrm flipH="1">
            <a:off x="5551488" y="4702175"/>
            <a:ext cx="352425" cy="954088"/>
          </a:xfrm>
          <a:prstGeom prst="line">
            <a:avLst/>
          </a:prstGeom>
          <a:noFill/>
          <a:ln w="9525">
            <a:solidFill>
              <a:schemeClr val="tx1"/>
            </a:solidFill>
            <a:round/>
            <a:headEnd/>
            <a:tailEnd type="triangle" w="med" len="med"/>
          </a:ln>
        </p:spPr>
        <p:txBody>
          <a:bodyPr wrap="none"/>
          <a:lstStyle/>
          <a:p>
            <a:endParaRPr lang="th-TH"/>
          </a:p>
        </p:txBody>
      </p:sp>
      <p:sp>
        <p:nvSpPr>
          <p:cNvPr id="69642" name="Line 47"/>
          <p:cNvSpPr>
            <a:spLocks noChangeShapeType="1"/>
          </p:cNvSpPr>
          <p:nvPr/>
        </p:nvSpPr>
        <p:spPr bwMode="auto">
          <a:xfrm>
            <a:off x="6061075" y="4689475"/>
            <a:ext cx="352425" cy="954088"/>
          </a:xfrm>
          <a:prstGeom prst="line">
            <a:avLst/>
          </a:prstGeom>
          <a:noFill/>
          <a:ln w="9525">
            <a:solidFill>
              <a:schemeClr val="tx1"/>
            </a:solidFill>
            <a:round/>
            <a:headEnd/>
            <a:tailEnd type="triangle" w="med" len="med"/>
          </a:ln>
        </p:spPr>
        <p:txBody>
          <a:bodyPr wrap="none"/>
          <a:lstStyle/>
          <a:p>
            <a:endParaRPr lang="th-TH"/>
          </a:p>
        </p:txBody>
      </p:sp>
      <p:sp>
        <p:nvSpPr>
          <p:cNvPr id="69643" name="Oval 48"/>
          <p:cNvSpPr>
            <a:spLocks noChangeArrowheads="1"/>
          </p:cNvSpPr>
          <p:nvPr/>
        </p:nvSpPr>
        <p:spPr bwMode="auto">
          <a:xfrm>
            <a:off x="3200400" y="44958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
        <p:nvSpPr>
          <p:cNvPr id="69644" name="Oval 49"/>
          <p:cNvSpPr>
            <a:spLocks noChangeArrowheads="1"/>
          </p:cNvSpPr>
          <p:nvPr/>
        </p:nvSpPr>
        <p:spPr bwMode="auto">
          <a:xfrm>
            <a:off x="1447800" y="4495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9645" name="Oval 50"/>
          <p:cNvSpPr>
            <a:spLocks noChangeArrowheads="1"/>
          </p:cNvSpPr>
          <p:nvPr/>
        </p:nvSpPr>
        <p:spPr bwMode="auto">
          <a:xfrm>
            <a:off x="2286000" y="35052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
        <p:nvSpPr>
          <p:cNvPr id="69646" name="Oval 51"/>
          <p:cNvSpPr>
            <a:spLocks noChangeArrowheads="1"/>
          </p:cNvSpPr>
          <p:nvPr/>
        </p:nvSpPr>
        <p:spPr bwMode="auto">
          <a:xfrm>
            <a:off x="1447800" y="4495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69647" name="Oval 52"/>
          <p:cNvSpPr>
            <a:spLocks noChangeArrowheads="1"/>
          </p:cNvSpPr>
          <p:nvPr/>
        </p:nvSpPr>
        <p:spPr bwMode="auto">
          <a:xfrm>
            <a:off x="1981200" y="5638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69648" name="Oval 53"/>
          <p:cNvSpPr>
            <a:spLocks noChangeArrowheads="1"/>
          </p:cNvSpPr>
          <p:nvPr/>
        </p:nvSpPr>
        <p:spPr bwMode="auto">
          <a:xfrm>
            <a:off x="914400" y="5638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69649" name="Oval 54"/>
          <p:cNvSpPr>
            <a:spLocks noChangeArrowheads="1"/>
          </p:cNvSpPr>
          <p:nvPr/>
        </p:nvSpPr>
        <p:spPr bwMode="auto">
          <a:xfrm>
            <a:off x="914400" y="5638800"/>
            <a:ext cx="228600" cy="228600"/>
          </a:xfrm>
          <a:prstGeom prst="ellipse">
            <a:avLst/>
          </a:prstGeom>
          <a:noFill/>
          <a:ln w="9525">
            <a:solidFill>
              <a:schemeClr val="tx1"/>
            </a:solidFill>
            <a:round/>
            <a:headEnd/>
            <a:tailEnd/>
          </a:ln>
        </p:spPr>
        <p:txBody>
          <a:bodyPr wrap="none" anchor="ctr"/>
          <a:lstStyle/>
          <a:p>
            <a:endParaRPr lang="th-TH"/>
          </a:p>
        </p:txBody>
      </p:sp>
      <p:sp>
        <p:nvSpPr>
          <p:cNvPr id="69650" name="Oval 55"/>
          <p:cNvSpPr>
            <a:spLocks noChangeArrowheads="1"/>
          </p:cNvSpPr>
          <p:nvPr/>
        </p:nvSpPr>
        <p:spPr bwMode="auto">
          <a:xfrm>
            <a:off x="3810000" y="5638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69651" name="Oval 56"/>
          <p:cNvSpPr>
            <a:spLocks noChangeArrowheads="1"/>
          </p:cNvSpPr>
          <p:nvPr/>
        </p:nvSpPr>
        <p:spPr bwMode="auto">
          <a:xfrm>
            <a:off x="2667000" y="5638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69652" name="AutoShape 57"/>
          <p:cNvSpPr>
            <a:spLocks noChangeArrowheads="1"/>
          </p:cNvSpPr>
          <p:nvPr/>
        </p:nvSpPr>
        <p:spPr bwMode="auto">
          <a:xfrm>
            <a:off x="3505200" y="56388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p>
            <a:endParaRPr lang="th-TH"/>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Depth-First Strategy</a:t>
            </a:r>
          </a:p>
        </p:txBody>
      </p:sp>
      <p:sp>
        <p:nvSpPr>
          <p:cNvPr id="70659"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pPr>
            <a:r>
              <a:rPr lang="en-US" smtClean="0"/>
              <a:t> </a:t>
            </a:r>
            <a:r>
              <a:rPr lang="en-US" sz="2800" smtClean="0"/>
              <a:t>New nodes are inserted at the front of FRINGE</a:t>
            </a:r>
          </a:p>
        </p:txBody>
      </p:sp>
      <p:sp>
        <p:nvSpPr>
          <p:cNvPr id="70660" name="Text Box 4"/>
          <p:cNvSpPr txBox="1">
            <a:spLocks noChangeArrowheads="1"/>
          </p:cNvSpPr>
          <p:nvPr/>
        </p:nvSpPr>
        <p:spPr bwMode="auto">
          <a:xfrm>
            <a:off x="4114800" y="2362200"/>
            <a:ext cx="350838" cy="457200"/>
          </a:xfrm>
          <a:prstGeom prst="rect">
            <a:avLst/>
          </a:prstGeom>
          <a:noFill/>
          <a:ln w="9525">
            <a:noFill/>
            <a:miter lim="800000"/>
            <a:headEnd/>
            <a:tailEnd/>
          </a:ln>
        </p:spPr>
        <p:txBody>
          <a:bodyPr wrap="none">
            <a:spAutoFit/>
          </a:bodyPr>
          <a:lstStyle/>
          <a:p>
            <a:r>
              <a:rPr lang="en-US"/>
              <a:t>1</a:t>
            </a:r>
          </a:p>
        </p:txBody>
      </p:sp>
      <p:grpSp>
        <p:nvGrpSpPr>
          <p:cNvPr id="70661" name="Group 5"/>
          <p:cNvGrpSpPr>
            <a:grpSpLocks/>
          </p:cNvGrpSpPr>
          <p:nvPr/>
        </p:nvGrpSpPr>
        <p:grpSpPr bwMode="auto">
          <a:xfrm>
            <a:off x="914400" y="2590800"/>
            <a:ext cx="7391400" cy="3276600"/>
            <a:chOff x="576" y="1632"/>
            <a:chExt cx="4656" cy="2064"/>
          </a:xfrm>
        </p:grpSpPr>
        <p:grpSp>
          <p:nvGrpSpPr>
            <p:cNvPr id="70677" name="Group 6"/>
            <p:cNvGrpSpPr>
              <a:grpSpLocks/>
            </p:cNvGrpSpPr>
            <p:nvPr/>
          </p:nvGrpSpPr>
          <p:grpSpPr bwMode="auto">
            <a:xfrm>
              <a:off x="576" y="1632"/>
              <a:ext cx="4656" cy="2064"/>
              <a:chOff x="576" y="1632"/>
              <a:chExt cx="4656" cy="2064"/>
            </a:xfrm>
          </p:grpSpPr>
          <p:sp>
            <p:nvSpPr>
              <p:cNvPr id="70682"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0683"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0684"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0685"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0686"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0687"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0688"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0689"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0690"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0691"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0692"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0693"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0694"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p:spPr>
            <p:txBody>
              <a:bodyPr wrap="none"/>
              <a:lstStyle/>
              <a:p>
                <a:endParaRPr lang="th-TH"/>
              </a:p>
            </p:txBody>
          </p:sp>
          <p:sp>
            <p:nvSpPr>
              <p:cNvPr id="70695"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p:spPr>
            <p:txBody>
              <a:bodyPr wrap="none"/>
              <a:lstStyle/>
              <a:p>
                <a:endParaRPr lang="th-TH"/>
              </a:p>
            </p:txBody>
          </p:sp>
          <p:sp>
            <p:nvSpPr>
              <p:cNvPr id="70696"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p:spPr>
            <p:txBody>
              <a:bodyPr wrap="none"/>
              <a:lstStyle/>
              <a:p>
                <a:endParaRPr lang="th-TH"/>
              </a:p>
            </p:txBody>
          </p:sp>
          <p:sp>
            <p:nvSpPr>
              <p:cNvPr id="70697"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p:spPr>
            <p:txBody>
              <a:bodyPr wrap="none"/>
              <a:lstStyle/>
              <a:p>
                <a:endParaRPr lang="th-TH"/>
              </a:p>
            </p:txBody>
          </p:sp>
          <p:sp>
            <p:nvSpPr>
              <p:cNvPr id="70698"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p:spPr>
            <p:txBody>
              <a:bodyPr wrap="none"/>
              <a:lstStyle/>
              <a:p>
                <a:endParaRPr lang="th-TH"/>
              </a:p>
            </p:txBody>
          </p:sp>
          <p:sp>
            <p:nvSpPr>
              <p:cNvPr id="70699"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p:spPr>
            <p:txBody>
              <a:bodyPr wrap="none"/>
              <a:lstStyle/>
              <a:p>
                <a:endParaRPr lang="th-TH"/>
              </a:p>
            </p:txBody>
          </p:sp>
          <p:sp>
            <p:nvSpPr>
              <p:cNvPr id="70700"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p:spPr>
            <p:txBody>
              <a:bodyPr wrap="none"/>
              <a:lstStyle/>
              <a:p>
                <a:endParaRPr lang="th-TH"/>
              </a:p>
            </p:txBody>
          </p:sp>
          <p:sp>
            <p:nvSpPr>
              <p:cNvPr id="70701"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p:spPr>
            <p:txBody>
              <a:bodyPr wrap="none"/>
              <a:lstStyle/>
              <a:p>
                <a:endParaRPr lang="th-TH"/>
              </a:p>
            </p:txBody>
          </p:sp>
          <p:sp>
            <p:nvSpPr>
              <p:cNvPr id="70702"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p:spPr>
            <p:txBody>
              <a:bodyPr wrap="none"/>
              <a:lstStyle/>
              <a:p>
                <a:endParaRPr lang="th-TH"/>
              </a:p>
            </p:txBody>
          </p:sp>
          <p:sp>
            <p:nvSpPr>
              <p:cNvPr id="70703"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p:spPr>
            <p:txBody>
              <a:bodyPr wrap="none"/>
              <a:lstStyle/>
              <a:p>
                <a:endParaRPr lang="th-TH"/>
              </a:p>
            </p:txBody>
          </p:sp>
          <p:sp>
            <p:nvSpPr>
              <p:cNvPr id="70704"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p>
                <a:endParaRPr lang="th-TH"/>
              </a:p>
            </p:txBody>
          </p:sp>
          <p:grpSp>
            <p:nvGrpSpPr>
              <p:cNvPr id="70705" name="Group 30"/>
              <p:cNvGrpSpPr>
                <a:grpSpLocks/>
              </p:cNvGrpSpPr>
              <p:nvPr/>
            </p:nvGrpSpPr>
            <p:grpSpPr bwMode="auto">
              <a:xfrm>
                <a:off x="3984" y="3552"/>
                <a:ext cx="144" cy="144"/>
                <a:chOff x="4176" y="3552"/>
                <a:chExt cx="144" cy="144"/>
              </a:xfrm>
            </p:grpSpPr>
            <p:sp>
              <p:nvSpPr>
                <p:cNvPr id="70712"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0713"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p>
                  <a:endParaRPr lang="th-TH"/>
                </a:p>
              </p:txBody>
            </p:sp>
          </p:grpSp>
          <p:sp>
            <p:nvSpPr>
              <p:cNvPr id="70706"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0707"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0708"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p:spPr>
            <p:txBody>
              <a:bodyPr wrap="none"/>
              <a:lstStyle/>
              <a:p>
                <a:endParaRPr lang="th-TH"/>
              </a:p>
            </p:txBody>
          </p:sp>
          <p:sp>
            <p:nvSpPr>
              <p:cNvPr id="70709"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p:spPr>
            <p:txBody>
              <a:bodyPr wrap="none"/>
              <a:lstStyle/>
              <a:p>
                <a:endParaRPr lang="th-TH"/>
              </a:p>
            </p:txBody>
          </p:sp>
          <p:sp>
            <p:nvSpPr>
              <p:cNvPr id="70710"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p:spPr>
            <p:txBody>
              <a:bodyPr wrap="none"/>
              <a:lstStyle/>
              <a:p>
                <a:endParaRPr lang="th-TH"/>
              </a:p>
            </p:txBody>
          </p:sp>
          <p:sp>
            <p:nvSpPr>
              <p:cNvPr id="70711"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p:spPr>
            <p:txBody>
              <a:bodyPr wrap="none"/>
              <a:lstStyle/>
              <a:p>
                <a:endParaRPr lang="th-TH"/>
              </a:p>
            </p:txBody>
          </p:sp>
        </p:grpSp>
        <p:sp>
          <p:nvSpPr>
            <p:cNvPr id="70678" name="Text Box 39"/>
            <p:cNvSpPr txBox="1">
              <a:spLocks noChangeArrowheads="1"/>
            </p:cNvSpPr>
            <p:nvPr/>
          </p:nvSpPr>
          <p:spPr bwMode="auto">
            <a:xfrm>
              <a:off x="1248" y="2064"/>
              <a:ext cx="221" cy="288"/>
            </a:xfrm>
            <a:prstGeom prst="rect">
              <a:avLst/>
            </a:prstGeom>
            <a:noFill/>
            <a:ln w="9525">
              <a:noFill/>
              <a:miter lim="800000"/>
              <a:headEnd/>
              <a:tailEnd/>
            </a:ln>
          </p:spPr>
          <p:txBody>
            <a:bodyPr wrap="none">
              <a:spAutoFit/>
            </a:bodyPr>
            <a:lstStyle/>
            <a:p>
              <a:r>
                <a:rPr lang="en-US"/>
                <a:t>2</a:t>
              </a:r>
            </a:p>
          </p:txBody>
        </p:sp>
        <p:sp>
          <p:nvSpPr>
            <p:cNvPr id="70679" name="Text Box 40"/>
            <p:cNvSpPr txBox="1">
              <a:spLocks noChangeArrowheads="1"/>
            </p:cNvSpPr>
            <p:nvPr/>
          </p:nvSpPr>
          <p:spPr bwMode="auto">
            <a:xfrm>
              <a:off x="4320" y="2064"/>
              <a:ext cx="221" cy="288"/>
            </a:xfrm>
            <a:prstGeom prst="rect">
              <a:avLst/>
            </a:prstGeom>
            <a:noFill/>
            <a:ln w="9525">
              <a:noFill/>
              <a:miter lim="800000"/>
              <a:headEnd/>
              <a:tailEnd/>
            </a:ln>
          </p:spPr>
          <p:txBody>
            <a:bodyPr wrap="none">
              <a:spAutoFit/>
            </a:bodyPr>
            <a:lstStyle/>
            <a:p>
              <a:r>
                <a:rPr lang="en-US"/>
                <a:t>3</a:t>
              </a:r>
            </a:p>
          </p:txBody>
        </p:sp>
        <p:sp>
          <p:nvSpPr>
            <p:cNvPr id="70680" name="Text Box 41"/>
            <p:cNvSpPr txBox="1">
              <a:spLocks noChangeArrowheads="1"/>
            </p:cNvSpPr>
            <p:nvPr/>
          </p:nvSpPr>
          <p:spPr bwMode="auto">
            <a:xfrm>
              <a:off x="720" y="2640"/>
              <a:ext cx="221" cy="288"/>
            </a:xfrm>
            <a:prstGeom prst="rect">
              <a:avLst/>
            </a:prstGeom>
            <a:noFill/>
            <a:ln w="9525">
              <a:noFill/>
              <a:miter lim="800000"/>
              <a:headEnd/>
              <a:tailEnd/>
            </a:ln>
          </p:spPr>
          <p:txBody>
            <a:bodyPr wrap="none">
              <a:spAutoFit/>
            </a:bodyPr>
            <a:lstStyle/>
            <a:p>
              <a:r>
                <a:rPr lang="en-US"/>
                <a:t>4</a:t>
              </a:r>
            </a:p>
          </p:txBody>
        </p:sp>
        <p:sp>
          <p:nvSpPr>
            <p:cNvPr id="70681" name="Text Box 42"/>
            <p:cNvSpPr txBox="1">
              <a:spLocks noChangeArrowheads="1"/>
            </p:cNvSpPr>
            <p:nvPr/>
          </p:nvSpPr>
          <p:spPr bwMode="auto">
            <a:xfrm>
              <a:off x="2112" y="2640"/>
              <a:ext cx="221" cy="288"/>
            </a:xfrm>
            <a:prstGeom prst="rect">
              <a:avLst/>
            </a:prstGeom>
            <a:noFill/>
            <a:ln w="9525">
              <a:noFill/>
              <a:miter lim="800000"/>
              <a:headEnd/>
              <a:tailEnd/>
            </a:ln>
          </p:spPr>
          <p:txBody>
            <a:bodyPr wrap="none">
              <a:spAutoFit/>
            </a:bodyPr>
            <a:lstStyle/>
            <a:p>
              <a:r>
                <a:rPr lang="en-US"/>
                <a:t>5</a:t>
              </a:r>
            </a:p>
          </p:txBody>
        </p:sp>
      </p:grpSp>
      <p:sp>
        <p:nvSpPr>
          <p:cNvPr id="70662" name="Oval 43"/>
          <p:cNvSpPr>
            <a:spLocks noChangeArrowheads="1"/>
          </p:cNvSpPr>
          <p:nvPr/>
        </p:nvSpPr>
        <p:spPr bwMode="auto">
          <a:xfrm>
            <a:off x="6629400" y="35052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70663" name="Oval 44"/>
          <p:cNvSpPr>
            <a:spLocks noChangeArrowheads="1"/>
          </p:cNvSpPr>
          <p:nvPr/>
        </p:nvSpPr>
        <p:spPr bwMode="auto">
          <a:xfrm>
            <a:off x="2286000" y="35052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70664" name="Oval 45"/>
          <p:cNvSpPr>
            <a:spLocks noChangeArrowheads="1"/>
          </p:cNvSpPr>
          <p:nvPr/>
        </p:nvSpPr>
        <p:spPr bwMode="auto">
          <a:xfrm>
            <a:off x="4419600" y="25908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
        <p:nvSpPr>
          <p:cNvPr id="70665" name="Line 46"/>
          <p:cNvSpPr>
            <a:spLocks noChangeShapeType="1"/>
          </p:cNvSpPr>
          <p:nvPr/>
        </p:nvSpPr>
        <p:spPr bwMode="auto">
          <a:xfrm flipH="1">
            <a:off x="5551488" y="4702175"/>
            <a:ext cx="352425" cy="954088"/>
          </a:xfrm>
          <a:prstGeom prst="line">
            <a:avLst/>
          </a:prstGeom>
          <a:noFill/>
          <a:ln w="9525">
            <a:solidFill>
              <a:schemeClr val="tx1"/>
            </a:solidFill>
            <a:round/>
            <a:headEnd/>
            <a:tailEnd type="triangle" w="med" len="med"/>
          </a:ln>
        </p:spPr>
        <p:txBody>
          <a:bodyPr wrap="none"/>
          <a:lstStyle/>
          <a:p>
            <a:endParaRPr lang="th-TH"/>
          </a:p>
        </p:txBody>
      </p:sp>
      <p:sp>
        <p:nvSpPr>
          <p:cNvPr id="70666" name="Line 47"/>
          <p:cNvSpPr>
            <a:spLocks noChangeShapeType="1"/>
          </p:cNvSpPr>
          <p:nvPr/>
        </p:nvSpPr>
        <p:spPr bwMode="auto">
          <a:xfrm>
            <a:off x="6061075" y="4689475"/>
            <a:ext cx="352425" cy="954088"/>
          </a:xfrm>
          <a:prstGeom prst="line">
            <a:avLst/>
          </a:prstGeom>
          <a:noFill/>
          <a:ln w="9525">
            <a:solidFill>
              <a:schemeClr val="tx1"/>
            </a:solidFill>
            <a:round/>
            <a:headEnd/>
            <a:tailEnd type="triangle" w="med" len="med"/>
          </a:ln>
        </p:spPr>
        <p:txBody>
          <a:bodyPr wrap="none"/>
          <a:lstStyle/>
          <a:p>
            <a:endParaRPr lang="th-TH"/>
          </a:p>
        </p:txBody>
      </p:sp>
      <p:sp>
        <p:nvSpPr>
          <p:cNvPr id="70667" name="Oval 48"/>
          <p:cNvSpPr>
            <a:spLocks noChangeArrowheads="1"/>
          </p:cNvSpPr>
          <p:nvPr/>
        </p:nvSpPr>
        <p:spPr bwMode="auto">
          <a:xfrm>
            <a:off x="3200400" y="4495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70668" name="Oval 49"/>
          <p:cNvSpPr>
            <a:spLocks noChangeArrowheads="1"/>
          </p:cNvSpPr>
          <p:nvPr/>
        </p:nvSpPr>
        <p:spPr bwMode="auto">
          <a:xfrm>
            <a:off x="1447800" y="4495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70669" name="Oval 50"/>
          <p:cNvSpPr>
            <a:spLocks noChangeArrowheads="1"/>
          </p:cNvSpPr>
          <p:nvPr/>
        </p:nvSpPr>
        <p:spPr bwMode="auto">
          <a:xfrm>
            <a:off x="2286000" y="35052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70670" name="Oval 51"/>
          <p:cNvSpPr>
            <a:spLocks noChangeArrowheads="1"/>
          </p:cNvSpPr>
          <p:nvPr/>
        </p:nvSpPr>
        <p:spPr bwMode="auto">
          <a:xfrm>
            <a:off x="1447800" y="4495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70671" name="Oval 52"/>
          <p:cNvSpPr>
            <a:spLocks noChangeArrowheads="1"/>
          </p:cNvSpPr>
          <p:nvPr/>
        </p:nvSpPr>
        <p:spPr bwMode="auto">
          <a:xfrm>
            <a:off x="1981200" y="5638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70672" name="Oval 53"/>
          <p:cNvSpPr>
            <a:spLocks noChangeArrowheads="1"/>
          </p:cNvSpPr>
          <p:nvPr/>
        </p:nvSpPr>
        <p:spPr bwMode="auto">
          <a:xfrm>
            <a:off x="914400" y="5638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70673" name="Oval 54"/>
          <p:cNvSpPr>
            <a:spLocks noChangeArrowheads="1"/>
          </p:cNvSpPr>
          <p:nvPr/>
        </p:nvSpPr>
        <p:spPr bwMode="auto">
          <a:xfrm>
            <a:off x="914400" y="5638800"/>
            <a:ext cx="228600" cy="228600"/>
          </a:xfrm>
          <a:prstGeom prst="ellipse">
            <a:avLst/>
          </a:prstGeom>
          <a:noFill/>
          <a:ln w="9525">
            <a:solidFill>
              <a:schemeClr val="tx1"/>
            </a:solidFill>
            <a:round/>
            <a:headEnd/>
            <a:tailEnd/>
          </a:ln>
        </p:spPr>
        <p:txBody>
          <a:bodyPr wrap="none" anchor="ctr"/>
          <a:lstStyle/>
          <a:p>
            <a:endParaRPr lang="th-TH"/>
          </a:p>
        </p:txBody>
      </p:sp>
      <p:sp>
        <p:nvSpPr>
          <p:cNvPr id="70674" name="Oval 55"/>
          <p:cNvSpPr>
            <a:spLocks noChangeArrowheads="1"/>
          </p:cNvSpPr>
          <p:nvPr/>
        </p:nvSpPr>
        <p:spPr bwMode="auto">
          <a:xfrm>
            <a:off x="3810000" y="5638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70675" name="Oval 56"/>
          <p:cNvSpPr>
            <a:spLocks noChangeArrowheads="1"/>
          </p:cNvSpPr>
          <p:nvPr/>
        </p:nvSpPr>
        <p:spPr bwMode="auto">
          <a:xfrm>
            <a:off x="2667000" y="5638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70676" name="AutoShape 57"/>
          <p:cNvSpPr>
            <a:spLocks noChangeArrowheads="1"/>
          </p:cNvSpPr>
          <p:nvPr/>
        </p:nvSpPr>
        <p:spPr bwMode="auto">
          <a:xfrm>
            <a:off x="6248400" y="35814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p>
            <a:endParaRPr lang="th-TH"/>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Problem Formulation</a:t>
            </a:r>
          </a:p>
        </p:txBody>
      </p:sp>
      <p:pic>
        <p:nvPicPr>
          <p:cNvPr id="8195" name="Picture 4" descr="romania"/>
          <p:cNvPicPr>
            <a:picLocks noGrp="1" noChangeAspect="1" noChangeArrowheads="1"/>
          </p:cNvPicPr>
          <p:nvPr>
            <p:ph idx="1"/>
          </p:nvPr>
        </p:nvPicPr>
        <p:blipFill>
          <a:blip r:embed="rId3" cstate="print"/>
          <a:srcRect/>
          <a:stretch>
            <a:fillRect/>
          </a:stretch>
        </p:blipFill>
        <p:spPr>
          <a:xfrm>
            <a:off x="762000" y="1524000"/>
            <a:ext cx="8001000" cy="4822825"/>
          </a:xfrm>
          <a:noFill/>
        </p:spPr>
      </p:pic>
      <p:grpSp>
        <p:nvGrpSpPr>
          <p:cNvPr id="2" name="Group 8"/>
          <p:cNvGrpSpPr>
            <a:grpSpLocks/>
          </p:cNvGrpSpPr>
          <p:nvPr/>
        </p:nvGrpSpPr>
        <p:grpSpPr bwMode="auto">
          <a:xfrm>
            <a:off x="5638800" y="5029200"/>
            <a:ext cx="1773238" cy="1023938"/>
            <a:chOff x="3552" y="3168"/>
            <a:chExt cx="1117" cy="645"/>
          </a:xfrm>
        </p:grpSpPr>
        <p:sp>
          <p:nvSpPr>
            <p:cNvPr id="8216" name="Oval 6"/>
            <p:cNvSpPr>
              <a:spLocks noChangeArrowheads="1"/>
            </p:cNvSpPr>
            <p:nvPr/>
          </p:nvSpPr>
          <p:spPr bwMode="auto">
            <a:xfrm>
              <a:off x="3552" y="3168"/>
              <a:ext cx="432" cy="384"/>
            </a:xfrm>
            <a:prstGeom prst="ellipse">
              <a:avLst/>
            </a:prstGeom>
            <a:noFill/>
            <a:ln w="76200">
              <a:solidFill>
                <a:srgbClr val="CC0066"/>
              </a:solidFill>
              <a:round/>
              <a:headEnd/>
              <a:tailEnd/>
            </a:ln>
          </p:spPr>
          <p:txBody>
            <a:bodyPr wrap="none" anchor="ctr"/>
            <a:lstStyle/>
            <a:p>
              <a:pPr algn="ctr"/>
              <a:endParaRPr lang="th-TH">
                <a:solidFill>
                  <a:srgbClr val="CC0066"/>
                </a:solidFill>
              </a:endParaRPr>
            </a:p>
          </p:txBody>
        </p:sp>
        <p:sp>
          <p:nvSpPr>
            <p:cNvPr id="8217" name="Text Box 7"/>
            <p:cNvSpPr txBox="1">
              <a:spLocks noChangeArrowheads="1"/>
            </p:cNvSpPr>
            <p:nvPr/>
          </p:nvSpPr>
          <p:spPr bwMode="auto">
            <a:xfrm>
              <a:off x="4118" y="3525"/>
              <a:ext cx="551" cy="288"/>
            </a:xfrm>
            <a:prstGeom prst="rect">
              <a:avLst/>
            </a:prstGeom>
            <a:noFill/>
            <a:ln w="9525">
              <a:noFill/>
              <a:miter lim="800000"/>
              <a:headEnd/>
              <a:tailEnd/>
            </a:ln>
          </p:spPr>
          <p:txBody>
            <a:bodyPr wrap="none">
              <a:spAutoFit/>
            </a:bodyPr>
            <a:lstStyle/>
            <a:p>
              <a:r>
                <a:rPr lang="en-US" b="1">
                  <a:solidFill>
                    <a:srgbClr val="CC0066"/>
                  </a:solidFill>
                </a:rPr>
                <a:t>Goal</a:t>
              </a:r>
            </a:p>
          </p:txBody>
        </p:sp>
      </p:grpSp>
      <p:grpSp>
        <p:nvGrpSpPr>
          <p:cNvPr id="3" name="Group 9"/>
          <p:cNvGrpSpPr>
            <a:grpSpLocks/>
          </p:cNvGrpSpPr>
          <p:nvPr/>
        </p:nvGrpSpPr>
        <p:grpSpPr bwMode="auto">
          <a:xfrm>
            <a:off x="914400" y="2590800"/>
            <a:ext cx="1844675" cy="1023938"/>
            <a:chOff x="3552" y="3168"/>
            <a:chExt cx="1162" cy="645"/>
          </a:xfrm>
        </p:grpSpPr>
        <p:sp>
          <p:nvSpPr>
            <p:cNvPr id="8214" name="Oval 10"/>
            <p:cNvSpPr>
              <a:spLocks noChangeArrowheads="1"/>
            </p:cNvSpPr>
            <p:nvPr/>
          </p:nvSpPr>
          <p:spPr bwMode="auto">
            <a:xfrm>
              <a:off x="3552" y="3168"/>
              <a:ext cx="432" cy="384"/>
            </a:xfrm>
            <a:prstGeom prst="ellipse">
              <a:avLst/>
            </a:prstGeom>
            <a:noFill/>
            <a:ln w="76200">
              <a:solidFill>
                <a:srgbClr val="66FF66"/>
              </a:solidFill>
              <a:round/>
              <a:headEnd/>
              <a:tailEnd/>
            </a:ln>
          </p:spPr>
          <p:txBody>
            <a:bodyPr wrap="none" anchor="ctr"/>
            <a:lstStyle/>
            <a:p>
              <a:pPr algn="ctr"/>
              <a:endParaRPr lang="th-TH">
                <a:solidFill>
                  <a:srgbClr val="CC0066"/>
                </a:solidFill>
              </a:endParaRPr>
            </a:p>
          </p:txBody>
        </p:sp>
        <p:sp>
          <p:nvSpPr>
            <p:cNvPr id="8215" name="Text Box 11"/>
            <p:cNvSpPr txBox="1">
              <a:spLocks noChangeArrowheads="1"/>
            </p:cNvSpPr>
            <p:nvPr/>
          </p:nvSpPr>
          <p:spPr bwMode="auto">
            <a:xfrm>
              <a:off x="4118" y="3525"/>
              <a:ext cx="596" cy="288"/>
            </a:xfrm>
            <a:prstGeom prst="rect">
              <a:avLst/>
            </a:prstGeom>
            <a:noFill/>
            <a:ln w="9525">
              <a:noFill/>
              <a:miter lim="800000"/>
              <a:headEnd/>
              <a:tailEnd/>
            </a:ln>
          </p:spPr>
          <p:txBody>
            <a:bodyPr wrap="none">
              <a:spAutoFit/>
            </a:bodyPr>
            <a:lstStyle/>
            <a:p>
              <a:r>
                <a:rPr lang="en-US" b="1">
                  <a:solidFill>
                    <a:srgbClr val="66FF66"/>
                  </a:solidFill>
                </a:rPr>
                <a:t>Start</a:t>
              </a:r>
            </a:p>
          </p:txBody>
        </p:sp>
      </p:grpSp>
      <p:grpSp>
        <p:nvGrpSpPr>
          <p:cNvPr id="4" name="Group 25"/>
          <p:cNvGrpSpPr>
            <a:grpSpLocks/>
          </p:cNvGrpSpPr>
          <p:nvPr/>
        </p:nvGrpSpPr>
        <p:grpSpPr bwMode="auto">
          <a:xfrm>
            <a:off x="3276600" y="1785938"/>
            <a:ext cx="4114800" cy="1795462"/>
            <a:chOff x="2064" y="1125"/>
            <a:chExt cx="2592" cy="1131"/>
          </a:xfrm>
        </p:grpSpPr>
        <p:sp>
          <p:nvSpPr>
            <p:cNvPr id="8210" name="Text Box 12"/>
            <p:cNvSpPr txBox="1">
              <a:spLocks noChangeArrowheads="1"/>
            </p:cNvSpPr>
            <p:nvPr/>
          </p:nvSpPr>
          <p:spPr bwMode="auto">
            <a:xfrm>
              <a:off x="2534" y="1125"/>
              <a:ext cx="726" cy="288"/>
            </a:xfrm>
            <a:prstGeom prst="rect">
              <a:avLst/>
            </a:prstGeom>
            <a:noFill/>
            <a:ln w="9525">
              <a:noFill/>
              <a:miter lim="800000"/>
              <a:headEnd/>
              <a:tailEnd/>
            </a:ln>
          </p:spPr>
          <p:txBody>
            <a:bodyPr wrap="none">
              <a:spAutoFit/>
            </a:bodyPr>
            <a:lstStyle/>
            <a:p>
              <a:r>
                <a:rPr lang="en-US" b="1">
                  <a:solidFill>
                    <a:srgbClr val="3333CC"/>
                  </a:solidFill>
                </a:rPr>
                <a:t>States</a:t>
              </a:r>
            </a:p>
          </p:txBody>
        </p:sp>
        <p:sp>
          <p:nvSpPr>
            <p:cNvPr id="8211" name="Line 13"/>
            <p:cNvSpPr>
              <a:spLocks noChangeShapeType="1"/>
            </p:cNvSpPr>
            <p:nvPr/>
          </p:nvSpPr>
          <p:spPr bwMode="auto">
            <a:xfrm flipH="1">
              <a:off x="2064" y="1440"/>
              <a:ext cx="576" cy="528"/>
            </a:xfrm>
            <a:prstGeom prst="line">
              <a:avLst/>
            </a:prstGeom>
            <a:noFill/>
            <a:ln w="9525">
              <a:solidFill>
                <a:schemeClr val="tx1"/>
              </a:solidFill>
              <a:round/>
              <a:headEnd/>
              <a:tailEnd type="triangle" w="med" len="med"/>
            </a:ln>
          </p:spPr>
          <p:txBody>
            <a:bodyPr wrap="none"/>
            <a:lstStyle/>
            <a:p>
              <a:endParaRPr lang="th-TH"/>
            </a:p>
          </p:txBody>
        </p:sp>
        <p:sp>
          <p:nvSpPr>
            <p:cNvPr id="8212" name="Line 14"/>
            <p:cNvSpPr>
              <a:spLocks noChangeShapeType="1"/>
            </p:cNvSpPr>
            <p:nvPr/>
          </p:nvSpPr>
          <p:spPr bwMode="auto">
            <a:xfrm>
              <a:off x="2832" y="1440"/>
              <a:ext cx="48" cy="528"/>
            </a:xfrm>
            <a:prstGeom prst="line">
              <a:avLst/>
            </a:prstGeom>
            <a:noFill/>
            <a:ln w="9525">
              <a:solidFill>
                <a:schemeClr val="tx1"/>
              </a:solidFill>
              <a:round/>
              <a:headEnd/>
              <a:tailEnd type="triangle" w="med" len="med"/>
            </a:ln>
          </p:spPr>
          <p:txBody>
            <a:bodyPr wrap="none"/>
            <a:lstStyle/>
            <a:p>
              <a:endParaRPr lang="th-TH"/>
            </a:p>
          </p:txBody>
        </p:sp>
        <p:sp>
          <p:nvSpPr>
            <p:cNvPr id="8213" name="Line 15"/>
            <p:cNvSpPr>
              <a:spLocks noChangeShapeType="1"/>
            </p:cNvSpPr>
            <p:nvPr/>
          </p:nvSpPr>
          <p:spPr bwMode="auto">
            <a:xfrm>
              <a:off x="3024" y="1440"/>
              <a:ext cx="1632" cy="816"/>
            </a:xfrm>
            <a:prstGeom prst="line">
              <a:avLst/>
            </a:prstGeom>
            <a:noFill/>
            <a:ln w="9525">
              <a:solidFill>
                <a:schemeClr val="tx1"/>
              </a:solidFill>
              <a:round/>
              <a:headEnd/>
              <a:tailEnd type="triangle" w="med" len="med"/>
            </a:ln>
          </p:spPr>
          <p:txBody>
            <a:bodyPr wrap="none"/>
            <a:lstStyle/>
            <a:p>
              <a:endParaRPr lang="th-TH"/>
            </a:p>
          </p:txBody>
        </p:sp>
      </p:grpSp>
      <p:grpSp>
        <p:nvGrpSpPr>
          <p:cNvPr id="5" name="Group 24"/>
          <p:cNvGrpSpPr>
            <a:grpSpLocks/>
          </p:cNvGrpSpPr>
          <p:nvPr/>
        </p:nvGrpSpPr>
        <p:grpSpPr bwMode="auto">
          <a:xfrm>
            <a:off x="1295400" y="2286000"/>
            <a:ext cx="2151063" cy="1752600"/>
            <a:chOff x="816" y="1440"/>
            <a:chExt cx="1355" cy="1104"/>
          </a:xfrm>
        </p:grpSpPr>
        <p:grpSp>
          <p:nvGrpSpPr>
            <p:cNvPr id="8205" name="Group 22"/>
            <p:cNvGrpSpPr>
              <a:grpSpLocks/>
            </p:cNvGrpSpPr>
            <p:nvPr/>
          </p:nvGrpSpPr>
          <p:grpSpPr bwMode="auto">
            <a:xfrm>
              <a:off x="816" y="1488"/>
              <a:ext cx="1056" cy="1056"/>
              <a:chOff x="816" y="1488"/>
              <a:chExt cx="1056" cy="1056"/>
            </a:xfrm>
          </p:grpSpPr>
          <p:sp>
            <p:nvSpPr>
              <p:cNvPr id="8207" name="Line 16"/>
              <p:cNvSpPr>
                <a:spLocks noChangeShapeType="1"/>
              </p:cNvSpPr>
              <p:nvPr/>
            </p:nvSpPr>
            <p:spPr bwMode="auto">
              <a:xfrm>
                <a:off x="864" y="1824"/>
                <a:ext cx="1008" cy="288"/>
              </a:xfrm>
              <a:prstGeom prst="line">
                <a:avLst/>
              </a:prstGeom>
              <a:noFill/>
              <a:ln w="76200">
                <a:solidFill>
                  <a:schemeClr val="tx1"/>
                </a:solidFill>
                <a:round/>
                <a:headEnd/>
                <a:tailEnd/>
              </a:ln>
            </p:spPr>
            <p:txBody>
              <a:bodyPr wrap="none"/>
              <a:lstStyle/>
              <a:p>
                <a:endParaRPr lang="th-TH"/>
              </a:p>
            </p:txBody>
          </p:sp>
          <p:sp>
            <p:nvSpPr>
              <p:cNvPr id="8208" name="Line 17"/>
              <p:cNvSpPr>
                <a:spLocks noChangeShapeType="1"/>
              </p:cNvSpPr>
              <p:nvPr/>
            </p:nvSpPr>
            <p:spPr bwMode="auto">
              <a:xfrm>
                <a:off x="816" y="1872"/>
                <a:ext cx="0" cy="672"/>
              </a:xfrm>
              <a:prstGeom prst="line">
                <a:avLst/>
              </a:prstGeom>
              <a:noFill/>
              <a:ln w="76200">
                <a:solidFill>
                  <a:schemeClr val="tx1"/>
                </a:solidFill>
                <a:round/>
                <a:headEnd/>
                <a:tailEnd/>
              </a:ln>
            </p:spPr>
            <p:txBody>
              <a:bodyPr wrap="none"/>
              <a:lstStyle/>
              <a:p>
                <a:endParaRPr lang="th-TH"/>
              </a:p>
            </p:txBody>
          </p:sp>
          <p:sp>
            <p:nvSpPr>
              <p:cNvPr id="8209" name="Line 18"/>
              <p:cNvSpPr>
                <a:spLocks noChangeShapeType="1"/>
              </p:cNvSpPr>
              <p:nvPr/>
            </p:nvSpPr>
            <p:spPr bwMode="auto">
              <a:xfrm flipV="1">
                <a:off x="816" y="1488"/>
                <a:ext cx="96" cy="288"/>
              </a:xfrm>
              <a:prstGeom prst="line">
                <a:avLst/>
              </a:prstGeom>
              <a:noFill/>
              <a:ln w="76200">
                <a:solidFill>
                  <a:schemeClr val="tx1"/>
                </a:solidFill>
                <a:round/>
                <a:headEnd/>
                <a:tailEnd/>
              </a:ln>
            </p:spPr>
            <p:txBody>
              <a:bodyPr wrap="none"/>
              <a:lstStyle/>
              <a:p>
                <a:endParaRPr lang="th-TH"/>
              </a:p>
            </p:txBody>
          </p:sp>
        </p:grpSp>
        <p:sp>
          <p:nvSpPr>
            <p:cNvPr id="8206" name="Text Box 23"/>
            <p:cNvSpPr txBox="1">
              <a:spLocks noChangeArrowheads="1"/>
            </p:cNvSpPr>
            <p:nvPr/>
          </p:nvSpPr>
          <p:spPr bwMode="auto">
            <a:xfrm>
              <a:off x="1344" y="1440"/>
              <a:ext cx="827" cy="288"/>
            </a:xfrm>
            <a:prstGeom prst="rect">
              <a:avLst/>
            </a:prstGeom>
            <a:noFill/>
            <a:ln w="9525">
              <a:noFill/>
              <a:miter lim="800000"/>
              <a:headEnd/>
              <a:tailEnd/>
            </a:ln>
          </p:spPr>
          <p:txBody>
            <a:bodyPr wrap="none">
              <a:spAutoFit/>
            </a:bodyPr>
            <a:lstStyle/>
            <a:p>
              <a:r>
                <a:rPr lang="en-US" b="1"/>
                <a:t>Actions</a:t>
              </a:r>
            </a:p>
          </p:txBody>
        </p:sp>
      </p:grpSp>
      <p:grpSp>
        <p:nvGrpSpPr>
          <p:cNvPr id="7" name="Group 30"/>
          <p:cNvGrpSpPr>
            <a:grpSpLocks/>
          </p:cNvGrpSpPr>
          <p:nvPr/>
        </p:nvGrpSpPr>
        <p:grpSpPr bwMode="auto">
          <a:xfrm>
            <a:off x="1371600" y="2895600"/>
            <a:ext cx="5099050" cy="2362200"/>
            <a:chOff x="864" y="1824"/>
            <a:chExt cx="3212" cy="1488"/>
          </a:xfrm>
        </p:grpSpPr>
        <p:sp>
          <p:nvSpPr>
            <p:cNvPr id="8201" name="Line 26"/>
            <p:cNvSpPr>
              <a:spLocks noChangeShapeType="1"/>
            </p:cNvSpPr>
            <p:nvPr/>
          </p:nvSpPr>
          <p:spPr bwMode="auto">
            <a:xfrm>
              <a:off x="864" y="1824"/>
              <a:ext cx="1008" cy="288"/>
            </a:xfrm>
            <a:prstGeom prst="line">
              <a:avLst/>
            </a:prstGeom>
            <a:noFill/>
            <a:ln w="76200">
              <a:solidFill>
                <a:srgbClr val="FF0066"/>
              </a:solidFill>
              <a:round/>
              <a:headEnd/>
              <a:tailEnd/>
            </a:ln>
          </p:spPr>
          <p:txBody>
            <a:bodyPr wrap="none"/>
            <a:lstStyle/>
            <a:p>
              <a:endParaRPr lang="th-TH"/>
            </a:p>
          </p:txBody>
        </p:sp>
        <p:sp>
          <p:nvSpPr>
            <p:cNvPr id="8202" name="Line 27"/>
            <p:cNvSpPr>
              <a:spLocks noChangeShapeType="1"/>
            </p:cNvSpPr>
            <p:nvPr/>
          </p:nvSpPr>
          <p:spPr bwMode="auto">
            <a:xfrm>
              <a:off x="1968" y="2160"/>
              <a:ext cx="816" cy="48"/>
            </a:xfrm>
            <a:prstGeom prst="line">
              <a:avLst/>
            </a:prstGeom>
            <a:noFill/>
            <a:ln w="76200">
              <a:solidFill>
                <a:srgbClr val="FF0066"/>
              </a:solidFill>
              <a:round/>
              <a:headEnd/>
              <a:tailEnd/>
            </a:ln>
          </p:spPr>
          <p:txBody>
            <a:bodyPr wrap="none"/>
            <a:lstStyle/>
            <a:p>
              <a:endParaRPr lang="th-TH"/>
            </a:p>
          </p:txBody>
        </p:sp>
        <p:sp>
          <p:nvSpPr>
            <p:cNvPr id="8203" name="Line 28"/>
            <p:cNvSpPr>
              <a:spLocks noChangeShapeType="1"/>
            </p:cNvSpPr>
            <p:nvPr/>
          </p:nvSpPr>
          <p:spPr bwMode="auto">
            <a:xfrm>
              <a:off x="2880" y="2256"/>
              <a:ext cx="864" cy="1056"/>
            </a:xfrm>
            <a:prstGeom prst="line">
              <a:avLst/>
            </a:prstGeom>
            <a:noFill/>
            <a:ln w="76200">
              <a:solidFill>
                <a:srgbClr val="FF0066"/>
              </a:solidFill>
              <a:round/>
              <a:headEnd/>
              <a:tailEnd/>
            </a:ln>
          </p:spPr>
          <p:txBody>
            <a:bodyPr wrap="none"/>
            <a:lstStyle/>
            <a:p>
              <a:endParaRPr lang="th-TH"/>
            </a:p>
          </p:txBody>
        </p:sp>
        <p:sp>
          <p:nvSpPr>
            <p:cNvPr id="8204" name="Text Box 29"/>
            <p:cNvSpPr txBox="1">
              <a:spLocks noChangeArrowheads="1"/>
            </p:cNvSpPr>
            <p:nvPr/>
          </p:nvSpPr>
          <p:spPr bwMode="auto">
            <a:xfrm>
              <a:off x="3158" y="2037"/>
              <a:ext cx="918" cy="288"/>
            </a:xfrm>
            <a:prstGeom prst="rect">
              <a:avLst/>
            </a:prstGeom>
            <a:noFill/>
            <a:ln w="9525">
              <a:noFill/>
              <a:miter lim="800000"/>
              <a:headEnd/>
              <a:tailEnd/>
            </a:ln>
          </p:spPr>
          <p:txBody>
            <a:bodyPr wrap="none">
              <a:spAutoFit/>
            </a:bodyPr>
            <a:lstStyle/>
            <a:p>
              <a:r>
                <a:rPr lang="en-US" b="1">
                  <a:solidFill>
                    <a:srgbClr val="FF0066"/>
                  </a:solidFill>
                </a:rPr>
                <a:t>Solution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Depth-First Strategy</a:t>
            </a:r>
          </a:p>
        </p:txBody>
      </p:sp>
      <p:sp>
        <p:nvSpPr>
          <p:cNvPr id="71683"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pPr>
            <a:r>
              <a:rPr lang="en-US" smtClean="0"/>
              <a:t> </a:t>
            </a:r>
            <a:r>
              <a:rPr lang="en-US" sz="2800" smtClean="0"/>
              <a:t>New nodes are inserted at the front of FRINGE</a:t>
            </a:r>
          </a:p>
        </p:txBody>
      </p:sp>
      <p:sp>
        <p:nvSpPr>
          <p:cNvPr id="71684" name="Text Box 4"/>
          <p:cNvSpPr txBox="1">
            <a:spLocks noChangeArrowheads="1"/>
          </p:cNvSpPr>
          <p:nvPr/>
        </p:nvSpPr>
        <p:spPr bwMode="auto">
          <a:xfrm>
            <a:off x="4114800" y="2362200"/>
            <a:ext cx="350838" cy="457200"/>
          </a:xfrm>
          <a:prstGeom prst="rect">
            <a:avLst/>
          </a:prstGeom>
          <a:noFill/>
          <a:ln w="9525">
            <a:noFill/>
            <a:miter lim="800000"/>
            <a:headEnd/>
            <a:tailEnd/>
          </a:ln>
        </p:spPr>
        <p:txBody>
          <a:bodyPr wrap="none">
            <a:spAutoFit/>
          </a:bodyPr>
          <a:lstStyle/>
          <a:p>
            <a:r>
              <a:rPr lang="en-US"/>
              <a:t>1</a:t>
            </a:r>
          </a:p>
        </p:txBody>
      </p:sp>
      <p:grpSp>
        <p:nvGrpSpPr>
          <p:cNvPr id="71685" name="Group 5"/>
          <p:cNvGrpSpPr>
            <a:grpSpLocks/>
          </p:cNvGrpSpPr>
          <p:nvPr/>
        </p:nvGrpSpPr>
        <p:grpSpPr bwMode="auto">
          <a:xfrm>
            <a:off x="914400" y="2590800"/>
            <a:ext cx="7391400" cy="3276600"/>
            <a:chOff x="576" y="1632"/>
            <a:chExt cx="4656" cy="2064"/>
          </a:xfrm>
        </p:grpSpPr>
        <p:grpSp>
          <p:nvGrpSpPr>
            <p:cNvPr id="71704" name="Group 6"/>
            <p:cNvGrpSpPr>
              <a:grpSpLocks/>
            </p:cNvGrpSpPr>
            <p:nvPr/>
          </p:nvGrpSpPr>
          <p:grpSpPr bwMode="auto">
            <a:xfrm>
              <a:off x="576" y="1632"/>
              <a:ext cx="4656" cy="2064"/>
              <a:chOff x="576" y="1632"/>
              <a:chExt cx="4656" cy="2064"/>
            </a:xfrm>
          </p:grpSpPr>
          <p:sp>
            <p:nvSpPr>
              <p:cNvPr id="71709"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1710"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1711"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1712"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1713"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1714"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1715"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1716"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1717"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1718"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1719"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1720"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1721"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p:spPr>
            <p:txBody>
              <a:bodyPr wrap="none"/>
              <a:lstStyle/>
              <a:p>
                <a:endParaRPr lang="th-TH"/>
              </a:p>
            </p:txBody>
          </p:sp>
          <p:sp>
            <p:nvSpPr>
              <p:cNvPr id="71722"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p:spPr>
            <p:txBody>
              <a:bodyPr wrap="none"/>
              <a:lstStyle/>
              <a:p>
                <a:endParaRPr lang="th-TH"/>
              </a:p>
            </p:txBody>
          </p:sp>
          <p:sp>
            <p:nvSpPr>
              <p:cNvPr id="71723"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p:spPr>
            <p:txBody>
              <a:bodyPr wrap="none"/>
              <a:lstStyle/>
              <a:p>
                <a:endParaRPr lang="th-TH"/>
              </a:p>
            </p:txBody>
          </p:sp>
          <p:sp>
            <p:nvSpPr>
              <p:cNvPr id="71724"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p:spPr>
            <p:txBody>
              <a:bodyPr wrap="none"/>
              <a:lstStyle/>
              <a:p>
                <a:endParaRPr lang="th-TH"/>
              </a:p>
            </p:txBody>
          </p:sp>
          <p:sp>
            <p:nvSpPr>
              <p:cNvPr id="71725"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p:spPr>
            <p:txBody>
              <a:bodyPr wrap="none"/>
              <a:lstStyle/>
              <a:p>
                <a:endParaRPr lang="th-TH"/>
              </a:p>
            </p:txBody>
          </p:sp>
          <p:sp>
            <p:nvSpPr>
              <p:cNvPr id="71726"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p:spPr>
            <p:txBody>
              <a:bodyPr wrap="none"/>
              <a:lstStyle/>
              <a:p>
                <a:endParaRPr lang="th-TH"/>
              </a:p>
            </p:txBody>
          </p:sp>
          <p:sp>
            <p:nvSpPr>
              <p:cNvPr id="71727"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p:spPr>
            <p:txBody>
              <a:bodyPr wrap="none"/>
              <a:lstStyle/>
              <a:p>
                <a:endParaRPr lang="th-TH"/>
              </a:p>
            </p:txBody>
          </p:sp>
          <p:sp>
            <p:nvSpPr>
              <p:cNvPr id="71728"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p:spPr>
            <p:txBody>
              <a:bodyPr wrap="none"/>
              <a:lstStyle/>
              <a:p>
                <a:endParaRPr lang="th-TH"/>
              </a:p>
            </p:txBody>
          </p:sp>
          <p:sp>
            <p:nvSpPr>
              <p:cNvPr id="71729"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p:spPr>
            <p:txBody>
              <a:bodyPr wrap="none"/>
              <a:lstStyle/>
              <a:p>
                <a:endParaRPr lang="th-TH"/>
              </a:p>
            </p:txBody>
          </p:sp>
          <p:sp>
            <p:nvSpPr>
              <p:cNvPr id="71730"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p:spPr>
            <p:txBody>
              <a:bodyPr wrap="none"/>
              <a:lstStyle/>
              <a:p>
                <a:endParaRPr lang="th-TH"/>
              </a:p>
            </p:txBody>
          </p:sp>
          <p:sp>
            <p:nvSpPr>
              <p:cNvPr id="71731"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p>
                <a:endParaRPr lang="th-TH"/>
              </a:p>
            </p:txBody>
          </p:sp>
          <p:grpSp>
            <p:nvGrpSpPr>
              <p:cNvPr id="71732" name="Group 30"/>
              <p:cNvGrpSpPr>
                <a:grpSpLocks/>
              </p:cNvGrpSpPr>
              <p:nvPr/>
            </p:nvGrpSpPr>
            <p:grpSpPr bwMode="auto">
              <a:xfrm>
                <a:off x="3984" y="3552"/>
                <a:ext cx="144" cy="144"/>
                <a:chOff x="4176" y="3552"/>
                <a:chExt cx="144" cy="144"/>
              </a:xfrm>
            </p:grpSpPr>
            <p:sp>
              <p:nvSpPr>
                <p:cNvPr id="71739"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1740"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p>
                  <a:endParaRPr lang="th-TH"/>
                </a:p>
              </p:txBody>
            </p:sp>
          </p:grpSp>
          <p:sp>
            <p:nvSpPr>
              <p:cNvPr id="71733"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1734"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1735"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p:spPr>
            <p:txBody>
              <a:bodyPr wrap="none"/>
              <a:lstStyle/>
              <a:p>
                <a:endParaRPr lang="th-TH"/>
              </a:p>
            </p:txBody>
          </p:sp>
          <p:sp>
            <p:nvSpPr>
              <p:cNvPr id="71736"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p:spPr>
            <p:txBody>
              <a:bodyPr wrap="none"/>
              <a:lstStyle/>
              <a:p>
                <a:endParaRPr lang="th-TH"/>
              </a:p>
            </p:txBody>
          </p:sp>
          <p:sp>
            <p:nvSpPr>
              <p:cNvPr id="71737"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p:spPr>
            <p:txBody>
              <a:bodyPr wrap="none"/>
              <a:lstStyle/>
              <a:p>
                <a:endParaRPr lang="th-TH"/>
              </a:p>
            </p:txBody>
          </p:sp>
          <p:sp>
            <p:nvSpPr>
              <p:cNvPr id="71738"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p:spPr>
            <p:txBody>
              <a:bodyPr wrap="none"/>
              <a:lstStyle/>
              <a:p>
                <a:endParaRPr lang="th-TH"/>
              </a:p>
            </p:txBody>
          </p:sp>
        </p:grpSp>
        <p:sp>
          <p:nvSpPr>
            <p:cNvPr id="71705" name="Text Box 39"/>
            <p:cNvSpPr txBox="1">
              <a:spLocks noChangeArrowheads="1"/>
            </p:cNvSpPr>
            <p:nvPr/>
          </p:nvSpPr>
          <p:spPr bwMode="auto">
            <a:xfrm>
              <a:off x="1248" y="2064"/>
              <a:ext cx="221" cy="288"/>
            </a:xfrm>
            <a:prstGeom prst="rect">
              <a:avLst/>
            </a:prstGeom>
            <a:noFill/>
            <a:ln w="9525">
              <a:noFill/>
              <a:miter lim="800000"/>
              <a:headEnd/>
              <a:tailEnd/>
            </a:ln>
          </p:spPr>
          <p:txBody>
            <a:bodyPr wrap="none">
              <a:spAutoFit/>
            </a:bodyPr>
            <a:lstStyle/>
            <a:p>
              <a:r>
                <a:rPr lang="en-US"/>
                <a:t>2</a:t>
              </a:r>
            </a:p>
          </p:txBody>
        </p:sp>
        <p:sp>
          <p:nvSpPr>
            <p:cNvPr id="71706" name="Text Box 40"/>
            <p:cNvSpPr txBox="1">
              <a:spLocks noChangeArrowheads="1"/>
            </p:cNvSpPr>
            <p:nvPr/>
          </p:nvSpPr>
          <p:spPr bwMode="auto">
            <a:xfrm>
              <a:off x="4320" y="2064"/>
              <a:ext cx="221" cy="288"/>
            </a:xfrm>
            <a:prstGeom prst="rect">
              <a:avLst/>
            </a:prstGeom>
            <a:noFill/>
            <a:ln w="9525">
              <a:noFill/>
              <a:miter lim="800000"/>
              <a:headEnd/>
              <a:tailEnd/>
            </a:ln>
          </p:spPr>
          <p:txBody>
            <a:bodyPr wrap="none">
              <a:spAutoFit/>
            </a:bodyPr>
            <a:lstStyle/>
            <a:p>
              <a:r>
                <a:rPr lang="en-US"/>
                <a:t>3</a:t>
              </a:r>
            </a:p>
          </p:txBody>
        </p:sp>
        <p:sp>
          <p:nvSpPr>
            <p:cNvPr id="71707" name="Text Box 41"/>
            <p:cNvSpPr txBox="1">
              <a:spLocks noChangeArrowheads="1"/>
            </p:cNvSpPr>
            <p:nvPr/>
          </p:nvSpPr>
          <p:spPr bwMode="auto">
            <a:xfrm>
              <a:off x="720" y="2640"/>
              <a:ext cx="221" cy="288"/>
            </a:xfrm>
            <a:prstGeom prst="rect">
              <a:avLst/>
            </a:prstGeom>
            <a:noFill/>
            <a:ln w="9525">
              <a:noFill/>
              <a:miter lim="800000"/>
              <a:headEnd/>
              <a:tailEnd/>
            </a:ln>
          </p:spPr>
          <p:txBody>
            <a:bodyPr wrap="none">
              <a:spAutoFit/>
            </a:bodyPr>
            <a:lstStyle/>
            <a:p>
              <a:r>
                <a:rPr lang="en-US"/>
                <a:t>4</a:t>
              </a:r>
            </a:p>
          </p:txBody>
        </p:sp>
        <p:sp>
          <p:nvSpPr>
            <p:cNvPr id="71708" name="Text Box 42"/>
            <p:cNvSpPr txBox="1">
              <a:spLocks noChangeArrowheads="1"/>
            </p:cNvSpPr>
            <p:nvPr/>
          </p:nvSpPr>
          <p:spPr bwMode="auto">
            <a:xfrm>
              <a:off x="2112" y="2640"/>
              <a:ext cx="221" cy="288"/>
            </a:xfrm>
            <a:prstGeom prst="rect">
              <a:avLst/>
            </a:prstGeom>
            <a:noFill/>
            <a:ln w="9525">
              <a:noFill/>
              <a:miter lim="800000"/>
              <a:headEnd/>
              <a:tailEnd/>
            </a:ln>
          </p:spPr>
          <p:txBody>
            <a:bodyPr wrap="none">
              <a:spAutoFit/>
            </a:bodyPr>
            <a:lstStyle/>
            <a:p>
              <a:r>
                <a:rPr lang="en-US"/>
                <a:t>5</a:t>
              </a:r>
            </a:p>
          </p:txBody>
        </p:sp>
      </p:grpSp>
      <p:sp>
        <p:nvSpPr>
          <p:cNvPr id="71686" name="Oval 43"/>
          <p:cNvSpPr>
            <a:spLocks noChangeArrowheads="1"/>
          </p:cNvSpPr>
          <p:nvPr/>
        </p:nvSpPr>
        <p:spPr bwMode="auto">
          <a:xfrm>
            <a:off x="6629400" y="35052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71687" name="Oval 44"/>
          <p:cNvSpPr>
            <a:spLocks noChangeArrowheads="1"/>
          </p:cNvSpPr>
          <p:nvPr/>
        </p:nvSpPr>
        <p:spPr bwMode="auto">
          <a:xfrm>
            <a:off x="2286000" y="35052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71688" name="Oval 45"/>
          <p:cNvSpPr>
            <a:spLocks noChangeArrowheads="1"/>
          </p:cNvSpPr>
          <p:nvPr/>
        </p:nvSpPr>
        <p:spPr bwMode="auto">
          <a:xfrm>
            <a:off x="4419600" y="25908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
        <p:nvSpPr>
          <p:cNvPr id="71689" name="Line 46"/>
          <p:cNvSpPr>
            <a:spLocks noChangeShapeType="1"/>
          </p:cNvSpPr>
          <p:nvPr/>
        </p:nvSpPr>
        <p:spPr bwMode="auto">
          <a:xfrm flipH="1">
            <a:off x="5551488" y="4702175"/>
            <a:ext cx="352425" cy="954088"/>
          </a:xfrm>
          <a:prstGeom prst="line">
            <a:avLst/>
          </a:prstGeom>
          <a:noFill/>
          <a:ln w="9525">
            <a:solidFill>
              <a:schemeClr val="tx1"/>
            </a:solidFill>
            <a:round/>
            <a:headEnd/>
            <a:tailEnd type="triangle" w="med" len="med"/>
          </a:ln>
        </p:spPr>
        <p:txBody>
          <a:bodyPr wrap="none"/>
          <a:lstStyle/>
          <a:p>
            <a:endParaRPr lang="th-TH"/>
          </a:p>
        </p:txBody>
      </p:sp>
      <p:sp>
        <p:nvSpPr>
          <p:cNvPr id="71690" name="Line 47"/>
          <p:cNvSpPr>
            <a:spLocks noChangeShapeType="1"/>
          </p:cNvSpPr>
          <p:nvPr/>
        </p:nvSpPr>
        <p:spPr bwMode="auto">
          <a:xfrm>
            <a:off x="6061075" y="4689475"/>
            <a:ext cx="352425" cy="954088"/>
          </a:xfrm>
          <a:prstGeom prst="line">
            <a:avLst/>
          </a:prstGeom>
          <a:noFill/>
          <a:ln w="9525">
            <a:solidFill>
              <a:schemeClr val="tx1"/>
            </a:solidFill>
            <a:round/>
            <a:headEnd/>
            <a:tailEnd type="triangle" w="med" len="med"/>
          </a:ln>
        </p:spPr>
        <p:txBody>
          <a:bodyPr wrap="none"/>
          <a:lstStyle/>
          <a:p>
            <a:endParaRPr lang="th-TH"/>
          </a:p>
        </p:txBody>
      </p:sp>
      <p:sp>
        <p:nvSpPr>
          <p:cNvPr id="71691" name="Oval 48"/>
          <p:cNvSpPr>
            <a:spLocks noChangeArrowheads="1"/>
          </p:cNvSpPr>
          <p:nvPr/>
        </p:nvSpPr>
        <p:spPr bwMode="auto">
          <a:xfrm>
            <a:off x="3200400" y="4495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71692" name="Oval 49"/>
          <p:cNvSpPr>
            <a:spLocks noChangeArrowheads="1"/>
          </p:cNvSpPr>
          <p:nvPr/>
        </p:nvSpPr>
        <p:spPr bwMode="auto">
          <a:xfrm>
            <a:off x="1447800" y="4495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71693" name="Oval 50"/>
          <p:cNvSpPr>
            <a:spLocks noChangeArrowheads="1"/>
          </p:cNvSpPr>
          <p:nvPr/>
        </p:nvSpPr>
        <p:spPr bwMode="auto">
          <a:xfrm>
            <a:off x="2286000" y="35052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71694" name="Oval 51"/>
          <p:cNvSpPr>
            <a:spLocks noChangeArrowheads="1"/>
          </p:cNvSpPr>
          <p:nvPr/>
        </p:nvSpPr>
        <p:spPr bwMode="auto">
          <a:xfrm>
            <a:off x="1447800" y="4495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71695" name="Oval 52"/>
          <p:cNvSpPr>
            <a:spLocks noChangeArrowheads="1"/>
          </p:cNvSpPr>
          <p:nvPr/>
        </p:nvSpPr>
        <p:spPr bwMode="auto">
          <a:xfrm>
            <a:off x="1981200" y="5638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71696" name="Oval 53"/>
          <p:cNvSpPr>
            <a:spLocks noChangeArrowheads="1"/>
          </p:cNvSpPr>
          <p:nvPr/>
        </p:nvSpPr>
        <p:spPr bwMode="auto">
          <a:xfrm>
            <a:off x="914400" y="5638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71697" name="Oval 54"/>
          <p:cNvSpPr>
            <a:spLocks noChangeArrowheads="1"/>
          </p:cNvSpPr>
          <p:nvPr/>
        </p:nvSpPr>
        <p:spPr bwMode="auto">
          <a:xfrm>
            <a:off x="914400" y="5638800"/>
            <a:ext cx="228600" cy="228600"/>
          </a:xfrm>
          <a:prstGeom prst="ellipse">
            <a:avLst/>
          </a:prstGeom>
          <a:noFill/>
          <a:ln w="9525">
            <a:solidFill>
              <a:schemeClr val="tx1"/>
            </a:solidFill>
            <a:round/>
            <a:headEnd/>
            <a:tailEnd/>
          </a:ln>
        </p:spPr>
        <p:txBody>
          <a:bodyPr wrap="none" anchor="ctr"/>
          <a:lstStyle/>
          <a:p>
            <a:endParaRPr lang="th-TH"/>
          </a:p>
        </p:txBody>
      </p:sp>
      <p:sp>
        <p:nvSpPr>
          <p:cNvPr id="71698" name="Oval 55"/>
          <p:cNvSpPr>
            <a:spLocks noChangeArrowheads="1"/>
          </p:cNvSpPr>
          <p:nvPr/>
        </p:nvSpPr>
        <p:spPr bwMode="auto">
          <a:xfrm>
            <a:off x="3810000" y="5638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71699" name="Oval 56"/>
          <p:cNvSpPr>
            <a:spLocks noChangeArrowheads="1"/>
          </p:cNvSpPr>
          <p:nvPr/>
        </p:nvSpPr>
        <p:spPr bwMode="auto">
          <a:xfrm>
            <a:off x="2667000" y="5638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71700" name="AutoShape 57"/>
          <p:cNvSpPr>
            <a:spLocks noChangeArrowheads="1"/>
          </p:cNvSpPr>
          <p:nvPr/>
        </p:nvSpPr>
        <p:spPr bwMode="auto">
          <a:xfrm>
            <a:off x="5562600" y="4495800"/>
            <a:ext cx="228600" cy="152400"/>
          </a:xfrm>
          <a:prstGeom prst="chevron">
            <a:avLst>
              <a:gd name="adj" fmla="val 37500"/>
            </a:avLst>
          </a:prstGeom>
          <a:solidFill>
            <a:srgbClr val="3366FF"/>
          </a:solidFill>
          <a:ln w="9525">
            <a:solidFill>
              <a:schemeClr val="tx1"/>
            </a:solidFill>
            <a:miter lim="800000"/>
            <a:headEnd/>
            <a:tailEnd/>
          </a:ln>
        </p:spPr>
        <p:txBody>
          <a:bodyPr wrap="none" anchor="ctr"/>
          <a:lstStyle/>
          <a:p>
            <a:endParaRPr lang="th-TH"/>
          </a:p>
        </p:txBody>
      </p:sp>
      <p:sp>
        <p:nvSpPr>
          <p:cNvPr id="71701" name="Oval 58"/>
          <p:cNvSpPr>
            <a:spLocks noChangeArrowheads="1"/>
          </p:cNvSpPr>
          <p:nvPr/>
        </p:nvSpPr>
        <p:spPr bwMode="auto">
          <a:xfrm>
            <a:off x="7543800" y="4495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71702" name="Oval 59"/>
          <p:cNvSpPr>
            <a:spLocks noChangeArrowheads="1"/>
          </p:cNvSpPr>
          <p:nvPr/>
        </p:nvSpPr>
        <p:spPr bwMode="auto">
          <a:xfrm>
            <a:off x="5867400" y="4495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71703" name="Oval 60"/>
          <p:cNvSpPr>
            <a:spLocks noChangeArrowheads="1"/>
          </p:cNvSpPr>
          <p:nvPr/>
        </p:nvSpPr>
        <p:spPr bwMode="auto">
          <a:xfrm>
            <a:off x="6629400" y="35052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Depth-First Strategy</a:t>
            </a:r>
          </a:p>
        </p:txBody>
      </p:sp>
      <p:sp>
        <p:nvSpPr>
          <p:cNvPr id="72707"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pPr>
            <a:r>
              <a:rPr lang="en-US" smtClean="0"/>
              <a:t> </a:t>
            </a:r>
            <a:r>
              <a:rPr lang="en-US" sz="2800" smtClean="0"/>
              <a:t>New nodes are inserted at the front of FRINGE</a:t>
            </a:r>
          </a:p>
        </p:txBody>
      </p:sp>
      <p:sp>
        <p:nvSpPr>
          <p:cNvPr id="72708" name="Text Box 4"/>
          <p:cNvSpPr txBox="1">
            <a:spLocks noChangeArrowheads="1"/>
          </p:cNvSpPr>
          <p:nvPr/>
        </p:nvSpPr>
        <p:spPr bwMode="auto">
          <a:xfrm>
            <a:off x="4114800" y="2362200"/>
            <a:ext cx="350838" cy="457200"/>
          </a:xfrm>
          <a:prstGeom prst="rect">
            <a:avLst/>
          </a:prstGeom>
          <a:noFill/>
          <a:ln w="9525">
            <a:noFill/>
            <a:miter lim="800000"/>
            <a:headEnd/>
            <a:tailEnd/>
          </a:ln>
        </p:spPr>
        <p:txBody>
          <a:bodyPr wrap="none">
            <a:spAutoFit/>
          </a:bodyPr>
          <a:lstStyle/>
          <a:p>
            <a:r>
              <a:rPr lang="en-US"/>
              <a:t>1</a:t>
            </a:r>
          </a:p>
        </p:txBody>
      </p:sp>
      <p:grpSp>
        <p:nvGrpSpPr>
          <p:cNvPr id="72709" name="Group 5"/>
          <p:cNvGrpSpPr>
            <a:grpSpLocks/>
          </p:cNvGrpSpPr>
          <p:nvPr/>
        </p:nvGrpSpPr>
        <p:grpSpPr bwMode="auto">
          <a:xfrm>
            <a:off x="914400" y="2590800"/>
            <a:ext cx="7391400" cy="3276600"/>
            <a:chOff x="576" y="1632"/>
            <a:chExt cx="4656" cy="2064"/>
          </a:xfrm>
        </p:grpSpPr>
        <p:grpSp>
          <p:nvGrpSpPr>
            <p:cNvPr id="72728" name="Group 6"/>
            <p:cNvGrpSpPr>
              <a:grpSpLocks/>
            </p:cNvGrpSpPr>
            <p:nvPr/>
          </p:nvGrpSpPr>
          <p:grpSpPr bwMode="auto">
            <a:xfrm>
              <a:off x="576" y="1632"/>
              <a:ext cx="4656" cy="2064"/>
              <a:chOff x="576" y="1632"/>
              <a:chExt cx="4656" cy="2064"/>
            </a:xfrm>
          </p:grpSpPr>
          <p:sp>
            <p:nvSpPr>
              <p:cNvPr id="72733" name="Oval 7"/>
              <p:cNvSpPr>
                <a:spLocks noChangeArrowheads="1"/>
              </p:cNvSpPr>
              <p:nvPr/>
            </p:nvSpPr>
            <p:spPr bwMode="auto">
              <a:xfrm>
                <a:off x="2784" y="16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2734" name="Oval 8"/>
              <p:cNvSpPr>
                <a:spLocks noChangeArrowheads="1"/>
              </p:cNvSpPr>
              <p:nvPr/>
            </p:nvSpPr>
            <p:spPr bwMode="auto">
              <a:xfrm>
                <a:off x="1440" y="2208"/>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2735" name="Oval 9"/>
              <p:cNvSpPr>
                <a:spLocks noChangeArrowheads="1"/>
              </p:cNvSpPr>
              <p:nvPr/>
            </p:nvSpPr>
            <p:spPr bwMode="auto">
              <a:xfrm>
                <a:off x="4176" y="2208"/>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2736" name="Oval 10"/>
              <p:cNvSpPr>
                <a:spLocks noChangeArrowheads="1"/>
              </p:cNvSpPr>
              <p:nvPr/>
            </p:nvSpPr>
            <p:spPr bwMode="auto">
              <a:xfrm>
                <a:off x="4752"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2737" name="Oval 11"/>
              <p:cNvSpPr>
                <a:spLocks noChangeArrowheads="1"/>
              </p:cNvSpPr>
              <p:nvPr/>
            </p:nvSpPr>
            <p:spPr bwMode="auto">
              <a:xfrm>
                <a:off x="3696"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2738" name="Oval 12"/>
              <p:cNvSpPr>
                <a:spLocks noChangeArrowheads="1"/>
              </p:cNvSpPr>
              <p:nvPr/>
            </p:nvSpPr>
            <p:spPr bwMode="auto">
              <a:xfrm>
                <a:off x="2016"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2739" name="Oval 13"/>
              <p:cNvSpPr>
                <a:spLocks noChangeArrowheads="1"/>
              </p:cNvSpPr>
              <p:nvPr/>
            </p:nvSpPr>
            <p:spPr bwMode="auto">
              <a:xfrm>
                <a:off x="912" y="283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2740" name="Oval 14"/>
              <p:cNvSpPr>
                <a:spLocks noChangeArrowheads="1"/>
              </p:cNvSpPr>
              <p:nvPr/>
            </p:nvSpPr>
            <p:spPr bwMode="auto">
              <a:xfrm>
                <a:off x="1680"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2741" name="Oval 15"/>
              <p:cNvSpPr>
                <a:spLocks noChangeArrowheads="1"/>
              </p:cNvSpPr>
              <p:nvPr/>
            </p:nvSpPr>
            <p:spPr bwMode="auto">
              <a:xfrm>
                <a:off x="340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2742" name="Oval 16"/>
              <p:cNvSpPr>
                <a:spLocks noChangeArrowheads="1"/>
              </p:cNvSpPr>
              <p:nvPr/>
            </p:nvSpPr>
            <p:spPr bwMode="auto">
              <a:xfrm>
                <a:off x="2400"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2743" name="Oval 17"/>
              <p:cNvSpPr>
                <a:spLocks noChangeArrowheads="1"/>
              </p:cNvSpPr>
              <p:nvPr/>
            </p:nvSpPr>
            <p:spPr bwMode="auto">
              <a:xfrm>
                <a:off x="124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2744" name="Oval 18"/>
              <p:cNvSpPr>
                <a:spLocks noChangeArrowheads="1"/>
              </p:cNvSpPr>
              <p:nvPr/>
            </p:nvSpPr>
            <p:spPr bwMode="auto">
              <a:xfrm>
                <a:off x="576"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2745" name="Line 19"/>
              <p:cNvSpPr>
                <a:spLocks noChangeShapeType="1"/>
              </p:cNvSpPr>
              <p:nvPr/>
            </p:nvSpPr>
            <p:spPr bwMode="auto">
              <a:xfrm flipH="1">
                <a:off x="1580" y="1728"/>
                <a:ext cx="1204" cy="518"/>
              </a:xfrm>
              <a:prstGeom prst="line">
                <a:avLst/>
              </a:prstGeom>
              <a:noFill/>
              <a:ln w="9525">
                <a:solidFill>
                  <a:schemeClr val="tx1"/>
                </a:solidFill>
                <a:round/>
                <a:headEnd/>
                <a:tailEnd type="triangle" w="med" len="med"/>
              </a:ln>
            </p:spPr>
            <p:txBody>
              <a:bodyPr wrap="none"/>
              <a:lstStyle/>
              <a:p>
                <a:endParaRPr lang="th-TH"/>
              </a:p>
            </p:txBody>
          </p:sp>
          <p:sp>
            <p:nvSpPr>
              <p:cNvPr id="72746" name="Line 20"/>
              <p:cNvSpPr>
                <a:spLocks noChangeShapeType="1"/>
              </p:cNvSpPr>
              <p:nvPr/>
            </p:nvSpPr>
            <p:spPr bwMode="auto">
              <a:xfrm>
                <a:off x="2905" y="1744"/>
                <a:ext cx="1267" cy="502"/>
              </a:xfrm>
              <a:prstGeom prst="line">
                <a:avLst/>
              </a:prstGeom>
              <a:noFill/>
              <a:ln w="9525">
                <a:solidFill>
                  <a:schemeClr val="tx1"/>
                </a:solidFill>
                <a:round/>
                <a:headEnd/>
                <a:tailEnd type="triangle" w="med" len="med"/>
              </a:ln>
            </p:spPr>
            <p:txBody>
              <a:bodyPr wrap="none"/>
              <a:lstStyle/>
              <a:p>
                <a:endParaRPr lang="th-TH"/>
              </a:p>
            </p:txBody>
          </p:sp>
          <p:sp>
            <p:nvSpPr>
              <p:cNvPr id="72747" name="Line 21"/>
              <p:cNvSpPr>
                <a:spLocks noChangeShapeType="1"/>
              </p:cNvSpPr>
              <p:nvPr/>
            </p:nvSpPr>
            <p:spPr bwMode="auto">
              <a:xfrm flipH="1">
                <a:off x="1037" y="2329"/>
                <a:ext cx="428" cy="526"/>
              </a:xfrm>
              <a:prstGeom prst="line">
                <a:avLst/>
              </a:prstGeom>
              <a:noFill/>
              <a:ln w="9525">
                <a:solidFill>
                  <a:schemeClr val="tx1"/>
                </a:solidFill>
                <a:round/>
                <a:headEnd/>
                <a:tailEnd type="triangle" w="med" len="med"/>
              </a:ln>
            </p:spPr>
            <p:txBody>
              <a:bodyPr wrap="none"/>
              <a:lstStyle/>
              <a:p>
                <a:endParaRPr lang="th-TH"/>
              </a:p>
            </p:txBody>
          </p:sp>
          <p:sp>
            <p:nvSpPr>
              <p:cNvPr id="72748" name="Line 22"/>
              <p:cNvSpPr>
                <a:spLocks noChangeShapeType="1"/>
              </p:cNvSpPr>
              <p:nvPr/>
            </p:nvSpPr>
            <p:spPr bwMode="auto">
              <a:xfrm>
                <a:off x="1580" y="2329"/>
                <a:ext cx="452" cy="518"/>
              </a:xfrm>
              <a:prstGeom prst="line">
                <a:avLst/>
              </a:prstGeom>
              <a:noFill/>
              <a:ln w="9525">
                <a:solidFill>
                  <a:schemeClr val="tx1"/>
                </a:solidFill>
                <a:round/>
                <a:headEnd/>
                <a:tailEnd type="triangle" w="med" len="med"/>
              </a:ln>
            </p:spPr>
            <p:txBody>
              <a:bodyPr wrap="none"/>
              <a:lstStyle/>
              <a:p>
                <a:endParaRPr lang="th-TH"/>
              </a:p>
            </p:txBody>
          </p:sp>
          <p:sp>
            <p:nvSpPr>
              <p:cNvPr id="72749" name="Line 23"/>
              <p:cNvSpPr>
                <a:spLocks noChangeShapeType="1"/>
              </p:cNvSpPr>
              <p:nvPr/>
            </p:nvSpPr>
            <p:spPr bwMode="auto">
              <a:xfrm>
                <a:off x="4295" y="2337"/>
                <a:ext cx="486" cy="502"/>
              </a:xfrm>
              <a:prstGeom prst="line">
                <a:avLst/>
              </a:prstGeom>
              <a:noFill/>
              <a:ln w="9525">
                <a:solidFill>
                  <a:schemeClr val="tx1"/>
                </a:solidFill>
                <a:round/>
                <a:headEnd/>
                <a:tailEnd type="triangle" w="med" len="med"/>
              </a:ln>
            </p:spPr>
            <p:txBody>
              <a:bodyPr wrap="none"/>
              <a:lstStyle/>
              <a:p>
                <a:endParaRPr lang="th-TH"/>
              </a:p>
            </p:txBody>
          </p:sp>
          <p:sp>
            <p:nvSpPr>
              <p:cNvPr id="72750" name="Line 24"/>
              <p:cNvSpPr>
                <a:spLocks noChangeShapeType="1"/>
              </p:cNvSpPr>
              <p:nvPr/>
            </p:nvSpPr>
            <p:spPr bwMode="auto">
              <a:xfrm flipH="1">
                <a:off x="3818" y="2345"/>
                <a:ext cx="403" cy="502"/>
              </a:xfrm>
              <a:prstGeom prst="line">
                <a:avLst/>
              </a:prstGeom>
              <a:noFill/>
              <a:ln w="9525">
                <a:solidFill>
                  <a:schemeClr val="tx1"/>
                </a:solidFill>
                <a:round/>
                <a:headEnd/>
                <a:tailEnd type="triangle" w="med" len="med"/>
              </a:ln>
            </p:spPr>
            <p:txBody>
              <a:bodyPr wrap="none"/>
              <a:lstStyle/>
              <a:p>
                <a:endParaRPr lang="th-TH"/>
              </a:p>
            </p:txBody>
          </p:sp>
          <p:sp>
            <p:nvSpPr>
              <p:cNvPr id="72751" name="Line 25"/>
              <p:cNvSpPr>
                <a:spLocks noChangeShapeType="1"/>
              </p:cNvSpPr>
              <p:nvPr/>
            </p:nvSpPr>
            <p:spPr bwMode="auto">
              <a:xfrm flipH="1">
                <a:off x="667" y="2962"/>
                <a:ext cx="279" cy="593"/>
              </a:xfrm>
              <a:prstGeom prst="line">
                <a:avLst/>
              </a:prstGeom>
              <a:noFill/>
              <a:ln w="9525">
                <a:solidFill>
                  <a:schemeClr val="tx1"/>
                </a:solidFill>
                <a:round/>
                <a:headEnd/>
                <a:tailEnd type="triangle" w="med" len="med"/>
              </a:ln>
            </p:spPr>
            <p:txBody>
              <a:bodyPr wrap="none"/>
              <a:lstStyle/>
              <a:p>
                <a:endParaRPr lang="th-TH"/>
              </a:p>
            </p:txBody>
          </p:sp>
          <p:sp>
            <p:nvSpPr>
              <p:cNvPr id="72752" name="Line 26"/>
              <p:cNvSpPr>
                <a:spLocks noChangeShapeType="1"/>
              </p:cNvSpPr>
              <p:nvPr/>
            </p:nvSpPr>
            <p:spPr bwMode="auto">
              <a:xfrm>
                <a:off x="1012" y="2971"/>
                <a:ext cx="280" cy="584"/>
              </a:xfrm>
              <a:prstGeom prst="line">
                <a:avLst/>
              </a:prstGeom>
              <a:noFill/>
              <a:ln w="9525">
                <a:solidFill>
                  <a:schemeClr val="tx1"/>
                </a:solidFill>
                <a:round/>
                <a:headEnd/>
                <a:tailEnd type="triangle" w="med" len="med"/>
              </a:ln>
            </p:spPr>
            <p:txBody>
              <a:bodyPr wrap="none"/>
              <a:lstStyle/>
              <a:p>
                <a:endParaRPr lang="th-TH"/>
              </a:p>
            </p:txBody>
          </p:sp>
          <p:sp>
            <p:nvSpPr>
              <p:cNvPr id="72753" name="Line 27"/>
              <p:cNvSpPr>
                <a:spLocks noChangeShapeType="1"/>
              </p:cNvSpPr>
              <p:nvPr/>
            </p:nvSpPr>
            <p:spPr bwMode="auto">
              <a:xfrm flipH="1">
                <a:off x="1761" y="2971"/>
                <a:ext cx="288" cy="592"/>
              </a:xfrm>
              <a:prstGeom prst="line">
                <a:avLst/>
              </a:prstGeom>
              <a:noFill/>
              <a:ln w="9525">
                <a:solidFill>
                  <a:schemeClr val="tx1"/>
                </a:solidFill>
                <a:round/>
                <a:headEnd/>
                <a:tailEnd type="triangle" w="med" len="med"/>
              </a:ln>
            </p:spPr>
            <p:txBody>
              <a:bodyPr wrap="none"/>
              <a:lstStyle/>
              <a:p>
                <a:endParaRPr lang="th-TH"/>
              </a:p>
            </p:txBody>
          </p:sp>
          <p:sp>
            <p:nvSpPr>
              <p:cNvPr id="72754" name="Line 28"/>
              <p:cNvSpPr>
                <a:spLocks noChangeShapeType="1"/>
              </p:cNvSpPr>
              <p:nvPr/>
            </p:nvSpPr>
            <p:spPr bwMode="auto">
              <a:xfrm>
                <a:off x="2115" y="2971"/>
                <a:ext cx="321" cy="592"/>
              </a:xfrm>
              <a:prstGeom prst="line">
                <a:avLst/>
              </a:prstGeom>
              <a:noFill/>
              <a:ln w="9525">
                <a:solidFill>
                  <a:schemeClr val="tx1"/>
                </a:solidFill>
                <a:round/>
                <a:headEnd/>
                <a:tailEnd type="triangle" w="med" len="med"/>
              </a:ln>
            </p:spPr>
            <p:txBody>
              <a:bodyPr wrap="none"/>
              <a:lstStyle/>
              <a:p>
                <a:endParaRPr lang="th-TH"/>
              </a:p>
            </p:txBody>
          </p:sp>
          <p:sp>
            <p:nvSpPr>
              <p:cNvPr id="72755" name="Oval 29"/>
              <p:cNvSpPr>
                <a:spLocks noChangeArrowheads="1"/>
              </p:cNvSpPr>
              <p:nvPr/>
            </p:nvSpPr>
            <p:spPr bwMode="auto">
              <a:xfrm>
                <a:off x="2784" y="1632"/>
                <a:ext cx="144" cy="144"/>
              </a:xfrm>
              <a:prstGeom prst="ellipse">
                <a:avLst/>
              </a:prstGeom>
              <a:solidFill>
                <a:srgbClr val="FF3300"/>
              </a:solidFill>
              <a:ln w="9525">
                <a:solidFill>
                  <a:schemeClr val="tx1"/>
                </a:solidFill>
                <a:round/>
                <a:headEnd/>
                <a:tailEnd/>
              </a:ln>
            </p:spPr>
            <p:txBody>
              <a:bodyPr wrap="none" anchor="ctr"/>
              <a:lstStyle/>
              <a:p>
                <a:endParaRPr lang="th-TH"/>
              </a:p>
            </p:txBody>
          </p:sp>
          <p:grpSp>
            <p:nvGrpSpPr>
              <p:cNvPr id="72756" name="Group 30"/>
              <p:cNvGrpSpPr>
                <a:grpSpLocks/>
              </p:cNvGrpSpPr>
              <p:nvPr/>
            </p:nvGrpSpPr>
            <p:grpSpPr bwMode="auto">
              <a:xfrm>
                <a:off x="3984" y="3552"/>
                <a:ext cx="144" cy="144"/>
                <a:chOff x="4176" y="3552"/>
                <a:chExt cx="144" cy="144"/>
              </a:xfrm>
            </p:grpSpPr>
            <p:sp>
              <p:nvSpPr>
                <p:cNvPr id="72763" name="Oval 31"/>
                <p:cNvSpPr>
                  <a:spLocks noChangeArrowheads="1"/>
                </p:cNvSpPr>
                <p:nvPr/>
              </p:nvSpPr>
              <p:spPr bwMode="auto">
                <a:xfrm>
                  <a:off x="4176"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2764" name="Oval 32"/>
                <p:cNvSpPr>
                  <a:spLocks noChangeArrowheads="1"/>
                </p:cNvSpPr>
                <p:nvPr/>
              </p:nvSpPr>
              <p:spPr bwMode="auto">
                <a:xfrm>
                  <a:off x="4176" y="3552"/>
                  <a:ext cx="144" cy="144"/>
                </a:xfrm>
                <a:prstGeom prst="ellipse">
                  <a:avLst/>
                </a:prstGeom>
                <a:solidFill>
                  <a:srgbClr val="33CC33"/>
                </a:solidFill>
                <a:ln w="9525">
                  <a:solidFill>
                    <a:schemeClr val="tx1"/>
                  </a:solidFill>
                  <a:round/>
                  <a:headEnd/>
                  <a:tailEnd/>
                </a:ln>
              </p:spPr>
              <p:txBody>
                <a:bodyPr wrap="none" anchor="ctr"/>
                <a:lstStyle/>
                <a:p>
                  <a:endParaRPr lang="th-TH"/>
                </a:p>
              </p:txBody>
            </p:sp>
          </p:grpSp>
          <p:sp>
            <p:nvSpPr>
              <p:cNvPr id="72757" name="Oval 33"/>
              <p:cNvSpPr>
                <a:spLocks noChangeArrowheads="1"/>
              </p:cNvSpPr>
              <p:nvPr/>
            </p:nvSpPr>
            <p:spPr bwMode="auto">
              <a:xfrm>
                <a:off x="4512"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2758" name="Oval 34"/>
              <p:cNvSpPr>
                <a:spLocks noChangeArrowheads="1"/>
              </p:cNvSpPr>
              <p:nvPr/>
            </p:nvSpPr>
            <p:spPr bwMode="auto">
              <a:xfrm>
                <a:off x="5088" y="3552"/>
                <a:ext cx="144" cy="144"/>
              </a:xfrm>
              <a:prstGeom prst="ellipse">
                <a:avLst/>
              </a:prstGeom>
              <a:solidFill>
                <a:schemeClr val="accent2"/>
              </a:solidFill>
              <a:ln w="9525">
                <a:solidFill>
                  <a:schemeClr val="tx1"/>
                </a:solidFill>
                <a:round/>
                <a:headEnd/>
                <a:tailEnd/>
              </a:ln>
            </p:spPr>
            <p:txBody>
              <a:bodyPr wrap="none" anchor="ctr"/>
              <a:lstStyle/>
              <a:p>
                <a:endParaRPr lang="th-TH"/>
              </a:p>
            </p:txBody>
          </p:sp>
          <p:sp>
            <p:nvSpPr>
              <p:cNvPr id="72759" name="Line 35"/>
              <p:cNvSpPr>
                <a:spLocks noChangeShapeType="1"/>
              </p:cNvSpPr>
              <p:nvPr/>
            </p:nvSpPr>
            <p:spPr bwMode="auto">
              <a:xfrm flipH="1">
                <a:off x="3497" y="2962"/>
                <a:ext cx="222" cy="601"/>
              </a:xfrm>
              <a:prstGeom prst="line">
                <a:avLst/>
              </a:prstGeom>
              <a:noFill/>
              <a:ln w="9525">
                <a:solidFill>
                  <a:schemeClr val="tx1"/>
                </a:solidFill>
                <a:round/>
                <a:headEnd/>
                <a:tailEnd type="triangle" w="med" len="med"/>
              </a:ln>
            </p:spPr>
            <p:txBody>
              <a:bodyPr wrap="none"/>
              <a:lstStyle/>
              <a:p>
                <a:endParaRPr lang="th-TH"/>
              </a:p>
            </p:txBody>
          </p:sp>
          <p:sp>
            <p:nvSpPr>
              <p:cNvPr id="72760" name="Line 36"/>
              <p:cNvSpPr>
                <a:spLocks noChangeShapeType="1"/>
              </p:cNvSpPr>
              <p:nvPr/>
            </p:nvSpPr>
            <p:spPr bwMode="auto">
              <a:xfrm>
                <a:off x="3818" y="2954"/>
                <a:ext cx="222" cy="601"/>
              </a:xfrm>
              <a:prstGeom prst="line">
                <a:avLst/>
              </a:prstGeom>
              <a:noFill/>
              <a:ln w="9525">
                <a:solidFill>
                  <a:schemeClr val="tx1"/>
                </a:solidFill>
                <a:round/>
                <a:headEnd/>
                <a:tailEnd type="triangle" w="med" len="med"/>
              </a:ln>
            </p:spPr>
            <p:txBody>
              <a:bodyPr wrap="none"/>
              <a:lstStyle/>
              <a:p>
                <a:endParaRPr lang="th-TH"/>
              </a:p>
            </p:txBody>
          </p:sp>
          <p:sp>
            <p:nvSpPr>
              <p:cNvPr id="72761" name="Line 37"/>
              <p:cNvSpPr>
                <a:spLocks noChangeShapeType="1"/>
              </p:cNvSpPr>
              <p:nvPr/>
            </p:nvSpPr>
            <p:spPr bwMode="auto">
              <a:xfrm flipH="1">
                <a:off x="4583" y="2971"/>
                <a:ext cx="206" cy="584"/>
              </a:xfrm>
              <a:prstGeom prst="line">
                <a:avLst/>
              </a:prstGeom>
              <a:noFill/>
              <a:ln w="9525">
                <a:solidFill>
                  <a:schemeClr val="tx1"/>
                </a:solidFill>
                <a:round/>
                <a:headEnd/>
                <a:tailEnd type="triangle" w="med" len="med"/>
              </a:ln>
            </p:spPr>
            <p:txBody>
              <a:bodyPr wrap="none"/>
              <a:lstStyle/>
              <a:p>
                <a:endParaRPr lang="th-TH"/>
              </a:p>
            </p:txBody>
          </p:sp>
          <p:sp>
            <p:nvSpPr>
              <p:cNvPr id="72762" name="Line 38"/>
              <p:cNvSpPr>
                <a:spLocks noChangeShapeType="1"/>
              </p:cNvSpPr>
              <p:nvPr/>
            </p:nvSpPr>
            <p:spPr bwMode="auto">
              <a:xfrm>
                <a:off x="4880" y="2962"/>
                <a:ext cx="246" cy="601"/>
              </a:xfrm>
              <a:prstGeom prst="line">
                <a:avLst/>
              </a:prstGeom>
              <a:noFill/>
              <a:ln w="9525">
                <a:solidFill>
                  <a:schemeClr val="tx1"/>
                </a:solidFill>
                <a:round/>
                <a:headEnd/>
                <a:tailEnd type="triangle" w="med" len="med"/>
              </a:ln>
            </p:spPr>
            <p:txBody>
              <a:bodyPr wrap="none"/>
              <a:lstStyle/>
              <a:p>
                <a:endParaRPr lang="th-TH"/>
              </a:p>
            </p:txBody>
          </p:sp>
        </p:grpSp>
        <p:sp>
          <p:nvSpPr>
            <p:cNvPr id="72729" name="Text Box 39"/>
            <p:cNvSpPr txBox="1">
              <a:spLocks noChangeArrowheads="1"/>
            </p:cNvSpPr>
            <p:nvPr/>
          </p:nvSpPr>
          <p:spPr bwMode="auto">
            <a:xfrm>
              <a:off x="1248" y="2064"/>
              <a:ext cx="221" cy="288"/>
            </a:xfrm>
            <a:prstGeom prst="rect">
              <a:avLst/>
            </a:prstGeom>
            <a:noFill/>
            <a:ln w="9525">
              <a:noFill/>
              <a:miter lim="800000"/>
              <a:headEnd/>
              <a:tailEnd/>
            </a:ln>
          </p:spPr>
          <p:txBody>
            <a:bodyPr wrap="none">
              <a:spAutoFit/>
            </a:bodyPr>
            <a:lstStyle/>
            <a:p>
              <a:r>
                <a:rPr lang="en-US"/>
                <a:t>2</a:t>
              </a:r>
            </a:p>
          </p:txBody>
        </p:sp>
        <p:sp>
          <p:nvSpPr>
            <p:cNvPr id="72730" name="Text Box 40"/>
            <p:cNvSpPr txBox="1">
              <a:spLocks noChangeArrowheads="1"/>
            </p:cNvSpPr>
            <p:nvPr/>
          </p:nvSpPr>
          <p:spPr bwMode="auto">
            <a:xfrm>
              <a:off x="4320" y="2064"/>
              <a:ext cx="221" cy="288"/>
            </a:xfrm>
            <a:prstGeom prst="rect">
              <a:avLst/>
            </a:prstGeom>
            <a:noFill/>
            <a:ln w="9525">
              <a:noFill/>
              <a:miter lim="800000"/>
              <a:headEnd/>
              <a:tailEnd/>
            </a:ln>
          </p:spPr>
          <p:txBody>
            <a:bodyPr wrap="none">
              <a:spAutoFit/>
            </a:bodyPr>
            <a:lstStyle/>
            <a:p>
              <a:r>
                <a:rPr lang="en-US"/>
                <a:t>3</a:t>
              </a:r>
            </a:p>
          </p:txBody>
        </p:sp>
        <p:sp>
          <p:nvSpPr>
            <p:cNvPr id="72731" name="Text Box 41"/>
            <p:cNvSpPr txBox="1">
              <a:spLocks noChangeArrowheads="1"/>
            </p:cNvSpPr>
            <p:nvPr/>
          </p:nvSpPr>
          <p:spPr bwMode="auto">
            <a:xfrm>
              <a:off x="720" y="2640"/>
              <a:ext cx="221" cy="288"/>
            </a:xfrm>
            <a:prstGeom prst="rect">
              <a:avLst/>
            </a:prstGeom>
            <a:noFill/>
            <a:ln w="9525">
              <a:noFill/>
              <a:miter lim="800000"/>
              <a:headEnd/>
              <a:tailEnd/>
            </a:ln>
          </p:spPr>
          <p:txBody>
            <a:bodyPr wrap="none">
              <a:spAutoFit/>
            </a:bodyPr>
            <a:lstStyle/>
            <a:p>
              <a:r>
                <a:rPr lang="en-US"/>
                <a:t>4</a:t>
              </a:r>
            </a:p>
          </p:txBody>
        </p:sp>
        <p:sp>
          <p:nvSpPr>
            <p:cNvPr id="72732" name="Text Box 42"/>
            <p:cNvSpPr txBox="1">
              <a:spLocks noChangeArrowheads="1"/>
            </p:cNvSpPr>
            <p:nvPr/>
          </p:nvSpPr>
          <p:spPr bwMode="auto">
            <a:xfrm>
              <a:off x="2112" y="2640"/>
              <a:ext cx="221" cy="288"/>
            </a:xfrm>
            <a:prstGeom prst="rect">
              <a:avLst/>
            </a:prstGeom>
            <a:noFill/>
            <a:ln w="9525">
              <a:noFill/>
              <a:miter lim="800000"/>
              <a:headEnd/>
              <a:tailEnd/>
            </a:ln>
          </p:spPr>
          <p:txBody>
            <a:bodyPr wrap="none">
              <a:spAutoFit/>
            </a:bodyPr>
            <a:lstStyle/>
            <a:p>
              <a:r>
                <a:rPr lang="en-US"/>
                <a:t>5</a:t>
              </a:r>
            </a:p>
          </p:txBody>
        </p:sp>
      </p:grpSp>
      <p:sp>
        <p:nvSpPr>
          <p:cNvPr id="72710" name="Oval 43"/>
          <p:cNvSpPr>
            <a:spLocks noChangeArrowheads="1"/>
          </p:cNvSpPr>
          <p:nvPr/>
        </p:nvSpPr>
        <p:spPr bwMode="auto">
          <a:xfrm>
            <a:off x="6629400" y="35052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
        <p:nvSpPr>
          <p:cNvPr id="72711" name="Oval 44"/>
          <p:cNvSpPr>
            <a:spLocks noChangeArrowheads="1"/>
          </p:cNvSpPr>
          <p:nvPr/>
        </p:nvSpPr>
        <p:spPr bwMode="auto">
          <a:xfrm>
            <a:off x="2286000" y="35052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72712" name="Oval 45"/>
          <p:cNvSpPr>
            <a:spLocks noChangeArrowheads="1"/>
          </p:cNvSpPr>
          <p:nvPr/>
        </p:nvSpPr>
        <p:spPr bwMode="auto">
          <a:xfrm>
            <a:off x="4419600" y="25908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
        <p:nvSpPr>
          <p:cNvPr id="72713" name="Line 46"/>
          <p:cNvSpPr>
            <a:spLocks noChangeShapeType="1"/>
          </p:cNvSpPr>
          <p:nvPr/>
        </p:nvSpPr>
        <p:spPr bwMode="auto">
          <a:xfrm flipH="1">
            <a:off x="5551488" y="4702175"/>
            <a:ext cx="352425" cy="954088"/>
          </a:xfrm>
          <a:prstGeom prst="line">
            <a:avLst/>
          </a:prstGeom>
          <a:noFill/>
          <a:ln w="9525">
            <a:solidFill>
              <a:schemeClr val="tx1"/>
            </a:solidFill>
            <a:round/>
            <a:headEnd/>
            <a:tailEnd type="triangle" w="med" len="med"/>
          </a:ln>
        </p:spPr>
        <p:txBody>
          <a:bodyPr wrap="none"/>
          <a:lstStyle/>
          <a:p>
            <a:endParaRPr lang="th-TH"/>
          </a:p>
        </p:txBody>
      </p:sp>
      <p:sp>
        <p:nvSpPr>
          <p:cNvPr id="72714" name="Line 47"/>
          <p:cNvSpPr>
            <a:spLocks noChangeShapeType="1"/>
          </p:cNvSpPr>
          <p:nvPr/>
        </p:nvSpPr>
        <p:spPr bwMode="auto">
          <a:xfrm>
            <a:off x="6061075" y="4689475"/>
            <a:ext cx="352425" cy="954088"/>
          </a:xfrm>
          <a:prstGeom prst="line">
            <a:avLst/>
          </a:prstGeom>
          <a:noFill/>
          <a:ln w="9525">
            <a:solidFill>
              <a:schemeClr val="tx1"/>
            </a:solidFill>
            <a:round/>
            <a:headEnd/>
            <a:tailEnd type="triangle" w="med" len="med"/>
          </a:ln>
        </p:spPr>
        <p:txBody>
          <a:bodyPr wrap="none"/>
          <a:lstStyle/>
          <a:p>
            <a:endParaRPr lang="th-TH"/>
          </a:p>
        </p:txBody>
      </p:sp>
      <p:sp>
        <p:nvSpPr>
          <p:cNvPr id="72715" name="Oval 48"/>
          <p:cNvSpPr>
            <a:spLocks noChangeArrowheads="1"/>
          </p:cNvSpPr>
          <p:nvPr/>
        </p:nvSpPr>
        <p:spPr bwMode="auto">
          <a:xfrm>
            <a:off x="3200400" y="4495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72716" name="Oval 49"/>
          <p:cNvSpPr>
            <a:spLocks noChangeArrowheads="1"/>
          </p:cNvSpPr>
          <p:nvPr/>
        </p:nvSpPr>
        <p:spPr bwMode="auto">
          <a:xfrm>
            <a:off x="1447800" y="4495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72717" name="Oval 50"/>
          <p:cNvSpPr>
            <a:spLocks noChangeArrowheads="1"/>
          </p:cNvSpPr>
          <p:nvPr/>
        </p:nvSpPr>
        <p:spPr bwMode="auto">
          <a:xfrm>
            <a:off x="2286000" y="35052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72718" name="Oval 51"/>
          <p:cNvSpPr>
            <a:spLocks noChangeArrowheads="1"/>
          </p:cNvSpPr>
          <p:nvPr/>
        </p:nvSpPr>
        <p:spPr bwMode="auto">
          <a:xfrm>
            <a:off x="1447800" y="4495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72719" name="Oval 52"/>
          <p:cNvSpPr>
            <a:spLocks noChangeArrowheads="1"/>
          </p:cNvSpPr>
          <p:nvPr/>
        </p:nvSpPr>
        <p:spPr bwMode="auto">
          <a:xfrm>
            <a:off x="1981200" y="5638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72720" name="Oval 53"/>
          <p:cNvSpPr>
            <a:spLocks noChangeArrowheads="1"/>
          </p:cNvSpPr>
          <p:nvPr/>
        </p:nvSpPr>
        <p:spPr bwMode="auto">
          <a:xfrm>
            <a:off x="914400" y="5638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72721" name="Oval 54"/>
          <p:cNvSpPr>
            <a:spLocks noChangeArrowheads="1"/>
          </p:cNvSpPr>
          <p:nvPr/>
        </p:nvSpPr>
        <p:spPr bwMode="auto">
          <a:xfrm>
            <a:off x="914400" y="5638800"/>
            <a:ext cx="228600" cy="228600"/>
          </a:xfrm>
          <a:prstGeom prst="ellipse">
            <a:avLst/>
          </a:prstGeom>
          <a:noFill/>
          <a:ln w="9525">
            <a:solidFill>
              <a:schemeClr val="tx1"/>
            </a:solidFill>
            <a:round/>
            <a:headEnd/>
            <a:tailEnd/>
          </a:ln>
        </p:spPr>
        <p:txBody>
          <a:bodyPr wrap="none" anchor="ctr"/>
          <a:lstStyle/>
          <a:p>
            <a:endParaRPr lang="th-TH"/>
          </a:p>
        </p:txBody>
      </p:sp>
      <p:sp>
        <p:nvSpPr>
          <p:cNvPr id="72722" name="Oval 55"/>
          <p:cNvSpPr>
            <a:spLocks noChangeArrowheads="1"/>
          </p:cNvSpPr>
          <p:nvPr/>
        </p:nvSpPr>
        <p:spPr bwMode="auto">
          <a:xfrm>
            <a:off x="3810000" y="5638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72723" name="Oval 56"/>
          <p:cNvSpPr>
            <a:spLocks noChangeArrowheads="1"/>
          </p:cNvSpPr>
          <p:nvPr/>
        </p:nvSpPr>
        <p:spPr bwMode="auto">
          <a:xfrm>
            <a:off x="2667000" y="5638800"/>
            <a:ext cx="228600" cy="228600"/>
          </a:xfrm>
          <a:prstGeom prst="ellipse">
            <a:avLst/>
          </a:prstGeom>
          <a:solidFill>
            <a:schemeClr val="bg1"/>
          </a:solidFill>
          <a:ln w="9525">
            <a:solidFill>
              <a:schemeClr val="tx1"/>
            </a:solidFill>
            <a:round/>
            <a:headEnd/>
            <a:tailEnd/>
          </a:ln>
        </p:spPr>
        <p:txBody>
          <a:bodyPr wrap="none" anchor="ctr"/>
          <a:lstStyle/>
          <a:p>
            <a:endParaRPr lang="th-TH"/>
          </a:p>
        </p:txBody>
      </p:sp>
      <p:sp>
        <p:nvSpPr>
          <p:cNvPr id="72724" name="Oval 57"/>
          <p:cNvSpPr>
            <a:spLocks noChangeArrowheads="1"/>
          </p:cNvSpPr>
          <p:nvPr/>
        </p:nvSpPr>
        <p:spPr bwMode="auto">
          <a:xfrm>
            <a:off x="7543800" y="4495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72725" name="Oval 58"/>
          <p:cNvSpPr>
            <a:spLocks noChangeArrowheads="1"/>
          </p:cNvSpPr>
          <p:nvPr/>
        </p:nvSpPr>
        <p:spPr bwMode="auto">
          <a:xfrm>
            <a:off x="5867400" y="4495800"/>
            <a:ext cx="228600" cy="228600"/>
          </a:xfrm>
          <a:prstGeom prst="ellipse">
            <a:avLst/>
          </a:prstGeom>
          <a:solidFill>
            <a:schemeClr val="tx2"/>
          </a:solidFill>
          <a:ln w="9525">
            <a:solidFill>
              <a:schemeClr val="tx1"/>
            </a:solidFill>
            <a:round/>
            <a:headEnd/>
            <a:tailEnd/>
          </a:ln>
        </p:spPr>
        <p:txBody>
          <a:bodyPr wrap="none" anchor="ctr"/>
          <a:lstStyle/>
          <a:p>
            <a:endParaRPr lang="th-TH"/>
          </a:p>
        </p:txBody>
      </p:sp>
      <p:sp>
        <p:nvSpPr>
          <p:cNvPr id="72726" name="Oval 59"/>
          <p:cNvSpPr>
            <a:spLocks noChangeArrowheads="1"/>
          </p:cNvSpPr>
          <p:nvPr/>
        </p:nvSpPr>
        <p:spPr bwMode="auto">
          <a:xfrm>
            <a:off x="6324600" y="5638800"/>
            <a:ext cx="228600" cy="228600"/>
          </a:xfrm>
          <a:prstGeom prst="ellipse">
            <a:avLst/>
          </a:prstGeom>
          <a:solidFill>
            <a:schemeClr val="accent1"/>
          </a:solidFill>
          <a:ln w="28575">
            <a:solidFill>
              <a:srgbClr val="33CC33"/>
            </a:solidFill>
            <a:round/>
            <a:headEnd/>
            <a:tailEnd/>
          </a:ln>
        </p:spPr>
        <p:txBody>
          <a:bodyPr wrap="none" anchor="ctr"/>
          <a:lstStyle/>
          <a:p>
            <a:endParaRPr lang="th-TH"/>
          </a:p>
        </p:txBody>
      </p:sp>
      <p:sp>
        <p:nvSpPr>
          <p:cNvPr id="72727" name="Oval 60"/>
          <p:cNvSpPr>
            <a:spLocks noChangeArrowheads="1"/>
          </p:cNvSpPr>
          <p:nvPr/>
        </p:nvSpPr>
        <p:spPr bwMode="auto">
          <a:xfrm>
            <a:off x="5410200" y="5638800"/>
            <a:ext cx="228600" cy="228600"/>
          </a:xfrm>
          <a:prstGeom prst="ellipse">
            <a:avLst/>
          </a:prstGeom>
          <a:solidFill>
            <a:schemeClr val="accent1"/>
          </a:solidFill>
          <a:ln w="9525">
            <a:solidFill>
              <a:schemeClr val="tx1"/>
            </a:solidFill>
            <a:round/>
            <a:headEnd/>
            <a:tailEnd/>
          </a:ln>
        </p:spPr>
        <p:txBody>
          <a:bodyPr wrap="none" anchor="ctr"/>
          <a:lstStyle/>
          <a:p>
            <a:endParaRPr lang="th-TH"/>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Evaluation</a:t>
            </a:r>
          </a:p>
        </p:txBody>
      </p:sp>
      <p:sp>
        <p:nvSpPr>
          <p:cNvPr id="73731" name="Rectangle 3"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pPr eaLnBrk="1" hangingPunct="1">
              <a:lnSpc>
                <a:spcPct val="90000"/>
              </a:lnSpc>
            </a:pPr>
            <a:r>
              <a:rPr lang="en-US" sz="2800" smtClean="0"/>
              <a:t> </a:t>
            </a:r>
            <a:r>
              <a:rPr lang="en-US" sz="2800" smtClean="0">
                <a:solidFill>
                  <a:srgbClr val="CC6600"/>
                </a:solidFill>
              </a:rPr>
              <a:t>b</a:t>
            </a:r>
            <a:r>
              <a:rPr lang="en-US" sz="2800" smtClean="0"/>
              <a:t>: branching factor</a:t>
            </a:r>
          </a:p>
          <a:p>
            <a:pPr eaLnBrk="1" hangingPunct="1">
              <a:lnSpc>
                <a:spcPct val="90000"/>
              </a:lnSpc>
            </a:pPr>
            <a:r>
              <a:rPr lang="en-US" sz="2800" smtClean="0"/>
              <a:t> </a:t>
            </a:r>
            <a:r>
              <a:rPr lang="en-US" sz="2800" smtClean="0">
                <a:solidFill>
                  <a:srgbClr val="CC6600"/>
                </a:solidFill>
              </a:rPr>
              <a:t>d</a:t>
            </a:r>
            <a:r>
              <a:rPr lang="en-US" sz="2800" smtClean="0"/>
              <a:t>: depth of shallowest goal node </a:t>
            </a:r>
          </a:p>
          <a:p>
            <a:pPr eaLnBrk="1" hangingPunct="1">
              <a:lnSpc>
                <a:spcPct val="90000"/>
              </a:lnSpc>
            </a:pPr>
            <a:r>
              <a:rPr lang="en-US" sz="2800" smtClean="0"/>
              <a:t> </a:t>
            </a:r>
            <a:r>
              <a:rPr lang="en-US" sz="2800" smtClean="0">
                <a:solidFill>
                  <a:srgbClr val="CC6600"/>
                </a:solidFill>
              </a:rPr>
              <a:t>m</a:t>
            </a:r>
            <a:r>
              <a:rPr lang="en-US" sz="2800" smtClean="0"/>
              <a:t>: maximal depth of a leaf node</a:t>
            </a:r>
          </a:p>
          <a:p>
            <a:pPr eaLnBrk="1" hangingPunct="1">
              <a:lnSpc>
                <a:spcPct val="90000"/>
              </a:lnSpc>
            </a:pPr>
            <a:r>
              <a:rPr lang="en-US" sz="2800" smtClean="0"/>
              <a:t> Complete only for finite search tree</a:t>
            </a:r>
          </a:p>
          <a:p>
            <a:pPr eaLnBrk="1" hangingPunct="1">
              <a:lnSpc>
                <a:spcPct val="90000"/>
              </a:lnSpc>
            </a:pPr>
            <a:r>
              <a:rPr lang="en-US" sz="2800" smtClean="0"/>
              <a:t> Not optimal</a:t>
            </a:r>
          </a:p>
          <a:p>
            <a:pPr eaLnBrk="1" hangingPunct="1">
              <a:lnSpc>
                <a:spcPct val="90000"/>
              </a:lnSpc>
            </a:pPr>
            <a:r>
              <a:rPr lang="en-US" sz="2800" smtClean="0"/>
              <a:t> Number of nodes generated:</a:t>
            </a:r>
            <a:br>
              <a:rPr lang="en-US" sz="2800" smtClean="0"/>
            </a:br>
            <a:r>
              <a:rPr lang="en-US" sz="2800" smtClean="0"/>
              <a:t> </a:t>
            </a:r>
            <a:r>
              <a:rPr lang="en-US" sz="2800" smtClean="0">
                <a:solidFill>
                  <a:srgbClr val="CC6600"/>
                </a:solidFill>
              </a:rPr>
              <a:t>1 + b + b</a:t>
            </a:r>
            <a:r>
              <a:rPr lang="en-US" sz="2800" baseline="30000" smtClean="0">
                <a:solidFill>
                  <a:srgbClr val="CC6600"/>
                </a:solidFill>
                <a:cs typeface="Times New Roman" pitchFamily="18" charset="0"/>
                <a:sym typeface="Wingdings" pitchFamily="2" charset="2"/>
              </a:rPr>
              <a:t>2 </a:t>
            </a:r>
            <a:r>
              <a:rPr lang="en-US" sz="2800" smtClean="0">
                <a:solidFill>
                  <a:srgbClr val="CC6600"/>
                </a:solidFill>
              </a:rPr>
              <a:t>+ … + b</a:t>
            </a:r>
            <a:r>
              <a:rPr lang="en-US" sz="2800" baseline="30000" smtClean="0">
                <a:solidFill>
                  <a:srgbClr val="CC6600"/>
                </a:solidFill>
                <a:cs typeface="Times New Roman" pitchFamily="18" charset="0"/>
                <a:sym typeface="Wingdings" pitchFamily="2" charset="2"/>
              </a:rPr>
              <a:t>m</a:t>
            </a:r>
            <a:r>
              <a:rPr lang="en-US" sz="2800" smtClean="0">
                <a:solidFill>
                  <a:srgbClr val="CC6600"/>
                </a:solidFill>
              </a:rPr>
              <a:t> = O(b</a:t>
            </a:r>
            <a:r>
              <a:rPr lang="en-US" sz="2800" baseline="30000" smtClean="0">
                <a:solidFill>
                  <a:srgbClr val="CC6600"/>
                </a:solidFill>
                <a:cs typeface="Times New Roman" pitchFamily="18" charset="0"/>
                <a:sym typeface="Wingdings" pitchFamily="2" charset="2"/>
              </a:rPr>
              <a:t>m</a:t>
            </a:r>
            <a:r>
              <a:rPr lang="en-US" sz="2800" smtClean="0">
                <a:solidFill>
                  <a:srgbClr val="CC6600"/>
                </a:solidFill>
              </a:rPr>
              <a:t>)</a:t>
            </a:r>
            <a:r>
              <a:rPr lang="en-US" sz="2800" smtClean="0"/>
              <a:t> </a:t>
            </a:r>
          </a:p>
          <a:p>
            <a:pPr eaLnBrk="1" hangingPunct="1">
              <a:lnSpc>
                <a:spcPct val="90000"/>
              </a:lnSpc>
            </a:pPr>
            <a:r>
              <a:rPr lang="en-US" sz="2800" smtClean="0">
                <a:solidFill>
                  <a:srgbClr val="CC6600"/>
                </a:solidFill>
              </a:rPr>
              <a:t> </a:t>
            </a:r>
            <a:r>
              <a:rPr lang="en-US" sz="2800" smtClean="0"/>
              <a:t>Time complexity is</a:t>
            </a:r>
            <a:r>
              <a:rPr lang="en-US" sz="2800" smtClean="0">
                <a:solidFill>
                  <a:srgbClr val="CC6600"/>
                </a:solidFill>
              </a:rPr>
              <a:t> O(b</a:t>
            </a:r>
            <a:r>
              <a:rPr lang="en-US" sz="2800" baseline="30000" smtClean="0">
                <a:solidFill>
                  <a:srgbClr val="CC6600"/>
                </a:solidFill>
                <a:cs typeface="Times New Roman" pitchFamily="18" charset="0"/>
                <a:sym typeface="Wingdings" pitchFamily="2" charset="2"/>
              </a:rPr>
              <a:t>m</a:t>
            </a:r>
            <a:r>
              <a:rPr lang="en-US" sz="2800" smtClean="0">
                <a:solidFill>
                  <a:srgbClr val="CC6600"/>
                </a:solidFill>
              </a:rPr>
              <a:t>)</a:t>
            </a:r>
            <a:r>
              <a:rPr lang="en-US" sz="2800" smtClean="0"/>
              <a:t> </a:t>
            </a:r>
          </a:p>
          <a:p>
            <a:pPr eaLnBrk="1" hangingPunct="1">
              <a:lnSpc>
                <a:spcPct val="90000"/>
              </a:lnSpc>
            </a:pPr>
            <a:r>
              <a:rPr lang="en-US" sz="2800" smtClean="0"/>
              <a:t> Space complexity is </a:t>
            </a:r>
            <a:r>
              <a:rPr lang="en-US" sz="2800" smtClean="0">
                <a:solidFill>
                  <a:srgbClr val="CC6600"/>
                </a:solidFill>
              </a:rPr>
              <a:t>O(bm)</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Depth-Limited Strategy</a:t>
            </a:r>
          </a:p>
        </p:txBody>
      </p:sp>
      <p:sp>
        <p:nvSpPr>
          <p:cNvPr id="74755"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smtClean="0"/>
              <a:t> Depth-first with </a:t>
            </a:r>
            <a:r>
              <a:rPr lang="en-US" smtClean="0">
                <a:solidFill>
                  <a:srgbClr val="CC6600"/>
                </a:solidFill>
              </a:rPr>
              <a:t>depth cutoff</a:t>
            </a:r>
            <a:r>
              <a:rPr lang="en-US" smtClean="0"/>
              <a:t> </a:t>
            </a:r>
            <a:r>
              <a:rPr lang="en-US" smtClean="0">
                <a:solidFill>
                  <a:srgbClr val="008000"/>
                </a:solidFill>
              </a:rPr>
              <a:t>k</a:t>
            </a:r>
            <a:r>
              <a:rPr lang="en-US" smtClean="0"/>
              <a:t> (maximal depth below which nodes are not expanded)</a:t>
            </a:r>
            <a:br>
              <a:rPr lang="en-US" smtClean="0"/>
            </a:br>
            <a:endParaRPr lang="en-US" smtClean="0"/>
          </a:p>
          <a:p>
            <a:pPr eaLnBrk="1" hangingPunct="1">
              <a:lnSpc>
                <a:spcPct val="90000"/>
              </a:lnSpc>
            </a:pPr>
            <a:r>
              <a:rPr lang="en-US" smtClean="0"/>
              <a:t>Three possible outcomes:</a:t>
            </a:r>
          </a:p>
          <a:p>
            <a:pPr lvl="1" eaLnBrk="1" hangingPunct="1">
              <a:lnSpc>
                <a:spcPct val="90000"/>
              </a:lnSpc>
            </a:pPr>
            <a:r>
              <a:rPr lang="en-US" smtClean="0"/>
              <a:t>Solution</a:t>
            </a:r>
          </a:p>
          <a:p>
            <a:pPr lvl="1" eaLnBrk="1" hangingPunct="1">
              <a:lnSpc>
                <a:spcPct val="90000"/>
              </a:lnSpc>
            </a:pPr>
            <a:r>
              <a:rPr lang="en-US" smtClean="0"/>
              <a:t>Failure (no solution)</a:t>
            </a:r>
          </a:p>
          <a:p>
            <a:pPr lvl="1" eaLnBrk="1" hangingPunct="1">
              <a:lnSpc>
                <a:spcPct val="90000"/>
              </a:lnSpc>
            </a:pPr>
            <a:r>
              <a:rPr lang="en-US" smtClean="0">
                <a:solidFill>
                  <a:srgbClr val="CC6600"/>
                </a:solidFill>
              </a:rPr>
              <a:t>Cutoff (no solution within cutoff)</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Iterative Deepening Strategy</a:t>
            </a:r>
          </a:p>
        </p:txBody>
      </p:sp>
      <p:sp>
        <p:nvSpPr>
          <p:cNvPr id="75779"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pPr>
            <a:r>
              <a:rPr lang="en-US" sz="2800" smtClean="0">
                <a:solidFill>
                  <a:schemeClr val="tx2"/>
                </a:solidFill>
              </a:rPr>
              <a:t>Repeat for </a:t>
            </a:r>
            <a:r>
              <a:rPr lang="en-US" sz="2800" smtClean="0">
                <a:solidFill>
                  <a:srgbClr val="008000"/>
                </a:solidFill>
              </a:rPr>
              <a:t>k</a:t>
            </a:r>
            <a:r>
              <a:rPr lang="en-US" sz="2800" smtClean="0">
                <a:solidFill>
                  <a:schemeClr val="tx2"/>
                </a:solidFill>
              </a:rPr>
              <a:t> = 0, 1, 2, …:</a:t>
            </a:r>
          </a:p>
          <a:p>
            <a:pPr lvl="1" eaLnBrk="1" hangingPunct="1">
              <a:buFont typeface="Wingdings" pitchFamily="2" charset="2"/>
              <a:buNone/>
            </a:pPr>
            <a:r>
              <a:rPr lang="en-US" smtClean="0">
                <a:solidFill>
                  <a:schemeClr val="tx2"/>
                </a:solidFill>
              </a:rPr>
              <a:t>Perform depth-first with depth cutoff </a:t>
            </a:r>
            <a:r>
              <a:rPr lang="en-US" smtClean="0">
                <a:solidFill>
                  <a:srgbClr val="008000"/>
                </a:solidFill>
              </a:rPr>
              <a:t>k</a:t>
            </a:r>
            <a:r>
              <a:rPr lang="en-US" sz="3200" smtClean="0">
                <a:solidFill>
                  <a:schemeClr val="tx2"/>
                </a:solidFill>
              </a:rPr>
              <a:t/>
            </a:r>
            <a:br>
              <a:rPr lang="en-US" sz="3200" smtClean="0">
                <a:solidFill>
                  <a:schemeClr val="tx2"/>
                </a:solidFill>
              </a:rPr>
            </a:br>
            <a:endParaRPr lang="en-US" sz="3200" smtClean="0">
              <a:solidFill>
                <a:schemeClr val="tx2"/>
              </a:solidFill>
            </a:endParaRPr>
          </a:p>
          <a:p>
            <a:pPr eaLnBrk="1" hangingPunct="1"/>
            <a:r>
              <a:rPr lang="en-US" sz="2800" smtClean="0"/>
              <a:t> Complete</a:t>
            </a:r>
          </a:p>
          <a:p>
            <a:pPr eaLnBrk="1" hangingPunct="1"/>
            <a:r>
              <a:rPr lang="en-US" sz="2800" smtClean="0"/>
              <a:t> Optimal if step cost =1</a:t>
            </a:r>
          </a:p>
          <a:p>
            <a:pPr eaLnBrk="1" hangingPunct="1"/>
            <a:r>
              <a:rPr lang="en-US" sz="2800" smtClean="0"/>
              <a:t>Time complexity is:</a:t>
            </a:r>
            <a:br>
              <a:rPr lang="en-US" sz="2800" smtClean="0"/>
            </a:br>
            <a:r>
              <a:rPr lang="en-US" sz="2800" smtClean="0"/>
              <a:t> </a:t>
            </a:r>
            <a:r>
              <a:rPr lang="en-US" sz="2400" smtClean="0">
                <a:solidFill>
                  <a:srgbClr val="CC6600"/>
                </a:solidFill>
              </a:rPr>
              <a:t>(d+1)(1) + db + (d-1)b</a:t>
            </a:r>
            <a:r>
              <a:rPr lang="en-US" sz="2400" baseline="30000" smtClean="0">
                <a:solidFill>
                  <a:srgbClr val="CC6600"/>
                </a:solidFill>
                <a:cs typeface="Times New Roman" pitchFamily="18" charset="0"/>
                <a:sym typeface="Wingdings" pitchFamily="2" charset="2"/>
              </a:rPr>
              <a:t>2</a:t>
            </a:r>
            <a:r>
              <a:rPr lang="en-US" sz="2400" smtClean="0">
                <a:solidFill>
                  <a:srgbClr val="CC6600"/>
                </a:solidFill>
              </a:rPr>
              <a:t> + … + (1) b</a:t>
            </a:r>
            <a:r>
              <a:rPr lang="en-US" sz="2400" baseline="30000" smtClean="0">
                <a:solidFill>
                  <a:srgbClr val="CC6600"/>
                </a:solidFill>
                <a:cs typeface="Times New Roman" pitchFamily="18" charset="0"/>
                <a:sym typeface="Wingdings" pitchFamily="2" charset="2"/>
              </a:rPr>
              <a:t>d </a:t>
            </a:r>
            <a:r>
              <a:rPr lang="en-US" sz="2400" smtClean="0">
                <a:solidFill>
                  <a:srgbClr val="CC6600"/>
                </a:solidFill>
              </a:rPr>
              <a:t>= </a:t>
            </a:r>
            <a:r>
              <a:rPr lang="en-US" sz="2800" smtClean="0">
                <a:solidFill>
                  <a:srgbClr val="CC6600"/>
                </a:solidFill>
              </a:rPr>
              <a:t>O(b</a:t>
            </a:r>
            <a:r>
              <a:rPr lang="en-US" sz="2800" baseline="30000" smtClean="0">
                <a:solidFill>
                  <a:srgbClr val="CC6600"/>
                </a:solidFill>
                <a:cs typeface="Times New Roman" pitchFamily="18" charset="0"/>
                <a:sym typeface="Wingdings" pitchFamily="2" charset="2"/>
              </a:rPr>
              <a:t>d</a:t>
            </a:r>
            <a:r>
              <a:rPr lang="en-US" sz="2800" smtClean="0">
                <a:solidFill>
                  <a:srgbClr val="CC6600"/>
                </a:solidFill>
              </a:rPr>
              <a:t>)</a:t>
            </a:r>
          </a:p>
          <a:p>
            <a:pPr eaLnBrk="1" hangingPunct="1"/>
            <a:r>
              <a:rPr lang="en-US" sz="2800" smtClean="0"/>
              <a:t> Space complexity is: </a:t>
            </a:r>
            <a:r>
              <a:rPr lang="en-US" sz="2800" smtClean="0">
                <a:solidFill>
                  <a:srgbClr val="CC6600"/>
                </a:solidFill>
              </a:rPr>
              <a:t>O(bd)</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Comparison of Strategies</a:t>
            </a:r>
          </a:p>
        </p:txBody>
      </p:sp>
      <p:sp>
        <p:nvSpPr>
          <p:cNvPr id="40550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mtClean="0"/>
              <a:t>Breadth-first is complete and optimal, but has high space complexity</a:t>
            </a:r>
          </a:p>
          <a:p>
            <a:pPr eaLnBrk="1" hangingPunct="1"/>
            <a:r>
              <a:rPr lang="en-US" smtClean="0"/>
              <a:t>Depth-first is space efficient, but neither complete nor optimal</a:t>
            </a:r>
          </a:p>
          <a:p>
            <a:pPr eaLnBrk="1" hangingPunct="1"/>
            <a:r>
              <a:rPr lang="en-US" smtClean="0"/>
              <a:t>Iterative deepening is asymptotically optimal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550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05507">
                                            <p:txEl>
                                              <p:pRg st="0" end="0"/>
                                            </p:txEl>
                                          </p:spTgt>
                                        </p:tgtEl>
                                        <p:attrNameLst>
                                          <p:attrName>ppt_c</p:attrName>
                                        </p:attrNameLst>
                                      </p:cBhvr>
                                      <p:to>
                                        <a:schemeClr val="accent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550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05507">
                                            <p:txEl>
                                              <p:pRg st="1" end="1"/>
                                            </p:txEl>
                                          </p:spTgt>
                                        </p:tgtEl>
                                        <p:attrNameLst>
                                          <p:attrName>ppt_c</p:attrName>
                                        </p:attrNameLst>
                                      </p:cBhvr>
                                      <p:to>
                                        <a:schemeClr val="accent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550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05507">
                                            <p:txEl>
                                              <p:pRg st="2" end="2"/>
                                            </p:txEl>
                                          </p:spTgt>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5507"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Repeated States</a:t>
            </a:r>
          </a:p>
        </p:txBody>
      </p:sp>
      <p:grpSp>
        <p:nvGrpSpPr>
          <p:cNvPr id="2" name="Group 3"/>
          <p:cNvGrpSpPr>
            <a:grpSpLocks/>
          </p:cNvGrpSpPr>
          <p:nvPr/>
        </p:nvGrpSpPr>
        <p:grpSpPr bwMode="auto">
          <a:xfrm>
            <a:off x="914400" y="1574800"/>
            <a:ext cx="1371600" cy="4460875"/>
            <a:chOff x="576" y="992"/>
            <a:chExt cx="864" cy="2810"/>
          </a:xfrm>
        </p:grpSpPr>
        <p:sp>
          <p:nvSpPr>
            <p:cNvPr id="77906" name="Text Box 4"/>
            <p:cNvSpPr txBox="1">
              <a:spLocks noChangeArrowheads="1"/>
            </p:cNvSpPr>
            <p:nvPr/>
          </p:nvSpPr>
          <p:spPr bwMode="auto">
            <a:xfrm>
              <a:off x="624" y="3552"/>
              <a:ext cx="766" cy="250"/>
            </a:xfrm>
            <a:prstGeom prst="rect">
              <a:avLst/>
            </a:prstGeom>
            <a:noFill/>
            <a:ln w="9525">
              <a:noFill/>
              <a:miter lim="800000"/>
              <a:headEnd/>
              <a:tailEnd/>
            </a:ln>
          </p:spPr>
          <p:txBody>
            <a:bodyPr wrap="none">
              <a:spAutoFit/>
            </a:bodyPr>
            <a:lstStyle/>
            <a:p>
              <a:r>
                <a:rPr lang="en-US" sz="2000"/>
                <a:t>8-queens</a:t>
              </a:r>
            </a:p>
          </p:txBody>
        </p:sp>
        <p:grpSp>
          <p:nvGrpSpPr>
            <p:cNvPr id="77907" name="Group 5"/>
            <p:cNvGrpSpPr>
              <a:grpSpLocks/>
            </p:cNvGrpSpPr>
            <p:nvPr/>
          </p:nvGrpSpPr>
          <p:grpSpPr bwMode="auto">
            <a:xfrm>
              <a:off x="576" y="992"/>
              <a:ext cx="864" cy="2560"/>
              <a:chOff x="576" y="992"/>
              <a:chExt cx="864" cy="2560"/>
            </a:xfrm>
          </p:grpSpPr>
          <p:grpSp>
            <p:nvGrpSpPr>
              <p:cNvPr id="77908" name="Group 6"/>
              <p:cNvGrpSpPr>
                <a:grpSpLocks/>
              </p:cNvGrpSpPr>
              <p:nvPr/>
            </p:nvGrpSpPr>
            <p:grpSpPr bwMode="auto">
              <a:xfrm>
                <a:off x="576" y="2688"/>
                <a:ext cx="864" cy="864"/>
                <a:chOff x="576" y="1728"/>
                <a:chExt cx="1536" cy="1536"/>
              </a:xfrm>
            </p:grpSpPr>
            <p:grpSp>
              <p:nvGrpSpPr>
                <p:cNvPr id="77910" name="Group 7"/>
                <p:cNvGrpSpPr>
                  <a:grpSpLocks/>
                </p:cNvGrpSpPr>
                <p:nvPr/>
              </p:nvGrpSpPr>
              <p:grpSpPr bwMode="auto">
                <a:xfrm>
                  <a:off x="576" y="1728"/>
                  <a:ext cx="1536" cy="1536"/>
                  <a:chOff x="960" y="1344"/>
                  <a:chExt cx="1536" cy="1536"/>
                </a:xfrm>
              </p:grpSpPr>
              <p:sp>
                <p:nvSpPr>
                  <p:cNvPr id="77914" name="Rectangle 8"/>
                  <p:cNvSpPr>
                    <a:spLocks noChangeArrowheads="1"/>
                  </p:cNvSpPr>
                  <p:nvPr/>
                </p:nvSpPr>
                <p:spPr bwMode="auto">
                  <a:xfrm>
                    <a:off x="960" y="1344"/>
                    <a:ext cx="1536" cy="1536"/>
                  </a:xfrm>
                  <a:prstGeom prst="rect">
                    <a:avLst/>
                  </a:prstGeom>
                  <a:noFill/>
                  <a:ln w="9525">
                    <a:solidFill>
                      <a:schemeClr val="tx1"/>
                    </a:solidFill>
                    <a:miter lim="800000"/>
                    <a:headEnd/>
                    <a:tailEnd/>
                  </a:ln>
                </p:spPr>
                <p:txBody>
                  <a:bodyPr wrap="none" anchor="ctr"/>
                  <a:lstStyle/>
                  <a:p>
                    <a:endParaRPr lang="th-TH"/>
                  </a:p>
                </p:txBody>
              </p:sp>
              <p:sp>
                <p:nvSpPr>
                  <p:cNvPr id="77915" name="Rectangle 9"/>
                  <p:cNvSpPr>
                    <a:spLocks noChangeArrowheads="1"/>
                  </p:cNvSpPr>
                  <p:nvPr/>
                </p:nvSpPr>
                <p:spPr bwMode="auto">
                  <a:xfrm>
                    <a:off x="2304" y="134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16" name="Rectangle 10"/>
                  <p:cNvSpPr>
                    <a:spLocks noChangeArrowheads="1"/>
                  </p:cNvSpPr>
                  <p:nvPr/>
                </p:nvSpPr>
                <p:spPr bwMode="auto">
                  <a:xfrm>
                    <a:off x="1728" y="153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17" name="Rectangle 11"/>
                  <p:cNvSpPr>
                    <a:spLocks noChangeArrowheads="1"/>
                  </p:cNvSpPr>
                  <p:nvPr/>
                </p:nvSpPr>
                <p:spPr bwMode="auto">
                  <a:xfrm>
                    <a:off x="2112" y="1920"/>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18" name="Rectangle 12"/>
                  <p:cNvSpPr>
                    <a:spLocks noChangeArrowheads="1"/>
                  </p:cNvSpPr>
                  <p:nvPr/>
                </p:nvSpPr>
                <p:spPr bwMode="auto">
                  <a:xfrm>
                    <a:off x="1920" y="134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19" name="Rectangle 13"/>
                  <p:cNvSpPr>
                    <a:spLocks noChangeArrowheads="1"/>
                  </p:cNvSpPr>
                  <p:nvPr/>
                </p:nvSpPr>
                <p:spPr bwMode="auto">
                  <a:xfrm>
                    <a:off x="2304" y="172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20" name="Rectangle 14"/>
                  <p:cNvSpPr>
                    <a:spLocks noChangeArrowheads="1"/>
                  </p:cNvSpPr>
                  <p:nvPr/>
                </p:nvSpPr>
                <p:spPr bwMode="auto">
                  <a:xfrm>
                    <a:off x="2112" y="153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21" name="Rectangle 15"/>
                  <p:cNvSpPr>
                    <a:spLocks noChangeArrowheads="1"/>
                  </p:cNvSpPr>
                  <p:nvPr/>
                </p:nvSpPr>
                <p:spPr bwMode="auto">
                  <a:xfrm>
                    <a:off x="1920" y="172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22" name="Rectangle 16"/>
                  <p:cNvSpPr>
                    <a:spLocks noChangeArrowheads="1"/>
                  </p:cNvSpPr>
                  <p:nvPr/>
                </p:nvSpPr>
                <p:spPr bwMode="auto">
                  <a:xfrm>
                    <a:off x="1728" y="1920"/>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23" name="Rectangle 17"/>
                  <p:cNvSpPr>
                    <a:spLocks noChangeArrowheads="1"/>
                  </p:cNvSpPr>
                  <p:nvPr/>
                </p:nvSpPr>
                <p:spPr bwMode="auto">
                  <a:xfrm>
                    <a:off x="1536" y="2112"/>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24" name="Rectangle 18"/>
                  <p:cNvSpPr>
                    <a:spLocks noChangeArrowheads="1"/>
                  </p:cNvSpPr>
                  <p:nvPr/>
                </p:nvSpPr>
                <p:spPr bwMode="auto">
                  <a:xfrm>
                    <a:off x="1344" y="230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25" name="Rectangle 19"/>
                  <p:cNvSpPr>
                    <a:spLocks noChangeArrowheads="1"/>
                  </p:cNvSpPr>
                  <p:nvPr/>
                </p:nvSpPr>
                <p:spPr bwMode="auto">
                  <a:xfrm>
                    <a:off x="1152" y="249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26" name="Rectangle 20"/>
                  <p:cNvSpPr>
                    <a:spLocks noChangeArrowheads="1"/>
                  </p:cNvSpPr>
                  <p:nvPr/>
                </p:nvSpPr>
                <p:spPr bwMode="auto">
                  <a:xfrm>
                    <a:off x="960" y="268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27" name="Rectangle 21"/>
                  <p:cNvSpPr>
                    <a:spLocks noChangeArrowheads="1"/>
                  </p:cNvSpPr>
                  <p:nvPr/>
                </p:nvSpPr>
                <p:spPr bwMode="auto">
                  <a:xfrm>
                    <a:off x="1152" y="2112"/>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28" name="Rectangle 22"/>
                  <p:cNvSpPr>
                    <a:spLocks noChangeArrowheads="1"/>
                  </p:cNvSpPr>
                  <p:nvPr/>
                </p:nvSpPr>
                <p:spPr bwMode="auto">
                  <a:xfrm>
                    <a:off x="1344" y="1920"/>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29" name="Rectangle 23"/>
                  <p:cNvSpPr>
                    <a:spLocks noChangeArrowheads="1"/>
                  </p:cNvSpPr>
                  <p:nvPr/>
                </p:nvSpPr>
                <p:spPr bwMode="auto">
                  <a:xfrm>
                    <a:off x="1536" y="172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30" name="Rectangle 24"/>
                  <p:cNvSpPr>
                    <a:spLocks noChangeArrowheads="1"/>
                  </p:cNvSpPr>
                  <p:nvPr/>
                </p:nvSpPr>
                <p:spPr bwMode="auto">
                  <a:xfrm>
                    <a:off x="1344" y="268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31" name="Rectangle 25"/>
                  <p:cNvSpPr>
                    <a:spLocks noChangeArrowheads="1"/>
                  </p:cNvSpPr>
                  <p:nvPr/>
                </p:nvSpPr>
                <p:spPr bwMode="auto">
                  <a:xfrm>
                    <a:off x="1536" y="249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32" name="Rectangle 26"/>
                  <p:cNvSpPr>
                    <a:spLocks noChangeArrowheads="1"/>
                  </p:cNvSpPr>
                  <p:nvPr/>
                </p:nvSpPr>
                <p:spPr bwMode="auto">
                  <a:xfrm>
                    <a:off x="1728" y="230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33" name="Rectangle 27"/>
                  <p:cNvSpPr>
                    <a:spLocks noChangeArrowheads="1"/>
                  </p:cNvSpPr>
                  <p:nvPr/>
                </p:nvSpPr>
                <p:spPr bwMode="auto">
                  <a:xfrm>
                    <a:off x="1920" y="2112"/>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34" name="Rectangle 28"/>
                  <p:cNvSpPr>
                    <a:spLocks noChangeArrowheads="1"/>
                  </p:cNvSpPr>
                  <p:nvPr/>
                </p:nvSpPr>
                <p:spPr bwMode="auto">
                  <a:xfrm>
                    <a:off x="960" y="1920"/>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35" name="Rectangle 29"/>
                  <p:cNvSpPr>
                    <a:spLocks noChangeArrowheads="1"/>
                  </p:cNvSpPr>
                  <p:nvPr/>
                </p:nvSpPr>
                <p:spPr bwMode="auto">
                  <a:xfrm>
                    <a:off x="1536" y="134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36" name="Rectangle 30"/>
                  <p:cNvSpPr>
                    <a:spLocks noChangeArrowheads="1"/>
                  </p:cNvSpPr>
                  <p:nvPr/>
                </p:nvSpPr>
                <p:spPr bwMode="auto">
                  <a:xfrm>
                    <a:off x="1152" y="134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37" name="Rectangle 31"/>
                  <p:cNvSpPr>
                    <a:spLocks noChangeArrowheads="1"/>
                  </p:cNvSpPr>
                  <p:nvPr/>
                </p:nvSpPr>
                <p:spPr bwMode="auto">
                  <a:xfrm>
                    <a:off x="1344" y="153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38" name="Rectangle 32"/>
                  <p:cNvSpPr>
                    <a:spLocks noChangeArrowheads="1"/>
                  </p:cNvSpPr>
                  <p:nvPr/>
                </p:nvSpPr>
                <p:spPr bwMode="auto">
                  <a:xfrm>
                    <a:off x="960" y="153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39" name="Rectangle 33"/>
                  <p:cNvSpPr>
                    <a:spLocks noChangeArrowheads="1"/>
                  </p:cNvSpPr>
                  <p:nvPr/>
                </p:nvSpPr>
                <p:spPr bwMode="auto">
                  <a:xfrm>
                    <a:off x="1152" y="172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40" name="Rectangle 34"/>
                  <p:cNvSpPr>
                    <a:spLocks noChangeArrowheads="1"/>
                  </p:cNvSpPr>
                  <p:nvPr/>
                </p:nvSpPr>
                <p:spPr bwMode="auto">
                  <a:xfrm>
                    <a:off x="960" y="230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41" name="Rectangle 35"/>
                  <p:cNvSpPr>
                    <a:spLocks noChangeArrowheads="1"/>
                  </p:cNvSpPr>
                  <p:nvPr/>
                </p:nvSpPr>
                <p:spPr bwMode="auto">
                  <a:xfrm>
                    <a:off x="2304" y="249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42" name="Rectangle 36"/>
                  <p:cNvSpPr>
                    <a:spLocks noChangeArrowheads="1"/>
                  </p:cNvSpPr>
                  <p:nvPr/>
                </p:nvSpPr>
                <p:spPr bwMode="auto">
                  <a:xfrm>
                    <a:off x="2304" y="2112"/>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43" name="Rectangle 37"/>
                  <p:cNvSpPr>
                    <a:spLocks noChangeArrowheads="1"/>
                  </p:cNvSpPr>
                  <p:nvPr/>
                </p:nvSpPr>
                <p:spPr bwMode="auto">
                  <a:xfrm>
                    <a:off x="2112" y="2304"/>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44" name="Rectangle 38"/>
                  <p:cNvSpPr>
                    <a:spLocks noChangeArrowheads="1"/>
                  </p:cNvSpPr>
                  <p:nvPr/>
                </p:nvSpPr>
                <p:spPr bwMode="auto">
                  <a:xfrm>
                    <a:off x="2112" y="268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45" name="Rectangle 39"/>
                  <p:cNvSpPr>
                    <a:spLocks noChangeArrowheads="1"/>
                  </p:cNvSpPr>
                  <p:nvPr/>
                </p:nvSpPr>
                <p:spPr bwMode="auto">
                  <a:xfrm>
                    <a:off x="1920" y="2496"/>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77946" name="Rectangle 40"/>
                  <p:cNvSpPr>
                    <a:spLocks noChangeArrowheads="1"/>
                  </p:cNvSpPr>
                  <p:nvPr/>
                </p:nvSpPr>
                <p:spPr bwMode="auto">
                  <a:xfrm>
                    <a:off x="1728" y="2688"/>
                    <a:ext cx="192" cy="192"/>
                  </a:xfrm>
                  <a:prstGeom prst="rect">
                    <a:avLst/>
                  </a:prstGeom>
                  <a:solidFill>
                    <a:schemeClr val="accent1"/>
                  </a:solidFill>
                  <a:ln w="9525">
                    <a:solidFill>
                      <a:schemeClr val="tx1"/>
                    </a:solidFill>
                    <a:miter lim="800000"/>
                    <a:headEnd/>
                    <a:tailEnd/>
                  </a:ln>
                </p:spPr>
                <p:txBody>
                  <a:bodyPr wrap="none" anchor="ctr"/>
                  <a:lstStyle/>
                  <a:p>
                    <a:endParaRPr lang="th-TH"/>
                  </a:p>
                </p:txBody>
              </p:sp>
            </p:grpSp>
            <p:sp>
              <p:nvSpPr>
                <p:cNvPr id="77911" name="AutoShape 41"/>
                <p:cNvSpPr>
                  <a:spLocks noChangeArrowheads="1"/>
                </p:cNvSpPr>
                <p:nvPr/>
              </p:nvSpPr>
              <p:spPr bwMode="auto">
                <a:xfrm>
                  <a:off x="576" y="1728"/>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77912" name="AutoShape 42"/>
                <p:cNvSpPr>
                  <a:spLocks noChangeArrowheads="1"/>
                </p:cNvSpPr>
                <p:nvPr/>
              </p:nvSpPr>
              <p:spPr bwMode="auto">
                <a:xfrm>
                  <a:off x="768" y="2112"/>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sp>
              <p:nvSpPr>
                <p:cNvPr id="77913" name="AutoShape 43"/>
                <p:cNvSpPr>
                  <a:spLocks noChangeArrowheads="1"/>
                </p:cNvSpPr>
                <p:nvPr/>
              </p:nvSpPr>
              <p:spPr bwMode="auto">
                <a:xfrm>
                  <a:off x="960" y="3072"/>
                  <a:ext cx="192" cy="192"/>
                </a:xfrm>
                <a:prstGeom prst="star4">
                  <a:avLst>
                    <a:gd name="adj" fmla="val 12500"/>
                  </a:avLst>
                </a:prstGeom>
                <a:solidFill>
                  <a:srgbClr val="F81706"/>
                </a:solidFill>
                <a:ln w="9525">
                  <a:solidFill>
                    <a:srgbClr val="CC6600"/>
                  </a:solidFill>
                  <a:miter lim="800000"/>
                  <a:headEnd/>
                  <a:tailEnd/>
                </a:ln>
              </p:spPr>
              <p:txBody>
                <a:bodyPr wrap="none" anchor="ctr"/>
                <a:lstStyle/>
                <a:p>
                  <a:endParaRPr lang="th-TH"/>
                </a:p>
              </p:txBody>
            </p:sp>
          </p:grpSp>
          <p:sp>
            <p:nvSpPr>
              <p:cNvPr id="77909" name="Text Box 44"/>
              <p:cNvSpPr txBox="1">
                <a:spLocks noChangeArrowheads="1"/>
              </p:cNvSpPr>
              <p:nvPr/>
            </p:nvSpPr>
            <p:spPr bwMode="auto">
              <a:xfrm>
                <a:off x="816" y="992"/>
                <a:ext cx="426" cy="365"/>
              </a:xfrm>
              <a:prstGeom prst="rect">
                <a:avLst/>
              </a:prstGeom>
              <a:noFill/>
              <a:ln w="9525">
                <a:noFill/>
                <a:miter lim="800000"/>
                <a:headEnd/>
                <a:tailEnd/>
              </a:ln>
            </p:spPr>
            <p:txBody>
              <a:bodyPr wrap="none">
                <a:spAutoFit/>
              </a:bodyPr>
              <a:lstStyle/>
              <a:p>
                <a:r>
                  <a:rPr lang="en-US" sz="3200">
                    <a:solidFill>
                      <a:srgbClr val="FF3300"/>
                    </a:solidFill>
                  </a:rPr>
                  <a:t>No</a:t>
                </a:r>
              </a:p>
            </p:txBody>
          </p:sp>
        </p:grpSp>
      </p:grpSp>
      <p:grpSp>
        <p:nvGrpSpPr>
          <p:cNvPr id="6" name="Group 45"/>
          <p:cNvGrpSpPr>
            <a:grpSpLocks/>
          </p:cNvGrpSpPr>
          <p:nvPr/>
        </p:nvGrpSpPr>
        <p:grpSpPr bwMode="auto">
          <a:xfrm>
            <a:off x="3048000" y="1574800"/>
            <a:ext cx="1524000" cy="4689475"/>
            <a:chOff x="1920" y="992"/>
            <a:chExt cx="960" cy="2954"/>
          </a:xfrm>
        </p:grpSpPr>
        <p:sp>
          <p:nvSpPr>
            <p:cNvPr id="77893" name="Text Box 46"/>
            <p:cNvSpPr txBox="1">
              <a:spLocks noChangeArrowheads="1"/>
            </p:cNvSpPr>
            <p:nvPr/>
          </p:nvSpPr>
          <p:spPr bwMode="auto">
            <a:xfrm>
              <a:off x="2016" y="3504"/>
              <a:ext cx="815" cy="442"/>
            </a:xfrm>
            <a:prstGeom prst="rect">
              <a:avLst/>
            </a:prstGeom>
            <a:noFill/>
            <a:ln w="9525">
              <a:noFill/>
              <a:miter lim="800000"/>
              <a:headEnd/>
              <a:tailEnd/>
            </a:ln>
          </p:spPr>
          <p:txBody>
            <a:bodyPr wrap="none">
              <a:spAutoFit/>
            </a:bodyPr>
            <a:lstStyle/>
            <a:p>
              <a:r>
                <a:rPr lang="en-US" sz="2000"/>
                <a:t>assembly </a:t>
              </a:r>
              <a:br>
                <a:rPr lang="en-US" sz="2000"/>
              </a:br>
              <a:r>
                <a:rPr lang="en-US" sz="2000"/>
                <a:t>planning</a:t>
              </a:r>
            </a:p>
          </p:txBody>
        </p:sp>
        <p:grpSp>
          <p:nvGrpSpPr>
            <p:cNvPr id="77894" name="Group 47"/>
            <p:cNvGrpSpPr>
              <a:grpSpLocks/>
            </p:cNvGrpSpPr>
            <p:nvPr/>
          </p:nvGrpSpPr>
          <p:grpSpPr bwMode="auto">
            <a:xfrm>
              <a:off x="1920" y="992"/>
              <a:ext cx="960" cy="2560"/>
              <a:chOff x="1920" y="992"/>
              <a:chExt cx="960" cy="2560"/>
            </a:xfrm>
          </p:grpSpPr>
          <p:grpSp>
            <p:nvGrpSpPr>
              <p:cNvPr id="77895" name="Group 48"/>
              <p:cNvGrpSpPr>
                <a:grpSpLocks/>
              </p:cNvGrpSpPr>
              <p:nvPr/>
            </p:nvGrpSpPr>
            <p:grpSpPr bwMode="auto">
              <a:xfrm>
                <a:off x="1920" y="1776"/>
                <a:ext cx="960" cy="1776"/>
                <a:chOff x="480" y="1248"/>
                <a:chExt cx="1344" cy="2544"/>
              </a:xfrm>
            </p:grpSpPr>
            <p:grpSp>
              <p:nvGrpSpPr>
                <p:cNvPr id="77897" name="Group 49"/>
                <p:cNvGrpSpPr>
                  <a:grpSpLocks/>
                </p:cNvGrpSpPr>
                <p:nvPr/>
              </p:nvGrpSpPr>
              <p:grpSpPr bwMode="auto">
                <a:xfrm>
                  <a:off x="576" y="1344"/>
                  <a:ext cx="1152" cy="2352"/>
                  <a:chOff x="576" y="1152"/>
                  <a:chExt cx="1152" cy="2352"/>
                </a:xfrm>
              </p:grpSpPr>
              <p:sp>
                <p:nvSpPr>
                  <p:cNvPr id="77899" name="Freeform 50"/>
                  <p:cNvSpPr>
                    <a:spLocks/>
                  </p:cNvSpPr>
                  <p:nvPr/>
                </p:nvSpPr>
                <p:spPr bwMode="auto">
                  <a:xfrm>
                    <a:off x="576" y="2112"/>
                    <a:ext cx="1152" cy="1056"/>
                  </a:xfrm>
                  <a:custGeom>
                    <a:avLst/>
                    <a:gdLst>
                      <a:gd name="T0" fmla="*/ 0 w 1152"/>
                      <a:gd name="T1" fmla="*/ 0 h 1056"/>
                      <a:gd name="T2" fmla="*/ 96 w 1152"/>
                      <a:gd name="T3" fmla="*/ 0 h 1056"/>
                      <a:gd name="T4" fmla="*/ 96 w 1152"/>
                      <a:gd name="T5" fmla="*/ 192 h 1056"/>
                      <a:gd name="T6" fmla="*/ 192 w 1152"/>
                      <a:gd name="T7" fmla="*/ 192 h 1056"/>
                      <a:gd name="T8" fmla="*/ 192 w 1152"/>
                      <a:gd name="T9" fmla="*/ 0 h 1056"/>
                      <a:gd name="T10" fmla="*/ 288 w 1152"/>
                      <a:gd name="T11" fmla="*/ 0 h 1056"/>
                      <a:gd name="T12" fmla="*/ 288 w 1152"/>
                      <a:gd name="T13" fmla="*/ 768 h 1056"/>
                      <a:gd name="T14" fmla="*/ 864 w 1152"/>
                      <a:gd name="T15" fmla="*/ 768 h 1056"/>
                      <a:gd name="T16" fmla="*/ 864 w 1152"/>
                      <a:gd name="T17" fmla="*/ 0 h 1056"/>
                      <a:gd name="T18" fmla="*/ 912 w 1152"/>
                      <a:gd name="T19" fmla="*/ 0 h 1056"/>
                      <a:gd name="T20" fmla="*/ 960 w 1152"/>
                      <a:gd name="T21" fmla="*/ 0 h 1056"/>
                      <a:gd name="T22" fmla="*/ 960 w 1152"/>
                      <a:gd name="T23" fmla="*/ 192 h 1056"/>
                      <a:gd name="T24" fmla="*/ 1056 w 1152"/>
                      <a:gd name="T25" fmla="*/ 192 h 1056"/>
                      <a:gd name="T26" fmla="*/ 1056 w 1152"/>
                      <a:gd name="T27" fmla="*/ 0 h 1056"/>
                      <a:gd name="T28" fmla="*/ 1152 w 1152"/>
                      <a:gd name="T29" fmla="*/ 0 h 1056"/>
                      <a:gd name="T30" fmla="*/ 1152 w 1152"/>
                      <a:gd name="T31" fmla="*/ 1056 h 1056"/>
                      <a:gd name="T32" fmla="*/ 0 w 1152"/>
                      <a:gd name="T33" fmla="*/ 1056 h 1056"/>
                      <a:gd name="T34" fmla="*/ 0 w 1152"/>
                      <a:gd name="T35" fmla="*/ 0 h 10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152"/>
                      <a:gd name="T55" fmla="*/ 0 h 1056"/>
                      <a:gd name="T56" fmla="*/ 1152 w 1152"/>
                      <a:gd name="T57" fmla="*/ 1056 h 10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152" h="1056">
                        <a:moveTo>
                          <a:pt x="0" y="0"/>
                        </a:moveTo>
                        <a:lnTo>
                          <a:pt x="96" y="0"/>
                        </a:lnTo>
                        <a:lnTo>
                          <a:pt x="96" y="192"/>
                        </a:lnTo>
                        <a:lnTo>
                          <a:pt x="192" y="192"/>
                        </a:lnTo>
                        <a:lnTo>
                          <a:pt x="192" y="0"/>
                        </a:lnTo>
                        <a:lnTo>
                          <a:pt x="288" y="0"/>
                        </a:lnTo>
                        <a:lnTo>
                          <a:pt x="288" y="768"/>
                        </a:lnTo>
                        <a:lnTo>
                          <a:pt x="864" y="768"/>
                        </a:lnTo>
                        <a:lnTo>
                          <a:pt x="864" y="0"/>
                        </a:lnTo>
                        <a:lnTo>
                          <a:pt x="912" y="0"/>
                        </a:lnTo>
                        <a:lnTo>
                          <a:pt x="960" y="0"/>
                        </a:lnTo>
                        <a:lnTo>
                          <a:pt x="960" y="192"/>
                        </a:lnTo>
                        <a:lnTo>
                          <a:pt x="1056" y="192"/>
                        </a:lnTo>
                        <a:lnTo>
                          <a:pt x="1056" y="0"/>
                        </a:lnTo>
                        <a:lnTo>
                          <a:pt x="1152" y="0"/>
                        </a:lnTo>
                        <a:lnTo>
                          <a:pt x="1152" y="1056"/>
                        </a:lnTo>
                        <a:lnTo>
                          <a:pt x="0" y="1056"/>
                        </a:lnTo>
                        <a:lnTo>
                          <a:pt x="0" y="0"/>
                        </a:lnTo>
                        <a:close/>
                      </a:path>
                    </a:pathLst>
                  </a:custGeom>
                  <a:solidFill>
                    <a:srgbClr val="FFFFCC"/>
                  </a:solidFill>
                  <a:ln w="9525">
                    <a:solidFill>
                      <a:schemeClr val="tx1"/>
                    </a:solidFill>
                    <a:round/>
                    <a:headEnd/>
                    <a:tailEnd/>
                  </a:ln>
                </p:spPr>
                <p:txBody>
                  <a:bodyPr wrap="none"/>
                  <a:lstStyle/>
                  <a:p>
                    <a:endParaRPr lang="th-TH"/>
                  </a:p>
                </p:txBody>
              </p:sp>
              <p:grpSp>
                <p:nvGrpSpPr>
                  <p:cNvPr id="77900" name="Group 51"/>
                  <p:cNvGrpSpPr>
                    <a:grpSpLocks/>
                  </p:cNvGrpSpPr>
                  <p:nvPr/>
                </p:nvGrpSpPr>
                <p:grpSpPr bwMode="auto">
                  <a:xfrm>
                    <a:off x="576" y="3408"/>
                    <a:ext cx="1152" cy="96"/>
                    <a:chOff x="2496" y="2208"/>
                    <a:chExt cx="1152" cy="96"/>
                  </a:xfrm>
                </p:grpSpPr>
                <p:sp>
                  <p:nvSpPr>
                    <p:cNvPr id="77903" name="Rectangle 52"/>
                    <p:cNvSpPr>
                      <a:spLocks noChangeArrowheads="1"/>
                    </p:cNvSpPr>
                    <p:nvPr/>
                  </p:nvSpPr>
                  <p:spPr bwMode="auto">
                    <a:xfrm>
                      <a:off x="2496" y="2208"/>
                      <a:ext cx="1152" cy="96"/>
                    </a:xfrm>
                    <a:prstGeom prst="rect">
                      <a:avLst/>
                    </a:prstGeom>
                    <a:solidFill>
                      <a:srgbClr val="DDDDDD"/>
                    </a:solidFill>
                    <a:ln w="9525">
                      <a:solidFill>
                        <a:schemeClr val="tx1"/>
                      </a:solidFill>
                      <a:miter lim="800000"/>
                      <a:headEnd/>
                      <a:tailEnd/>
                    </a:ln>
                  </p:spPr>
                  <p:txBody>
                    <a:bodyPr wrap="none" anchor="ctr"/>
                    <a:lstStyle/>
                    <a:p>
                      <a:endParaRPr lang="th-TH"/>
                    </a:p>
                  </p:txBody>
                </p:sp>
                <p:sp>
                  <p:nvSpPr>
                    <p:cNvPr id="77904" name="Rectangle 53"/>
                    <p:cNvSpPr>
                      <a:spLocks noChangeArrowheads="1"/>
                    </p:cNvSpPr>
                    <p:nvPr/>
                  </p:nvSpPr>
                  <p:spPr bwMode="auto">
                    <a:xfrm>
                      <a:off x="3456" y="2208"/>
                      <a:ext cx="96" cy="96"/>
                    </a:xfrm>
                    <a:prstGeom prst="rect">
                      <a:avLst/>
                    </a:prstGeom>
                    <a:solidFill>
                      <a:schemeClr val="bg1"/>
                    </a:solidFill>
                    <a:ln w="9525">
                      <a:solidFill>
                        <a:schemeClr val="tx1"/>
                      </a:solidFill>
                      <a:miter lim="800000"/>
                      <a:headEnd/>
                      <a:tailEnd/>
                    </a:ln>
                  </p:spPr>
                  <p:txBody>
                    <a:bodyPr wrap="none" anchor="ctr"/>
                    <a:lstStyle/>
                    <a:p>
                      <a:endParaRPr lang="th-TH"/>
                    </a:p>
                  </p:txBody>
                </p:sp>
                <p:sp>
                  <p:nvSpPr>
                    <p:cNvPr id="77905" name="Rectangle 54"/>
                    <p:cNvSpPr>
                      <a:spLocks noChangeArrowheads="1"/>
                    </p:cNvSpPr>
                    <p:nvPr/>
                  </p:nvSpPr>
                  <p:spPr bwMode="auto">
                    <a:xfrm>
                      <a:off x="2592" y="2208"/>
                      <a:ext cx="96" cy="96"/>
                    </a:xfrm>
                    <a:prstGeom prst="rect">
                      <a:avLst/>
                    </a:prstGeom>
                    <a:solidFill>
                      <a:schemeClr val="bg1"/>
                    </a:solidFill>
                    <a:ln w="9525">
                      <a:solidFill>
                        <a:schemeClr val="tx1"/>
                      </a:solidFill>
                      <a:miter lim="800000"/>
                      <a:headEnd/>
                      <a:tailEnd/>
                    </a:ln>
                  </p:spPr>
                  <p:txBody>
                    <a:bodyPr wrap="none" anchor="ctr"/>
                    <a:lstStyle/>
                    <a:p>
                      <a:endParaRPr lang="th-TH"/>
                    </a:p>
                  </p:txBody>
                </p:sp>
              </p:grpSp>
              <p:sp>
                <p:nvSpPr>
                  <p:cNvPr id="77901" name="Freeform 55"/>
                  <p:cNvSpPr>
                    <a:spLocks/>
                  </p:cNvSpPr>
                  <p:nvPr/>
                </p:nvSpPr>
                <p:spPr bwMode="auto">
                  <a:xfrm>
                    <a:off x="576" y="1152"/>
                    <a:ext cx="288" cy="384"/>
                  </a:xfrm>
                  <a:custGeom>
                    <a:avLst/>
                    <a:gdLst>
                      <a:gd name="T0" fmla="*/ 192 w 288"/>
                      <a:gd name="T1" fmla="*/ 384 h 384"/>
                      <a:gd name="T2" fmla="*/ 96 w 288"/>
                      <a:gd name="T3" fmla="*/ 384 h 384"/>
                      <a:gd name="T4" fmla="*/ 96 w 288"/>
                      <a:gd name="T5" fmla="*/ 96 h 384"/>
                      <a:gd name="T6" fmla="*/ 0 w 288"/>
                      <a:gd name="T7" fmla="*/ 96 h 384"/>
                      <a:gd name="T8" fmla="*/ 0 w 288"/>
                      <a:gd name="T9" fmla="*/ 0 h 384"/>
                      <a:gd name="T10" fmla="*/ 288 w 288"/>
                      <a:gd name="T11" fmla="*/ 0 h 384"/>
                      <a:gd name="T12" fmla="*/ 288 w 288"/>
                      <a:gd name="T13" fmla="*/ 96 h 384"/>
                      <a:gd name="T14" fmla="*/ 192 w 288"/>
                      <a:gd name="T15" fmla="*/ 96 h 384"/>
                      <a:gd name="T16" fmla="*/ 192 w 288"/>
                      <a:gd name="T17" fmla="*/ 38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CCFF99"/>
                  </a:solidFill>
                  <a:ln w="9525">
                    <a:solidFill>
                      <a:schemeClr val="tx1"/>
                    </a:solidFill>
                    <a:round/>
                    <a:headEnd/>
                    <a:tailEnd/>
                  </a:ln>
                </p:spPr>
                <p:txBody>
                  <a:bodyPr wrap="none"/>
                  <a:lstStyle/>
                  <a:p>
                    <a:endParaRPr lang="th-TH"/>
                  </a:p>
                </p:txBody>
              </p:sp>
              <p:sp>
                <p:nvSpPr>
                  <p:cNvPr id="77902" name="Freeform 56"/>
                  <p:cNvSpPr>
                    <a:spLocks/>
                  </p:cNvSpPr>
                  <p:nvPr/>
                </p:nvSpPr>
                <p:spPr bwMode="auto">
                  <a:xfrm>
                    <a:off x="1440" y="1152"/>
                    <a:ext cx="288" cy="384"/>
                  </a:xfrm>
                  <a:custGeom>
                    <a:avLst/>
                    <a:gdLst>
                      <a:gd name="T0" fmla="*/ 192 w 288"/>
                      <a:gd name="T1" fmla="*/ 384 h 384"/>
                      <a:gd name="T2" fmla="*/ 96 w 288"/>
                      <a:gd name="T3" fmla="*/ 384 h 384"/>
                      <a:gd name="T4" fmla="*/ 96 w 288"/>
                      <a:gd name="T5" fmla="*/ 96 h 384"/>
                      <a:gd name="T6" fmla="*/ 0 w 288"/>
                      <a:gd name="T7" fmla="*/ 96 h 384"/>
                      <a:gd name="T8" fmla="*/ 0 w 288"/>
                      <a:gd name="T9" fmla="*/ 0 h 384"/>
                      <a:gd name="T10" fmla="*/ 288 w 288"/>
                      <a:gd name="T11" fmla="*/ 0 h 384"/>
                      <a:gd name="T12" fmla="*/ 288 w 288"/>
                      <a:gd name="T13" fmla="*/ 96 h 384"/>
                      <a:gd name="T14" fmla="*/ 192 w 288"/>
                      <a:gd name="T15" fmla="*/ 96 h 384"/>
                      <a:gd name="T16" fmla="*/ 192 w 288"/>
                      <a:gd name="T17" fmla="*/ 384 h 3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88"/>
                      <a:gd name="T28" fmla="*/ 0 h 384"/>
                      <a:gd name="T29" fmla="*/ 288 w 288"/>
                      <a:gd name="T30" fmla="*/ 384 h 3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88" h="384">
                        <a:moveTo>
                          <a:pt x="192" y="384"/>
                        </a:moveTo>
                        <a:lnTo>
                          <a:pt x="96" y="384"/>
                        </a:lnTo>
                        <a:lnTo>
                          <a:pt x="96" y="96"/>
                        </a:lnTo>
                        <a:lnTo>
                          <a:pt x="0" y="96"/>
                        </a:lnTo>
                        <a:lnTo>
                          <a:pt x="0" y="0"/>
                        </a:lnTo>
                        <a:lnTo>
                          <a:pt x="288" y="0"/>
                        </a:lnTo>
                        <a:lnTo>
                          <a:pt x="288" y="96"/>
                        </a:lnTo>
                        <a:lnTo>
                          <a:pt x="192" y="96"/>
                        </a:lnTo>
                        <a:lnTo>
                          <a:pt x="192" y="384"/>
                        </a:lnTo>
                        <a:close/>
                      </a:path>
                    </a:pathLst>
                  </a:custGeom>
                  <a:solidFill>
                    <a:srgbClr val="FFCCFF"/>
                  </a:solidFill>
                  <a:ln w="9525">
                    <a:solidFill>
                      <a:schemeClr val="tx1"/>
                    </a:solidFill>
                    <a:round/>
                    <a:headEnd/>
                    <a:tailEnd/>
                  </a:ln>
                </p:spPr>
                <p:txBody>
                  <a:bodyPr wrap="none"/>
                  <a:lstStyle/>
                  <a:p>
                    <a:endParaRPr lang="th-TH"/>
                  </a:p>
                </p:txBody>
              </p:sp>
            </p:grpSp>
            <p:sp>
              <p:nvSpPr>
                <p:cNvPr id="77898" name="Rectangle 57"/>
                <p:cNvSpPr>
                  <a:spLocks noChangeArrowheads="1"/>
                </p:cNvSpPr>
                <p:nvPr/>
              </p:nvSpPr>
              <p:spPr bwMode="auto">
                <a:xfrm>
                  <a:off x="480" y="1248"/>
                  <a:ext cx="1344" cy="2544"/>
                </a:xfrm>
                <a:prstGeom prst="rect">
                  <a:avLst/>
                </a:prstGeom>
                <a:noFill/>
                <a:ln w="9525">
                  <a:solidFill>
                    <a:srgbClr val="CC6600"/>
                  </a:solidFill>
                  <a:miter lim="800000"/>
                  <a:headEnd/>
                  <a:tailEnd/>
                </a:ln>
              </p:spPr>
              <p:txBody>
                <a:bodyPr wrap="none" anchor="ctr"/>
                <a:lstStyle/>
                <a:p>
                  <a:endParaRPr lang="th-TH"/>
                </a:p>
              </p:txBody>
            </p:sp>
          </p:grpSp>
          <p:sp>
            <p:nvSpPr>
              <p:cNvPr id="77896" name="Text Box 58"/>
              <p:cNvSpPr txBox="1">
                <a:spLocks noChangeArrowheads="1"/>
              </p:cNvSpPr>
              <p:nvPr/>
            </p:nvSpPr>
            <p:spPr bwMode="auto">
              <a:xfrm>
                <a:off x="2112" y="992"/>
                <a:ext cx="575" cy="365"/>
              </a:xfrm>
              <a:prstGeom prst="rect">
                <a:avLst/>
              </a:prstGeom>
              <a:noFill/>
              <a:ln w="9525">
                <a:noFill/>
                <a:miter lim="800000"/>
                <a:headEnd/>
                <a:tailEnd/>
              </a:ln>
            </p:spPr>
            <p:txBody>
              <a:bodyPr wrap="none">
                <a:spAutoFit/>
              </a:bodyPr>
              <a:lstStyle/>
              <a:p>
                <a:r>
                  <a:rPr lang="en-US" sz="3200">
                    <a:solidFill>
                      <a:srgbClr val="FF3300"/>
                    </a:solidFill>
                  </a:rPr>
                  <a:t>Few</a:t>
                </a:r>
              </a:p>
            </p:txBody>
          </p:sp>
        </p:grpSp>
      </p:grpSp>
      <p:grpSp>
        <p:nvGrpSpPr>
          <p:cNvPr id="11" name="Group 59"/>
          <p:cNvGrpSpPr>
            <a:grpSpLocks/>
          </p:cNvGrpSpPr>
          <p:nvPr/>
        </p:nvGrpSpPr>
        <p:grpSpPr bwMode="auto">
          <a:xfrm>
            <a:off x="5165725" y="1574800"/>
            <a:ext cx="3516313" cy="4467225"/>
            <a:chOff x="3254" y="992"/>
            <a:chExt cx="2215" cy="2814"/>
          </a:xfrm>
        </p:grpSpPr>
        <p:grpSp>
          <p:nvGrpSpPr>
            <p:cNvPr id="77836" name="Group 60"/>
            <p:cNvGrpSpPr>
              <a:grpSpLocks/>
            </p:cNvGrpSpPr>
            <p:nvPr/>
          </p:nvGrpSpPr>
          <p:grpSpPr bwMode="auto">
            <a:xfrm>
              <a:off x="3888" y="1632"/>
              <a:ext cx="785" cy="822"/>
              <a:chOff x="576" y="2688"/>
              <a:chExt cx="1202" cy="1257"/>
            </a:xfrm>
          </p:grpSpPr>
          <p:sp>
            <p:nvSpPr>
              <p:cNvPr id="77876" name="Rectangle 61"/>
              <p:cNvSpPr>
                <a:spLocks noChangeArrowheads="1"/>
              </p:cNvSpPr>
              <p:nvPr/>
            </p:nvSpPr>
            <p:spPr bwMode="auto">
              <a:xfrm>
                <a:off x="576" y="2688"/>
                <a:ext cx="1152" cy="1152"/>
              </a:xfrm>
              <a:prstGeom prst="rect">
                <a:avLst/>
              </a:prstGeom>
              <a:noFill/>
              <a:ln w="57150">
                <a:solidFill>
                  <a:schemeClr val="tx1"/>
                </a:solidFill>
                <a:miter lim="800000"/>
                <a:headEnd/>
                <a:tailEnd/>
              </a:ln>
            </p:spPr>
            <p:txBody>
              <a:bodyPr wrap="none" anchor="ctr"/>
              <a:lstStyle/>
              <a:p>
                <a:endParaRPr lang="th-TH"/>
              </a:p>
            </p:txBody>
          </p:sp>
          <p:sp>
            <p:nvSpPr>
              <p:cNvPr id="77877" name="Rectangle 62"/>
              <p:cNvSpPr>
                <a:spLocks noChangeArrowheads="1"/>
              </p:cNvSpPr>
              <p:nvPr/>
            </p:nvSpPr>
            <p:spPr bwMode="auto">
              <a:xfrm>
                <a:off x="576" y="2688"/>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77878" name="Rectangle 63"/>
              <p:cNvSpPr>
                <a:spLocks noChangeArrowheads="1"/>
              </p:cNvSpPr>
              <p:nvPr/>
            </p:nvSpPr>
            <p:spPr bwMode="auto">
              <a:xfrm>
                <a:off x="576" y="307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77879" name="Rectangle 64"/>
              <p:cNvSpPr>
                <a:spLocks noChangeArrowheads="1"/>
              </p:cNvSpPr>
              <p:nvPr/>
            </p:nvSpPr>
            <p:spPr bwMode="auto">
              <a:xfrm>
                <a:off x="576" y="345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77880" name="Rectangle 65"/>
              <p:cNvSpPr>
                <a:spLocks noChangeArrowheads="1"/>
              </p:cNvSpPr>
              <p:nvPr/>
            </p:nvSpPr>
            <p:spPr bwMode="auto">
              <a:xfrm>
                <a:off x="960" y="2688"/>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77881" name="Rectangle 66"/>
              <p:cNvSpPr>
                <a:spLocks noChangeArrowheads="1"/>
              </p:cNvSpPr>
              <p:nvPr/>
            </p:nvSpPr>
            <p:spPr bwMode="auto">
              <a:xfrm>
                <a:off x="960" y="3072"/>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77882" name="Rectangle 67"/>
              <p:cNvSpPr>
                <a:spLocks noChangeArrowheads="1"/>
              </p:cNvSpPr>
              <p:nvPr/>
            </p:nvSpPr>
            <p:spPr bwMode="auto">
              <a:xfrm>
                <a:off x="1344" y="345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77883" name="Rectangle 68"/>
              <p:cNvSpPr>
                <a:spLocks noChangeArrowheads="1"/>
              </p:cNvSpPr>
              <p:nvPr/>
            </p:nvSpPr>
            <p:spPr bwMode="auto">
              <a:xfrm>
                <a:off x="960" y="3456"/>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77884" name="Rectangle 69"/>
              <p:cNvSpPr>
                <a:spLocks noChangeArrowheads="1"/>
              </p:cNvSpPr>
              <p:nvPr/>
            </p:nvSpPr>
            <p:spPr bwMode="auto">
              <a:xfrm>
                <a:off x="1344" y="2688"/>
                <a:ext cx="384" cy="384"/>
              </a:xfrm>
              <a:prstGeom prst="rect">
                <a:avLst/>
              </a:prstGeom>
              <a:solidFill>
                <a:srgbClr val="FFFF99"/>
              </a:solidFill>
              <a:ln w="9525">
                <a:solidFill>
                  <a:schemeClr val="tx1"/>
                </a:solidFill>
                <a:miter lim="800000"/>
                <a:headEnd/>
                <a:tailEnd/>
              </a:ln>
            </p:spPr>
            <p:txBody>
              <a:bodyPr wrap="none" anchor="ctr"/>
              <a:lstStyle/>
              <a:p>
                <a:endParaRPr lang="th-TH"/>
              </a:p>
            </p:txBody>
          </p:sp>
          <p:sp>
            <p:nvSpPr>
              <p:cNvPr id="77885" name="Text Box 70"/>
              <p:cNvSpPr txBox="1">
                <a:spLocks noChangeArrowheads="1"/>
              </p:cNvSpPr>
              <p:nvPr/>
            </p:nvSpPr>
            <p:spPr bwMode="auto">
              <a:xfrm>
                <a:off x="672" y="2735"/>
                <a:ext cx="339" cy="441"/>
              </a:xfrm>
              <a:prstGeom prst="rect">
                <a:avLst/>
              </a:prstGeom>
              <a:noFill/>
              <a:ln w="9525">
                <a:noFill/>
                <a:miter lim="800000"/>
                <a:headEnd/>
                <a:tailEnd/>
              </a:ln>
            </p:spPr>
            <p:txBody>
              <a:bodyPr wrap="none">
                <a:spAutoFit/>
              </a:bodyPr>
              <a:lstStyle/>
              <a:p>
                <a:r>
                  <a:rPr lang="en-US"/>
                  <a:t>1</a:t>
                </a:r>
              </a:p>
            </p:txBody>
          </p:sp>
          <p:sp>
            <p:nvSpPr>
              <p:cNvPr id="77886" name="Text Box 71"/>
              <p:cNvSpPr txBox="1">
                <a:spLocks noChangeArrowheads="1"/>
              </p:cNvSpPr>
              <p:nvPr/>
            </p:nvSpPr>
            <p:spPr bwMode="auto">
              <a:xfrm>
                <a:off x="1055" y="2735"/>
                <a:ext cx="339" cy="441"/>
              </a:xfrm>
              <a:prstGeom prst="rect">
                <a:avLst/>
              </a:prstGeom>
              <a:noFill/>
              <a:ln w="9525">
                <a:noFill/>
                <a:miter lim="800000"/>
                <a:headEnd/>
                <a:tailEnd/>
              </a:ln>
            </p:spPr>
            <p:txBody>
              <a:bodyPr wrap="none">
                <a:spAutoFit/>
              </a:bodyPr>
              <a:lstStyle/>
              <a:p>
                <a:r>
                  <a:rPr lang="en-US"/>
                  <a:t>2</a:t>
                </a:r>
              </a:p>
            </p:txBody>
          </p:sp>
          <p:sp>
            <p:nvSpPr>
              <p:cNvPr id="77887" name="Text Box 72"/>
              <p:cNvSpPr txBox="1">
                <a:spLocks noChangeArrowheads="1"/>
              </p:cNvSpPr>
              <p:nvPr/>
            </p:nvSpPr>
            <p:spPr bwMode="auto">
              <a:xfrm>
                <a:off x="1440" y="2735"/>
                <a:ext cx="338" cy="441"/>
              </a:xfrm>
              <a:prstGeom prst="rect">
                <a:avLst/>
              </a:prstGeom>
              <a:noFill/>
              <a:ln w="9525">
                <a:noFill/>
                <a:miter lim="800000"/>
                <a:headEnd/>
                <a:tailEnd/>
              </a:ln>
            </p:spPr>
            <p:txBody>
              <a:bodyPr wrap="none">
                <a:spAutoFit/>
              </a:bodyPr>
              <a:lstStyle/>
              <a:p>
                <a:r>
                  <a:rPr lang="en-US"/>
                  <a:t>3</a:t>
                </a:r>
              </a:p>
            </p:txBody>
          </p:sp>
          <p:sp>
            <p:nvSpPr>
              <p:cNvPr id="77888" name="Text Box 73"/>
              <p:cNvSpPr txBox="1">
                <a:spLocks noChangeArrowheads="1"/>
              </p:cNvSpPr>
              <p:nvPr/>
            </p:nvSpPr>
            <p:spPr bwMode="auto">
              <a:xfrm>
                <a:off x="672" y="3121"/>
                <a:ext cx="339" cy="440"/>
              </a:xfrm>
              <a:prstGeom prst="rect">
                <a:avLst/>
              </a:prstGeom>
              <a:noFill/>
              <a:ln w="9525">
                <a:noFill/>
                <a:miter lim="800000"/>
                <a:headEnd/>
                <a:tailEnd/>
              </a:ln>
            </p:spPr>
            <p:txBody>
              <a:bodyPr wrap="none">
                <a:spAutoFit/>
              </a:bodyPr>
              <a:lstStyle/>
              <a:p>
                <a:r>
                  <a:rPr lang="en-US"/>
                  <a:t>4</a:t>
                </a:r>
              </a:p>
            </p:txBody>
          </p:sp>
          <p:sp>
            <p:nvSpPr>
              <p:cNvPr id="77889" name="Text Box 74"/>
              <p:cNvSpPr txBox="1">
                <a:spLocks noChangeArrowheads="1"/>
              </p:cNvSpPr>
              <p:nvPr/>
            </p:nvSpPr>
            <p:spPr bwMode="auto">
              <a:xfrm>
                <a:off x="1055" y="3121"/>
                <a:ext cx="339" cy="440"/>
              </a:xfrm>
              <a:prstGeom prst="rect">
                <a:avLst/>
              </a:prstGeom>
              <a:noFill/>
              <a:ln w="9525">
                <a:noFill/>
                <a:miter lim="800000"/>
                <a:headEnd/>
                <a:tailEnd/>
              </a:ln>
            </p:spPr>
            <p:txBody>
              <a:bodyPr wrap="none">
                <a:spAutoFit/>
              </a:bodyPr>
              <a:lstStyle/>
              <a:p>
                <a:r>
                  <a:rPr lang="en-US"/>
                  <a:t>5</a:t>
                </a:r>
              </a:p>
            </p:txBody>
          </p:sp>
          <p:sp>
            <p:nvSpPr>
              <p:cNvPr id="77890" name="Text Box 75"/>
              <p:cNvSpPr txBox="1">
                <a:spLocks noChangeArrowheads="1"/>
              </p:cNvSpPr>
              <p:nvPr/>
            </p:nvSpPr>
            <p:spPr bwMode="auto">
              <a:xfrm>
                <a:off x="1440" y="3505"/>
                <a:ext cx="338" cy="440"/>
              </a:xfrm>
              <a:prstGeom prst="rect">
                <a:avLst/>
              </a:prstGeom>
              <a:noFill/>
              <a:ln w="9525">
                <a:noFill/>
                <a:miter lim="800000"/>
                <a:headEnd/>
                <a:tailEnd/>
              </a:ln>
            </p:spPr>
            <p:txBody>
              <a:bodyPr wrap="none">
                <a:spAutoFit/>
              </a:bodyPr>
              <a:lstStyle/>
              <a:p>
                <a:r>
                  <a:rPr lang="en-US"/>
                  <a:t>6</a:t>
                </a:r>
              </a:p>
            </p:txBody>
          </p:sp>
          <p:sp>
            <p:nvSpPr>
              <p:cNvPr id="77891" name="Text Box 76"/>
              <p:cNvSpPr txBox="1">
                <a:spLocks noChangeArrowheads="1"/>
              </p:cNvSpPr>
              <p:nvPr/>
            </p:nvSpPr>
            <p:spPr bwMode="auto">
              <a:xfrm>
                <a:off x="672" y="3505"/>
                <a:ext cx="339" cy="440"/>
              </a:xfrm>
              <a:prstGeom prst="rect">
                <a:avLst/>
              </a:prstGeom>
              <a:noFill/>
              <a:ln w="9525">
                <a:noFill/>
                <a:miter lim="800000"/>
                <a:headEnd/>
                <a:tailEnd/>
              </a:ln>
            </p:spPr>
            <p:txBody>
              <a:bodyPr wrap="none">
                <a:spAutoFit/>
              </a:bodyPr>
              <a:lstStyle/>
              <a:p>
                <a:r>
                  <a:rPr lang="en-US"/>
                  <a:t>7</a:t>
                </a:r>
              </a:p>
            </p:txBody>
          </p:sp>
          <p:sp>
            <p:nvSpPr>
              <p:cNvPr id="77892" name="Text Box 77"/>
              <p:cNvSpPr txBox="1">
                <a:spLocks noChangeArrowheads="1"/>
              </p:cNvSpPr>
              <p:nvPr/>
            </p:nvSpPr>
            <p:spPr bwMode="auto">
              <a:xfrm>
                <a:off x="1055" y="3505"/>
                <a:ext cx="339" cy="440"/>
              </a:xfrm>
              <a:prstGeom prst="rect">
                <a:avLst/>
              </a:prstGeom>
              <a:noFill/>
              <a:ln w="9525">
                <a:noFill/>
                <a:miter lim="800000"/>
                <a:headEnd/>
                <a:tailEnd/>
              </a:ln>
            </p:spPr>
            <p:txBody>
              <a:bodyPr wrap="none">
                <a:spAutoFit/>
              </a:bodyPr>
              <a:lstStyle/>
              <a:p>
                <a:r>
                  <a:rPr lang="en-US"/>
                  <a:t>8</a:t>
                </a:r>
              </a:p>
            </p:txBody>
          </p:sp>
        </p:grpSp>
        <p:grpSp>
          <p:nvGrpSpPr>
            <p:cNvPr id="77837" name="Group 78"/>
            <p:cNvGrpSpPr>
              <a:grpSpLocks/>
            </p:cNvGrpSpPr>
            <p:nvPr/>
          </p:nvGrpSpPr>
          <p:grpSpPr bwMode="auto">
            <a:xfrm>
              <a:off x="3312" y="2544"/>
              <a:ext cx="2016" cy="960"/>
              <a:chOff x="960" y="1344"/>
              <a:chExt cx="3840" cy="2304"/>
            </a:xfrm>
          </p:grpSpPr>
          <p:grpSp>
            <p:nvGrpSpPr>
              <p:cNvPr id="77840" name="Group 79"/>
              <p:cNvGrpSpPr>
                <a:grpSpLocks/>
              </p:cNvGrpSpPr>
              <p:nvPr/>
            </p:nvGrpSpPr>
            <p:grpSpPr bwMode="auto">
              <a:xfrm>
                <a:off x="960" y="1344"/>
                <a:ext cx="3840" cy="2304"/>
                <a:chOff x="960" y="1344"/>
                <a:chExt cx="3840" cy="2304"/>
              </a:xfrm>
            </p:grpSpPr>
            <p:sp>
              <p:nvSpPr>
                <p:cNvPr id="77871" name="Rectangle 80"/>
                <p:cNvSpPr>
                  <a:spLocks noChangeArrowheads="1"/>
                </p:cNvSpPr>
                <p:nvPr/>
              </p:nvSpPr>
              <p:spPr bwMode="auto">
                <a:xfrm>
                  <a:off x="960" y="1344"/>
                  <a:ext cx="3840" cy="2304"/>
                </a:xfrm>
                <a:prstGeom prst="rect">
                  <a:avLst/>
                </a:prstGeom>
                <a:noFill/>
                <a:ln w="38100">
                  <a:solidFill>
                    <a:schemeClr val="tx1"/>
                  </a:solidFill>
                  <a:miter lim="800000"/>
                  <a:headEnd/>
                  <a:tailEnd/>
                </a:ln>
              </p:spPr>
              <p:txBody>
                <a:bodyPr wrap="none" anchor="ctr"/>
                <a:lstStyle/>
                <a:p>
                  <a:endParaRPr lang="th-TH"/>
                </a:p>
              </p:txBody>
            </p:sp>
            <p:sp>
              <p:nvSpPr>
                <p:cNvPr id="77872" name="Freeform 81"/>
                <p:cNvSpPr>
                  <a:spLocks/>
                </p:cNvSpPr>
                <p:nvPr/>
              </p:nvSpPr>
              <p:spPr bwMode="auto">
                <a:xfrm>
                  <a:off x="1536" y="1728"/>
                  <a:ext cx="768" cy="1152"/>
                </a:xfrm>
                <a:custGeom>
                  <a:avLst/>
                  <a:gdLst>
                    <a:gd name="T0" fmla="*/ 0 w 768"/>
                    <a:gd name="T1" fmla="*/ 192 h 1152"/>
                    <a:gd name="T2" fmla="*/ 384 w 768"/>
                    <a:gd name="T3" fmla="*/ 576 h 1152"/>
                    <a:gd name="T4" fmla="*/ 192 w 768"/>
                    <a:gd name="T5" fmla="*/ 768 h 1152"/>
                    <a:gd name="T6" fmla="*/ 192 w 768"/>
                    <a:gd name="T7" fmla="*/ 1152 h 1152"/>
                    <a:gd name="T8" fmla="*/ 768 w 768"/>
                    <a:gd name="T9" fmla="*/ 1152 h 1152"/>
                    <a:gd name="T10" fmla="*/ 768 w 768"/>
                    <a:gd name="T11" fmla="*/ 192 h 1152"/>
                    <a:gd name="T12" fmla="*/ 144 w 768"/>
                    <a:gd name="T13" fmla="*/ 0 h 1152"/>
                    <a:gd name="T14" fmla="*/ 0 w 768"/>
                    <a:gd name="T15" fmla="*/ 192 h 1152"/>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1152"/>
                    <a:gd name="T26" fmla="*/ 768 w 768"/>
                    <a:gd name="T27" fmla="*/ 1152 h 1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1152">
                      <a:moveTo>
                        <a:pt x="0" y="192"/>
                      </a:moveTo>
                      <a:lnTo>
                        <a:pt x="384" y="576"/>
                      </a:lnTo>
                      <a:lnTo>
                        <a:pt x="192" y="768"/>
                      </a:lnTo>
                      <a:lnTo>
                        <a:pt x="192" y="1152"/>
                      </a:lnTo>
                      <a:lnTo>
                        <a:pt x="768" y="1152"/>
                      </a:lnTo>
                      <a:lnTo>
                        <a:pt x="768" y="192"/>
                      </a:lnTo>
                      <a:lnTo>
                        <a:pt x="144" y="0"/>
                      </a:lnTo>
                      <a:lnTo>
                        <a:pt x="0" y="192"/>
                      </a:lnTo>
                      <a:close/>
                    </a:path>
                  </a:pathLst>
                </a:custGeom>
                <a:solidFill>
                  <a:schemeClr val="accent1"/>
                </a:solidFill>
                <a:ln w="38100">
                  <a:solidFill>
                    <a:schemeClr val="tx1"/>
                  </a:solidFill>
                  <a:round/>
                  <a:headEnd/>
                  <a:tailEnd/>
                </a:ln>
              </p:spPr>
              <p:txBody>
                <a:bodyPr wrap="none"/>
                <a:lstStyle/>
                <a:p>
                  <a:endParaRPr lang="th-TH"/>
                </a:p>
              </p:txBody>
            </p:sp>
            <p:sp>
              <p:nvSpPr>
                <p:cNvPr id="77873" name="Oval 82"/>
                <p:cNvSpPr>
                  <a:spLocks noChangeArrowheads="1"/>
                </p:cNvSpPr>
                <p:nvPr/>
              </p:nvSpPr>
              <p:spPr bwMode="auto">
                <a:xfrm>
                  <a:off x="1296" y="2256"/>
                  <a:ext cx="96" cy="96"/>
                </a:xfrm>
                <a:prstGeom prst="ellipse">
                  <a:avLst/>
                </a:prstGeom>
                <a:solidFill>
                  <a:srgbClr val="F81706"/>
                </a:solidFill>
                <a:ln w="9525">
                  <a:solidFill>
                    <a:srgbClr val="F81706"/>
                  </a:solidFill>
                  <a:round/>
                  <a:headEnd/>
                  <a:tailEnd/>
                </a:ln>
              </p:spPr>
              <p:txBody>
                <a:bodyPr wrap="none" anchor="ctr"/>
                <a:lstStyle/>
                <a:p>
                  <a:endParaRPr lang="th-TH"/>
                </a:p>
              </p:txBody>
            </p:sp>
            <p:sp>
              <p:nvSpPr>
                <p:cNvPr id="77874" name="Freeform 83"/>
                <p:cNvSpPr>
                  <a:spLocks/>
                </p:cNvSpPr>
                <p:nvPr/>
              </p:nvSpPr>
              <p:spPr bwMode="auto">
                <a:xfrm>
                  <a:off x="3264" y="1920"/>
                  <a:ext cx="960" cy="1152"/>
                </a:xfrm>
                <a:custGeom>
                  <a:avLst/>
                  <a:gdLst>
                    <a:gd name="T0" fmla="*/ 0 w 960"/>
                    <a:gd name="T1" fmla="*/ 960 h 1152"/>
                    <a:gd name="T2" fmla="*/ 0 w 960"/>
                    <a:gd name="T3" fmla="*/ 1152 h 1152"/>
                    <a:gd name="T4" fmla="*/ 960 w 960"/>
                    <a:gd name="T5" fmla="*/ 1152 h 1152"/>
                    <a:gd name="T6" fmla="*/ 960 w 960"/>
                    <a:gd name="T7" fmla="*/ 0 h 1152"/>
                    <a:gd name="T8" fmla="*/ 768 w 960"/>
                    <a:gd name="T9" fmla="*/ 0 h 1152"/>
                    <a:gd name="T10" fmla="*/ 768 w 960"/>
                    <a:gd name="T11" fmla="*/ 960 h 1152"/>
                    <a:gd name="T12" fmla="*/ 0 w 960"/>
                    <a:gd name="T13" fmla="*/ 960 h 1152"/>
                    <a:gd name="T14" fmla="*/ 0 60000 65536"/>
                    <a:gd name="T15" fmla="*/ 0 60000 65536"/>
                    <a:gd name="T16" fmla="*/ 0 60000 65536"/>
                    <a:gd name="T17" fmla="*/ 0 60000 65536"/>
                    <a:gd name="T18" fmla="*/ 0 60000 65536"/>
                    <a:gd name="T19" fmla="*/ 0 60000 65536"/>
                    <a:gd name="T20" fmla="*/ 0 60000 65536"/>
                    <a:gd name="T21" fmla="*/ 0 w 960"/>
                    <a:gd name="T22" fmla="*/ 0 h 1152"/>
                    <a:gd name="T23" fmla="*/ 960 w 960"/>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152">
                      <a:moveTo>
                        <a:pt x="0" y="960"/>
                      </a:moveTo>
                      <a:lnTo>
                        <a:pt x="0" y="1152"/>
                      </a:lnTo>
                      <a:lnTo>
                        <a:pt x="960" y="1152"/>
                      </a:lnTo>
                      <a:lnTo>
                        <a:pt x="960" y="0"/>
                      </a:lnTo>
                      <a:lnTo>
                        <a:pt x="768" y="0"/>
                      </a:lnTo>
                      <a:lnTo>
                        <a:pt x="768" y="960"/>
                      </a:lnTo>
                      <a:lnTo>
                        <a:pt x="0" y="960"/>
                      </a:lnTo>
                      <a:close/>
                    </a:path>
                  </a:pathLst>
                </a:custGeom>
                <a:solidFill>
                  <a:schemeClr val="accent1"/>
                </a:solidFill>
                <a:ln w="38100">
                  <a:solidFill>
                    <a:schemeClr val="tx1"/>
                  </a:solidFill>
                  <a:round/>
                  <a:headEnd/>
                  <a:tailEnd/>
                </a:ln>
              </p:spPr>
              <p:txBody>
                <a:bodyPr wrap="none"/>
                <a:lstStyle/>
                <a:p>
                  <a:endParaRPr lang="th-TH"/>
                </a:p>
              </p:txBody>
            </p:sp>
            <p:sp>
              <p:nvSpPr>
                <p:cNvPr id="77875" name="Oval 84"/>
                <p:cNvSpPr>
                  <a:spLocks noChangeArrowheads="1"/>
                </p:cNvSpPr>
                <p:nvPr/>
              </p:nvSpPr>
              <p:spPr bwMode="auto">
                <a:xfrm>
                  <a:off x="4560" y="2832"/>
                  <a:ext cx="96" cy="96"/>
                </a:xfrm>
                <a:prstGeom prst="ellipse">
                  <a:avLst/>
                </a:prstGeom>
                <a:solidFill>
                  <a:srgbClr val="45D628"/>
                </a:solidFill>
                <a:ln w="9525">
                  <a:solidFill>
                    <a:srgbClr val="45D628"/>
                  </a:solidFill>
                  <a:round/>
                  <a:headEnd/>
                  <a:tailEnd/>
                </a:ln>
              </p:spPr>
              <p:txBody>
                <a:bodyPr wrap="none" anchor="ctr"/>
                <a:lstStyle/>
                <a:p>
                  <a:endParaRPr lang="th-TH"/>
                </a:p>
              </p:txBody>
            </p:sp>
          </p:grpSp>
          <p:sp>
            <p:nvSpPr>
              <p:cNvPr id="77841" name="Line 85"/>
              <p:cNvSpPr>
                <a:spLocks noChangeShapeType="1"/>
              </p:cNvSpPr>
              <p:nvPr/>
            </p:nvSpPr>
            <p:spPr bwMode="auto">
              <a:xfrm>
                <a:off x="960" y="1536"/>
                <a:ext cx="3840" cy="0"/>
              </a:xfrm>
              <a:prstGeom prst="line">
                <a:avLst/>
              </a:prstGeom>
              <a:noFill/>
              <a:ln w="9525">
                <a:solidFill>
                  <a:schemeClr val="hlink"/>
                </a:solidFill>
                <a:round/>
                <a:headEnd/>
                <a:tailEnd/>
              </a:ln>
            </p:spPr>
            <p:txBody>
              <a:bodyPr wrap="none"/>
              <a:lstStyle/>
              <a:p>
                <a:endParaRPr lang="th-TH"/>
              </a:p>
            </p:txBody>
          </p:sp>
          <p:sp>
            <p:nvSpPr>
              <p:cNvPr id="77842" name="Line 86"/>
              <p:cNvSpPr>
                <a:spLocks noChangeShapeType="1"/>
              </p:cNvSpPr>
              <p:nvPr/>
            </p:nvSpPr>
            <p:spPr bwMode="auto">
              <a:xfrm>
                <a:off x="960" y="1728"/>
                <a:ext cx="3840" cy="0"/>
              </a:xfrm>
              <a:prstGeom prst="line">
                <a:avLst/>
              </a:prstGeom>
              <a:noFill/>
              <a:ln w="9525">
                <a:solidFill>
                  <a:schemeClr val="hlink"/>
                </a:solidFill>
                <a:round/>
                <a:headEnd/>
                <a:tailEnd/>
              </a:ln>
            </p:spPr>
            <p:txBody>
              <a:bodyPr wrap="none"/>
              <a:lstStyle/>
              <a:p>
                <a:endParaRPr lang="th-TH"/>
              </a:p>
            </p:txBody>
          </p:sp>
          <p:sp>
            <p:nvSpPr>
              <p:cNvPr id="77843" name="Line 87"/>
              <p:cNvSpPr>
                <a:spLocks noChangeShapeType="1"/>
              </p:cNvSpPr>
              <p:nvPr/>
            </p:nvSpPr>
            <p:spPr bwMode="auto">
              <a:xfrm>
                <a:off x="960" y="1920"/>
                <a:ext cx="3840" cy="0"/>
              </a:xfrm>
              <a:prstGeom prst="line">
                <a:avLst/>
              </a:prstGeom>
              <a:noFill/>
              <a:ln w="9525">
                <a:solidFill>
                  <a:schemeClr val="hlink"/>
                </a:solidFill>
                <a:round/>
                <a:headEnd/>
                <a:tailEnd/>
              </a:ln>
            </p:spPr>
            <p:txBody>
              <a:bodyPr wrap="none"/>
              <a:lstStyle/>
              <a:p>
                <a:endParaRPr lang="th-TH"/>
              </a:p>
            </p:txBody>
          </p:sp>
          <p:sp>
            <p:nvSpPr>
              <p:cNvPr id="77844" name="Line 88"/>
              <p:cNvSpPr>
                <a:spLocks noChangeShapeType="1"/>
              </p:cNvSpPr>
              <p:nvPr/>
            </p:nvSpPr>
            <p:spPr bwMode="auto">
              <a:xfrm>
                <a:off x="960" y="2112"/>
                <a:ext cx="3840" cy="0"/>
              </a:xfrm>
              <a:prstGeom prst="line">
                <a:avLst/>
              </a:prstGeom>
              <a:noFill/>
              <a:ln w="9525">
                <a:solidFill>
                  <a:schemeClr val="hlink"/>
                </a:solidFill>
                <a:round/>
                <a:headEnd/>
                <a:tailEnd/>
              </a:ln>
            </p:spPr>
            <p:txBody>
              <a:bodyPr wrap="none"/>
              <a:lstStyle/>
              <a:p>
                <a:endParaRPr lang="th-TH"/>
              </a:p>
            </p:txBody>
          </p:sp>
          <p:sp>
            <p:nvSpPr>
              <p:cNvPr id="77845" name="Line 89"/>
              <p:cNvSpPr>
                <a:spLocks noChangeShapeType="1"/>
              </p:cNvSpPr>
              <p:nvPr/>
            </p:nvSpPr>
            <p:spPr bwMode="auto">
              <a:xfrm>
                <a:off x="960" y="2304"/>
                <a:ext cx="3840" cy="0"/>
              </a:xfrm>
              <a:prstGeom prst="line">
                <a:avLst/>
              </a:prstGeom>
              <a:noFill/>
              <a:ln w="9525">
                <a:solidFill>
                  <a:schemeClr val="hlink"/>
                </a:solidFill>
                <a:round/>
                <a:headEnd/>
                <a:tailEnd/>
              </a:ln>
            </p:spPr>
            <p:txBody>
              <a:bodyPr wrap="none"/>
              <a:lstStyle/>
              <a:p>
                <a:endParaRPr lang="th-TH"/>
              </a:p>
            </p:txBody>
          </p:sp>
          <p:sp>
            <p:nvSpPr>
              <p:cNvPr id="77846" name="Line 90"/>
              <p:cNvSpPr>
                <a:spLocks noChangeShapeType="1"/>
              </p:cNvSpPr>
              <p:nvPr/>
            </p:nvSpPr>
            <p:spPr bwMode="auto">
              <a:xfrm>
                <a:off x="960" y="2496"/>
                <a:ext cx="3840" cy="0"/>
              </a:xfrm>
              <a:prstGeom prst="line">
                <a:avLst/>
              </a:prstGeom>
              <a:noFill/>
              <a:ln w="9525">
                <a:solidFill>
                  <a:schemeClr val="hlink"/>
                </a:solidFill>
                <a:round/>
                <a:headEnd/>
                <a:tailEnd/>
              </a:ln>
            </p:spPr>
            <p:txBody>
              <a:bodyPr wrap="none"/>
              <a:lstStyle/>
              <a:p>
                <a:endParaRPr lang="th-TH"/>
              </a:p>
            </p:txBody>
          </p:sp>
          <p:sp>
            <p:nvSpPr>
              <p:cNvPr id="77847" name="Line 91"/>
              <p:cNvSpPr>
                <a:spLocks noChangeShapeType="1"/>
              </p:cNvSpPr>
              <p:nvPr/>
            </p:nvSpPr>
            <p:spPr bwMode="auto">
              <a:xfrm>
                <a:off x="960" y="2688"/>
                <a:ext cx="3840" cy="0"/>
              </a:xfrm>
              <a:prstGeom prst="line">
                <a:avLst/>
              </a:prstGeom>
              <a:noFill/>
              <a:ln w="9525">
                <a:solidFill>
                  <a:schemeClr val="hlink"/>
                </a:solidFill>
                <a:round/>
                <a:headEnd/>
                <a:tailEnd/>
              </a:ln>
            </p:spPr>
            <p:txBody>
              <a:bodyPr wrap="none"/>
              <a:lstStyle/>
              <a:p>
                <a:endParaRPr lang="th-TH"/>
              </a:p>
            </p:txBody>
          </p:sp>
          <p:sp>
            <p:nvSpPr>
              <p:cNvPr id="77848" name="Line 92"/>
              <p:cNvSpPr>
                <a:spLocks noChangeShapeType="1"/>
              </p:cNvSpPr>
              <p:nvPr/>
            </p:nvSpPr>
            <p:spPr bwMode="auto">
              <a:xfrm>
                <a:off x="960" y="2880"/>
                <a:ext cx="3840" cy="0"/>
              </a:xfrm>
              <a:prstGeom prst="line">
                <a:avLst/>
              </a:prstGeom>
              <a:noFill/>
              <a:ln w="9525">
                <a:solidFill>
                  <a:schemeClr val="hlink"/>
                </a:solidFill>
                <a:round/>
                <a:headEnd/>
                <a:tailEnd/>
              </a:ln>
            </p:spPr>
            <p:txBody>
              <a:bodyPr wrap="none"/>
              <a:lstStyle/>
              <a:p>
                <a:endParaRPr lang="th-TH"/>
              </a:p>
            </p:txBody>
          </p:sp>
          <p:sp>
            <p:nvSpPr>
              <p:cNvPr id="77849" name="Line 93"/>
              <p:cNvSpPr>
                <a:spLocks noChangeShapeType="1"/>
              </p:cNvSpPr>
              <p:nvPr/>
            </p:nvSpPr>
            <p:spPr bwMode="auto">
              <a:xfrm>
                <a:off x="960" y="3072"/>
                <a:ext cx="3840" cy="0"/>
              </a:xfrm>
              <a:prstGeom prst="line">
                <a:avLst/>
              </a:prstGeom>
              <a:noFill/>
              <a:ln w="9525">
                <a:solidFill>
                  <a:schemeClr val="hlink"/>
                </a:solidFill>
                <a:round/>
                <a:headEnd/>
                <a:tailEnd/>
              </a:ln>
            </p:spPr>
            <p:txBody>
              <a:bodyPr wrap="none"/>
              <a:lstStyle/>
              <a:p>
                <a:endParaRPr lang="th-TH"/>
              </a:p>
            </p:txBody>
          </p:sp>
          <p:sp>
            <p:nvSpPr>
              <p:cNvPr id="77850" name="Line 94"/>
              <p:cNvSpPr>
                <a:spLocks noChangeShapeType="1"/>
              </p:cNvSpPr>
              <p:nvPr/>
            </p:nvSpPr>
            <p:spPr bwMode="auto">
              <a:xfrm>
                <a:off x="960" y="3264"/>
                <a:ext cx="3840" cy="0"/>
              </a:xfrm>
              <a:prstGeom prst="line">
                <a:avLst/>
              </a:prstGeom>
              <a:noFill/>
              <a:ln w="9525">
                <a:solidFill>
                  <a:schemeClr val="hlink"/>
                </a:solidFill>
                <a:round/>
                <a:headEnd/>
                <a:tailEnd/>
              </a:ln>
            </p:spPr>
            <p:txBody>
              <a:bodyPr wrap="none"/>
              <a:lstStyle/>
              <a:p>
                <a:endParaRPr lang="th-TH"/>
              </a:p>
            </p:txBody>
          </p:sp>
          <p:sp>
            <p:nvSpPr>
              <p:cNvPr id="77851" name="Line 95"/>
              <p:cNvSpPr>
                <a:spLocks noChangeShapeType="1"/>
              </p:cNvSpPr>
              <p:nvPr/>
            </p:nvSpPr>
            <p:spPr bwMode="auto">
              <a:xfrm>
                <a:off x="960" y="3456"/>
                <a:ext cx="3840" cy="0"/>
              </a:xfrm>
              <a:prstGeom prst="line">
                <a:avLst/>
              </a:prstGeom>
              <a:noFill/>
              <a:ln w="9525">
                <a:solidFill>
                  <a:schemeClr val="hlink"/>
                </a:solidFill>
                <a:round/>
                <a:headEnd/>
                <a:tailEnd/>
              </a:ln>
            </p:spPr>
            <p:txBody>
              <a:bodyPr wrap="none"/>
              <a:lstStyle/>
              <a:p>
                <a:endParaRPr lang="th-TH"/>
              </a:p>
            </p:txBody>
          </p:sp>
          <p:sp>
            <p:nvSpPr>
              <p:cNvPr id="77852" name="Line 96"/>
              <p:cNvSpPr>
                <a:spLocks noChangeShapeType="1"/>
              </p:cNvSpPr>
              <p:nvPr/>
            </p:nvSpPr>
            <p:spPr bwMode="auto">
              <a:xfrm>
                <a:off x="1152" y="1344"/>
                <a:ext cx="0" cy="2304"/>
              </a:xfrm>
              <a:prstGeom prst="line">
                <a:avLst/>
              </a:prstGeom>
              <a:noFill/>
              <a:ln w="9525">
                <a:solidFill>
                  <a:schemeClr val="hlink"/>
                </a:solidFill>
                <a:round/>
                <a:headEnd/>
                <a:tailEnd/>
              </a:ln>
            </p:spPr>
            <p:txBody>
              <a:bodyPr wrap="none"/>
              <a:lstStyle/>
              <a:p>
                <a:endParaRPr lang="th-TH"/>
              </a:p>
            </p:txBody>
          </p:sp>
          <p:sp>
            <p:nvSpPr>
              <p:cNvPr id="77853" name="Line 97"/>
              <p:cNvSpPr>
                <a:spLocks noChangeShapeType="1"/>
              </p:cNvSpPr>
              <p:nvPr/>
            </p:nvSpPr>
            <p:spPr bwMode="auto">
              <a:xfrm>
                <a:off x="1536" y="1344"/>
                <a:ext cx="0" cy="2304"/>
              </a:xfrm>
              <a:prstGeom prst="line">
                <a:avLst/>
              </a:prstGeom>
              <a:noFill/>
              <a:ln w="9525">
                <a:solidFill>
                  <a:schemeClr val="hlink"/>
                </a:solidFill>
                <a:round/>
                <a:headEnd/>
                <a:tailEnd/>
              </a:ln>
            </p:spPr>
            <p:txBody>
              <a:bodyPr wrap="none"/>
              <a:lstStyle/>
              <a:p>
                <a:endParaRPr lang="th-TH"/>
              </a:p>
            </p:txBody>
          </p:sp>
          <p:sp>
            <p:nvSpPr>
              <p:cNvPr id="77854" name="Line 98"/>
              <p:cNvSpPr>
                <a:spLocks noChangeShapeType="1"/>
              </p:cNvSpPr>
              <p:nvPr/>
            </p:nvSpPr>
            <p:spPr bwMode="auto">
              <a:xfrm>
                <a:off x="1728" y="1344"/>
                <a:ext cx="0" cy="2304"/>
              </a:xfrm>
              <a:prstGeom prst="line">
                <a:avLst/>
              </a:prstGeom>
              <a:noFill/>
              <a:ln w="9525">
                <a:solidFill>
                  <a:schemeClr val="hlink"/>
                </a:solidFill>
                <a:round/>
                <a:headEnd/>
                <a:tailEnd/>
              </a:ln>
            </p:spPr>
            <p:txBody>
              <a:bodyPr wrap="none"/>
              <a:lstStyle/>
              <a:p>
                <a:endParaRPr lang="th-TH"/>
              </a:p>
            </p:txBody>
          </p:sp>
          <p:sp>
            <p:nvSpPr>
              <p:cNvPr id="77855" name="Line 99"/>
              <p:cNvSpPr>
                <a:spLocks noChangeShapeType="1"/>
              </p:cNvSpPr>
              <p:nvPr/>
            </p:nvSpPr>
            <p:spPr bwMode="auto">
              <a:xfrm>
                <a:off x="1920" y="1344"/>
                <a:ext cx="0" cy="2304"/>
              </a:xfrm>
              <a:prstGeom prst="line">
                <a:avLst/>
              </a:prstGeom>
              <a:noFill/>
              <a:ln w="9525">
                <a:solidFill>
                  <a:schemeClr val="hlink"/>
                </a:solidFill>
                <a:round/>
                <a:headEnd/>
                <a:tailEnd/>
              </a:ln>
            </p:spPr>
            <p:txBody>
              <a:bodyPr wrap="none"/>
              <a:lstStyle/>
              <a:p>
                <a:endParaRPr lang="th-TH"/>
              </a:p>
            </p:txBody>
          </p:sp>
          <p:sp>
            <p:nvSpPr>
              <p:cNvPr id="77856" name="Line 100"/>
              <p:cNvSpPr>
                <a:spLocks noChangeShapeType="1"/>
              </p:cNvSpPr>
              <p:nvPr/>
            </p:nvSpPr>
            <p:spPr bwMode="auto">
              <a:xfrm>
                <a:off x="2112" y="1344"/>
                <a:ext cx="0" cy="2304"/>
              </a:xfrm>
              <a:prstGeom prst="line">
                <a:avLst/>
              </a:prstGeom>
              <a:noFill/>
              <a:ln w="9525">
                <a:solidFill>
                  <a:schemeClr val="hlink"/>
                </a:solidFill>
                <a:round/>
                <a:headEnd/>
                <a:tailEnd/>
              </a:ln>
            </p:spPr>
            <p:txBody>
              <a:bodyPr wrap="none"/>
              <a:lstStyle/>
              <a:p>
                <a:endParaRPr lang="th-TH"/>
              </a:p>
            </p:txBody>
          </p:sp>
          <p:sp>
            <p:nvSpPr>
              <p:cNvPr id="77857" name="Line 101"/>
              <p:cNvSpPr>
                <a:spLocks noChangeShapeType="1"/>
              </p:cNvSpPr>
              <p:nvPr/>
            </p:nvSpPr>
            <p:spPr bwMode="auto">
              <a:xfrm>
                <a:off x="2304" y="1344"/>
                <a:ext cx="0" cy="2304"/>
              </a:xfrm>
              <a:prstGeom prst="line">
                <a:avLst/>
              </a:prstGeom>
              <a:noFill/>
              <a:ln w="9525">
                <a:solidFill>
                  <a:schemeClr val="hlink"/>
                </a:solidFill>
                <a:round/>
                <a:headEnd/>
                <a:tailEnd/>
              </a:ln>
            </p:spPr>
            <p:txBody>
              <a:bodyPr wrap="none"/>
              <a:lstStyle/>
              <a:p>
                <a:endParaRPr lang="th-TH"/>
              </a:p>
            </p:txBody>
          </p:sp>
          <p:sp>
            <p:nvSpPr>
              <p:cNvPr id="77858" name="Line 102"/>
              <p:cNvSpPr>
                <a:spLocks noChangeShapeType="1"/>
              </p:cNvSpPr>
              <p:nvPr/>
            </p:nvSpPr>
            <p:spPr bwMode="auto">
              <a:xfrm>
                <a:off x="2496" y="1344"/>
                <a:ext cx="0" cy="2304"/>
              </a:xfrm>
              <a:prstGeom prst="line">
                <a:avLst/>
              </a:prstGeom>
              <a:noFill/>
              <a:ln w="9525">
                <a:solidFill>
                  <a:schemeClr val="hlink"/>
                </a:solidFill>
                <a:round/>
                <a:headEnd/>
                <a:tailEnd/>
              </a:ln>
            </p:spPr>
            <p:txBody>
              <a:bodyPr wrap="none"/>
              <a:lstStyle/>
              <a:p>
                <a:endParaRPr lang="th-TH"/>
              </a:p>
            </p:txBody>
          </p:sp>
          <p:sp>
            <p:nvSpPr>
              <p:cNvPr id="77859" name="Line 103"/>
              <p:cNvSpPr>
                <a:spLocks noChangeShapeType="1"/>
              </p:cNvSpPr>
              <p:nvPr/>
            </p:nvSpPr>
            <p:spPr bwMode="auto">
              <a:xfrm>
                <a:off x="2688" y="1344"/>
                <a:ext cx="0" cy="2304"/>
              </a:xfrm>
              <a:prstGeom prst="line">
                <a:avLst/>
              </a:prstGeom>
              <a:noFill/>
              <a:ln w="9525">
                <a:solidFill>
                  <a:schemeClr val="hlink"/>
                </a:solidFill>
                <a:round/>
                <a:headEnd/>
                <a:tailEnd/>
              </a:ln>
            </p:spPr>
            <p:txBody>
              <a:bodyPr wrap="none"/>
              <a:lstStyle/>
              <a:p>
                <a:endParaRPr lang="th-TH"/>
              </a:p>
            </p:txBody>
          </p:sp>
          <p:sp>
            <p:nvSpPr>
              <p:cNvPr id="77860" name="Line 104"/>
              <p:cNvSpPr>
                <a:spLocks noChangeShapeType="1"/>
              </p:cNvSpPr>
              <p:nvPr/>
            </p:nvSpPr>
            <p:spPr bwMode="auto">
              <a:xfrm>
                <a:off x="2880" y="1344"/>
                <a:ext cx="0" cy="2304"/>
              </a:xfrm>
              <a:prstGeom prst="line">
                <a:avLst/>
              </a:prstGeom>
              <a:noFill/>
              <a:ln w="9525">
                <a:solidFill>
                  <a:schemeClr val="hlink"/>
                </a:solidFill>
                <a:round/>
                <a:headEnd/>
                <a:tailEnd/>
              </a:ln>
            </p:spPr>
            <p:txBody>
              <a:bodyPr wrap="none"/>
              <a:lstStyle/>
              <a:p>
                <a:endParaRPr lang="th-TH"/>
              </a:p>
            </p:txBody>
          </p:sp>
          <p:sp>
            <p:nvSpPr>
              <p:cNvPr id="77861" name="Line 105"/>
              <p:cNvSpPr>
                <a:spLocks noChangeShapeType="1"/>
              </p:cNvSpPr>
              <p:nvPr/>
            </p:nvSpPr>
            <p:spPr bwMode="auto">
              <a:xfrm>
                <a:off x="3072" y="1344"/>
                <a:ext cx="0" cy="2304"/>
              </a:xfrm>
              <a:prstGeom prst="line">
                <a:avLst/>
              </a:prstGeom>
              <a:noFill/>
              <a:ln w="9525">
                <a:solidFill>
                  <a:schemeClr val="hlink"/>
                </a:solidFill>
                <a:round/>
                <a:headEnd/>
                <a:tailEnd/>
              </a:ln>
            </p:spPr>
            <p:txBody>
              <a:bodyPr wrap="none"/>
              <a:lstStyle/>
              <a:p>
                <a:endParaRPr lang="th-TH"/>
              </a:p>
            </p:txBody>
          </p:sp>
          <p:sp>
            <p:nvSpPr>
              <p:cNvPr id="77862" name="Line 106"/>
              <p:cNvSpPr>
                <a:spLocks noChangeShapeType="1"/>
              </p:cNvSpPr>
              <p:nvPr/>
            </p:nvSpPr>
            <p:spPr bwMode="auto">
              <a:xfrm>
                <a:off x="3264" y="1344"/>
                <a:ext cx="0" cy="2304"/>
              </a:xfrm>
              <a:prstGeom prst="line">
                <a:avLst/>
              </a:prstGeom>
              <a:noFill/>
              <a:ln w="9525">
                <a:solidFill>
                  <a:schemeClr val="hlink"/>
                </a:solidFill>
                <a:round/>
                <a:headEnd/>
                <a:tailEnd/>
              </a:ln>
            </p:spPr>
            <p:txBody>
              <a:bodyPr wrap="none"/>
              <a:lstStyle/>
              <a:p>
                <a:endParaRPr lang="th-TH"/>
              </a:p>
            </p:txBody>
          </p:sp>
          <p:sp>
            <p:nvSpPr>
              <p:cNvPr id="77863" name="Line 107"/>
              <p:cNvSpPr>
                <a:spLocks noChangeShapeType="1"/>
              </p:cNvSpPr>
              <p:nvPr/>
            </p:nvSpPr>
            <p:spPr bwMode="auto">
              <a:xfrm>
                <a:off x="3456" y="1344"/>
                <a:ext cx="0" cy="2304"/>
              </a:xfrm>
              <a:prstGeom prst="line">
                <a:avLst/>
              </a:prstGeom>
              <a:noFill/>
              <a:ln w="9525">
                <a:solidFill>
                  <a:schemeClr val="hlink"/>
                </a:solidFill>
                <a:round/>
                <a:headEnd/>
                <a:tailEnd/>
              </a:ln>
            </p:spPr>
            <p:txBody>
              <a:bodyPr wrap="none"/>
              <a:lstStyle/>
              <a:p>
                <a:endParaRPr lang="th-TH"/>
              </a:p>
            </p:txBody>
          </p:sp>
          <p:sp>
            <p:nvSpPr>
              <p:cNvPr id="77864" name="Line 108"/>
              <p:cNvSpPr>
                <a:spLocks noChangeShapeType="1"/>
              </p:cNvSpPr>
              <p:nvPr/>
            </p:nvSpPr>
            <p:spPr bwMode="auto">
              <a:xfrm>
                <a:off x="3648" y="1344"/>
                <a:ext cx="0" cy="2304"/>
              </a:xfrm>
              <a:prstGeom prst="line">
                <a:avLst/>
              </a:prstGeom>
              <a:noFill/>
              <a:ln w="9525">
                <a:solidFill>
                  <a:schemeClr val="hlink"/>
                </a:solidFill>
                <a:round/>
                <a:headEnd/>
                <a:tailEnd/>
              </a:ln>
            </p:spPr>
            <p:txBody>
              <a:bodyPr wrap="none"/>
              <a:lstStyle/>
              <a:p>
                <a:endParaRPr lang="th-TH"/>
              </a:p>
            </p:txBody>
          </p:sp>
          <p:sp>
            <p:nvSpPr>
              <p:cNvPr id="77865" name="Line 109"/>
              <p:cNvSpPr>
                <a:spLocks noChangeShapeType="1"/>
              </p:cNvSpPr>
              <p:nvPr/>
            </p:nvSpPr>
            <p:spPr bwMode="auto">
              <a:xfrm>
                <a:off x="3840" y="1344"/>
                <a:ext cx="0" cy="2304"/>
              </a:xfrm>
              <a:prstGeom prst="line">
                <a:avLst/>
              </a:prstGeom>
              <a:noFill/>
              <a:ln w="9525">
                <a:solidFill>
                  <a:schemeClr val="hlink"/>
                </a:solidFill>
                <a:round/>
                <a:headEnd/>
                <a:tailEnd/>
              </a:ln>
            </p:spPr>
            <p:txBody>
              <a:bodyPr wrap="none"/>
              <a:lstStyle/>
              <a:p>
                <a:endParaRPr lang="th-TH"/>
              </a:p>
            </p:txBody>
          </p:sp>
          <p:sp>
            <p:nvSpPr>
              <p:cNvPr id="77866" name="Line 110"/>
              <p:cNvSpPr>
                <a:spLocks noChangeShapeType="1"/>
              </p:cNvSpPr>
              <p:nvPr/>
            </p:nvSpPr>
            <p:spPr bwMode="auto">
              <a:xfrm>
                <a:off x="4032" y="1344"/>
                <a:ext cx="0" cy="2304"/>
              </a:xfrm>
              <a:prstGeom prst="line">
                <a:avLst/>
              </a:prstGeom>
              <a:noFill/>
              <a:ln w="9525">
                <a:solidFill>
                  <a:schemeClr val="hlink"/>
                </a:solidFill>
                <a:round/>
                <a:headEnd/>
                <a:tailEnd/>
              </a:ln>
            </p:spPr>
            <p:txBody>
              <a:bodyPr wrap="none"/>
              <a:lstStyle/>
              <a:p>
                <a:endParaRPr lang="th-TH"/>
              </a:p>
            </p:txBody>
          </p:sp>
          <p:sp>
            <p:nvSpPr>
              <p:cNvPr id="77867" name="Line 111"/>
              <p:cNvSpPr>
                <a:spLocks noChangeShapeType="1"/>
              </p:cNvSpPr>
              <p:nvPr/>
            </p:nvSpPr>
            <p:spPr bwMode="auto">
              <a:xfrm>
                <a:off x="4224" y="1344"/>
                <a:ext cx="0" cy="2304"/>
              </a:xfrm>
              <a:prstGeom prst="line">
                <a:avLst/>
              </a:prstGeom>
              <a:noFill/>
              <a:ln w="9525">
                <a:solidFill>
                  <a:schemeClr val="hlink"/>
                </a:solidFill>
                <a:round/>
                <a:headEnd/>
                <a:tailEnd/>
              </a:ln>
            </p:spPr>
            <p:txBody>
              <a:bodyPr wrap="none"/>
              <a:lstStyle/>
              <a:p>
                <a:endParaRPr lang="th-TH"/>
              </a:p>
            </p:txBody>
          </p:sp>
          <p:sp>
            <p:nvSpPr>
              <p:cNvPr id="77868" name="Line 112"/>
              <p:cNvSpPr>
                <a:spLocks noChangeShapeType="1"/>
              </p:cNvSpPr>
              <p:nvPr/>
            </p:nvSpPr>
            <p:spPr bwMode="auto">
              <a:xfrm>
                <a:off x="4416" y="1344"/>
                <a:ext cx="0" cy="2304"/>
              </a:xfrm>
              <a:prstGeom prst="line">
                <a:avLst/>
              </a:prstGeom>
              <a:noFill/>
              <a:ln w="9525">
                <a:solidFill>
                  <a:schemeClr val="hlink"/>
                </a:solidFill>
                <a:round/>
                <a:headEnd/>
                <a:tailEnd/>
              </a:ln>
            </p:spPr>
            <p:txBody>
              <a:bodyPr wrap="none"/>
              <a:lstStyle/>
              <a:p>
                <a:endParaRPr lang="th-TH"/>
              </a:p>
            </p:txBody>
          </p:sp>
          <p:sp>
            <p:nvSpPr>
              <p:cNvPr id="77869" name="Line 113"/>
              <p:cNvSpPr>
                <a:spLocks noChangeShapeType="1"/>
              </p:cNvSpPr>
              <p:nvPr/>
            </p:nvSpPr>
            <p:spPr bwMode="auto">
              <a:xfrm>
                <a:off x="4608" y="1344"/>
                <a:ext cx="0" cy="2304"/>
              </a:xfrm>
              <a:prstGeom prst="line">
                <a:avLst/>
              </a:prstGeom>
              <a:noFill/>
              <a:ln w="9525">
                <a:solidFill>
                  <a:schemeClr val="hlink"/>
                </a:solidFill>
                <a:round/>
                <a:headEnd/>
                <a:tailEnd/>
              </a:ln>
            </p:spPr>
            <p:txBody>
              <a:bodyPr wrap="none"/>
              <a:lstStyle/>
              <a:p>
                <a:endParaRPr lang="th-TH"/>
              </a:p>
            </p:txBody>
          </p:sp>
          <p:sp>
            <p:nvSpPr>
              <p:cNvPr id="77870" name="Line 114"/>
              <p:cNvSpPr>
                <a:spLocks noChangeShapeType="1"/>
              </p:cNvSpPr>
              <p:nvPr/>
            </p:nvSpPr>
            <p:spPr bwMode="auto">
              <a:xfrm>
                <a:off x="1344" y="1344"/>
                <a:ext cx="0" cy="2304"/>
              </a:xfrm>
              <a:prstGeom prst="line">
                <a:avLst/>
              </a:prstGeom>
              <a:noFill/>
              <a:ln w="9525">
                <a:solidFill>
                  <a:schemeClr val="hlink"/>
                </a:solidFill>
                <a:round/>
                <a:headEnd/>
                <a:tailEnd/>
              </a:ln>
            </p:spPr>
            <p:txBody>
              <a:bodyPr wrap="none"/>
              <a:lstStyle/>
              <a:p>
                <a:endParaRPr lang="th-TH"/>
              </a:p>
            </p:txBody>
          </p:sp>
        </p:grpSp>
        <p:sp>
          <p:nvSpPr>
            <p:cNvPr id="77838" name="Text Box 115"/>
            <p:cNvSpPr txBox="1">
              <a:spLocks noChangeArrowheads="1"/>
            </p:cNvSpPr>
            <p:nvPr/>
          </p:nvSpPr>
          <p:spPr bwMode="auto">
            <a:xfrm>
              <a:off x="3254" y="3556"/>
              <a:ext cx="2215" cy="250"/>
            </a:xfrm>
            <a:prstGeom prst="rect">
              <a:avLst/>
            </a:prstGeom>
            <a:noFill/>
            <a:ln w="9525">
              <a:noFill/>
              <a:miter lim="800000"/>
              <a:headEnd/>
              <a:tailEnd/>
            </a:ln>
          </p:spPr>
          <p:txBody>
            <a:bodyPr wrap="none">
              <a:spAutoFit/>
            </a:bodyPr>
            <a:lstStyle/>
            <a:p>
              <a:r>
                <a:rPr lang="en-US" sz="2000"/>
                <a:t>8-puzzle and robot navigation</a:t>
              </a:r>
            </a:p>
          </p:txBody>
        </p:sp>
        <p:sp>
          <p:nvSpPr>
            <p:cNvPr id="77839" name="Text Box 116"/>
            <p:cNvSpPr txBox="1">
              <a:spLocks noChangeArrowheads="1"/>
            </p:cNvSpPr>
            <p:nvPr/>
          </p:nvSpPr>
          <p:spPr bwMode="auto">
            <a:xfrm>
              <a:off x="3888" y="992"/>
              <a:ext cx="718" cy="365"/>
            </a:xfrm>
            <a:prstGeom prst="rect">
              <a:avLst/>
            </a:prstGeom>
            <a:noFill/>
            <a:ln w="9525">
              <a:noFill/>
              <a:miter lim="800000"/>
              <a:headEnd/>
              <a:tailEnd/>
            </a:ln>
          </p:spPr>
          <p:txBody>
            <a:bodyPr wrap="none">
              <a:spAutoFit/>
            </a:bodyPr>
            <a:lstStyle/>
            <a:p>
              <a:r>
                <a:rPr lang="en-US" sz="3200">
                  <a:solidFill>
                    <a:srgbClr val="FF3300"/>
                  </a:solidFill>
                </a:rPr>
                <a:t>Many</a:t>
              </a:r>
            </a:p>
          </p:txBody>
        </p:sp>
      </p:grpSp>
      <p:grpSp>
        <p:nvGrpSpPr>
          <p:cNvPr id="15" name="Group 117"/>
          <p:cNvGrpSpPr>
            <a:grpSpLocks/>
          </p:cNvGrpSpPr>
          <p:nvPr/>
        </p:nvGrpSpPr>
        <p:grpSpPr bwMode="auto">
          <a:xfrm>
            <a:off x="914400" y="2057400"/>
            <a:ext cx="2763838" cy="1381125"/>
            <a:chOff x="576" y="1296"/>
            <a:chExt cx="1741" cy="870"/>
          </a:xfrm>
        </p:grpSpPr>
        <p:sp>
          <p:nvSpPr>
            <p:cNvPr id="77834" name="Text Box 118"/>
            <p:cNvSpPr txBox="1">
              <a:spLocks noChangeArrowheads="1"/>
            </p:cNvSpPr>
            <p:nvPr/>
          </p:nvSpPr>
          <p:spPr bwMode="auto">
            <a:xfrm>
              <a:off x="576" y="1872"/>
              <a:ext cx="1741" cy="294"/>
            </a:xfrm>
            <a:prstGeom prst="rect">
              <a:avLst/>
            </a:prstGeom>
            <a:solidFill>
              <a:srgbClr val="99FF99"/>
            </a:solidFill>
            <a:ln w="9525">
              <a:solidFill>
                <a:srgbClr val="008000"/>
              </a:solidFill>
              <a:miter lim="800000"/>
              <a:headEnd/>
              <a:tailEnd/>
            </a:ln>
          </p:spPr>
          <p:txBody>
            <a:bodyPr wrap="none">
              <a:spAutoFit/>
            </a:bodyPr>
            <a:lstStyle/>
            <a:p>
              <a:r>
                <a:rPr lang="en-US">
                  <a:solidFill>
                    <a:srgbClr val="008000"/>
                  </a:solidFill>
                </a:rPr>
                <a:t>search tree is finite</a:t>
              </a:r>
            </a:p>
          </p:txBody>
        </p:sp>
        <p:sp>
          <p:nvSpPr>
            <p:cNvPr id="77835" name="Line 119"/>
            <p:cNvSpPr>
              <a:spLocks noChangeShapeType="1"/>
            </p:cNvSpPr>
            <p:nvPr/>
          </p:nvSpPr>
          <p:spPr bwMode="auto">
            <a:xfrm flipH="1">
              <a:off x="1440" y="1296"/>
              <a:ext cx="864" cy="576"/>
            </a:xfrm>
            <a:prstGeom prst="line">
              <a:avLst/>
            </a:prstGeom>
            <a:noFill/>
            <a:ln w="9525">
              <a:solidFill>
                <a:srgbClr val="008000"/>
              </a:solidFill>
              <a:round/>
              <a:headEnd/>
              <a:tailEnd type="triangle" w="med" len="med"/>
            </a:ln>
          </p:spPr>
          <p:txBody>
            <a:bodyPr wrap="none"/>
            <a:lstStyle/>
            <a:p>
              <a:endParaRPr lang="th-TH"/>
            </a:p>
          </p:txBody>
        </p:sp>
      </p:grpSp>
      <p:grpSp>
        <p:nvGrpSpPr>
          <p:cNvPr id="16" name="Group 120"/>
          <p:cNvGrpSpPr>
            <a:grpSpLocks/>
          </p:cNvGrpSpPr>
          <p:nvPr/>
        </p:nvGrpSpPr>
        <p:grpSpPr bwMode="auto">
          <a:xfrm>
            <a:off x="3810000" y="2057400"/>
            <a:ext cx="3003550" cy="1381125"/>
            <a:chOff x="576" y="1296"/>
            <a:chExt cx="1892" cy="870"/>
          </a:xfrm>
        </p:grpSpPr>
        <p:sp>
          <p:nvSpPr>
            <p:cNvPr id="77832" name="Text Box 121"/>
            <p:cNvSpPr txBox="1">
              <a:spLocks noChangeArrowheads="1"/>
            </p:cNvSpPr>
            <p:nvPr/>
          </p:nvSpPr>
          <p:spPr bwMode="auto">
            <a:xfrm>
              <a:off x="576" y="1872"/>
              <a:ext cx="1892" cy="294"/>
            </a:xfrm>
            <a:prstGeom prst="rect">
              <a:avLst/>
            </a:prstGeom>
            <a:solidFill>
              <a:srgbClr val="DDDDDD"/>
            </a:solidFill>
            <a:ln w="9525">
              <a:solidFill>
                <a:srgbClr val="5F5F5F"/>
              </a:solidFill>
              <a:miter lim="800000"/>
              <a:headEnd/>
              <a:tailEnd/>
            </a:ln>
          </p:spPr>
          <p:txBody>
            <a:bodyPr wrap="none">
              <a:spAutoFit/>
            </a:bodyPr>
            <a:lstStyle/>
            <a:p>
              <a:r>
                <a:rPr lang="en-US">
                  <a:solidFill>
                    <a:srgbClr val="5F5F5F"/>
                  </a:solidFill>
                </a:rPr>
                <a:t>search tree is infinite</a:t>
              </a:r>
            </a:p>
          </p:txBody>
        </p:sp>
        <p:sp>
          <p:nvSpPr>
            <p:cNvPr id="77833" name="Line 122"/>
            <p:cNvSpPr>
              <a:spLocks noChangeShapeType="1"/>
            </p:cNvSpPr>
            <p:nvPr/>
          </p:nvSpPr>
          <p:spPr bwMode="auto">
            <a:xfrm flipH="1">
              <a:off x="1440" y="1296"/>
              <a:ext cx="864" cy="576"/>
            </a:xfrm>
            <a:prstGeom prst="line">
              <a:avLst/>
            </a:prstGeom>
            <a:noFill/>
            <a:ln w="9525">
              <a:solidFill>
                <a:srgbClr val="5F5F5F"/>
              </a:solidFill>
              <a:round/>
              <a:headEnd/>
              <a:tailEnd type="triangle" w="med" len="med"/>
            </a:ln>
          </p:spPr>
          <p:txBody>
            <a:bodyPr wrap="none"/>
            <a:lstStyle/>
            <a:p>
              <a:endParaRPr lang="th-TH"/>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Avoiding Repeated States</a:t>
            </a:r>
          </a:p>
        </p:txBody>
      </p:sp>
      <p:sp>
        <p:nvSpPr>
          <p:cNvPr id="7885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mtClean="0"/>
              <a:t> Requires comparing state descriptions</a:t>
            </a:r>
          </a:p>
          <a:p>
            <a:pPr eaLnBrk="1" hangingPunct="1"/>
            <a:r>
              <a:rPr lang="en-US" smtClean="0"/>
              <a:t> Breadth-first strategy: </a:t>
            </a:r>
          </a:p>
          <a:p>
            <a:pPr lvl="1" eaLnBrk="1" hangingPunct="1"/>
            <a:r>
              <a:rPr lang="en-US" smtClean="0"/>
              <a:t>Keep track of all generated states</a:t>
            </a:r>
          </a:p>
          <a:p>
            <a:pPr lvl="1" eaLnBrk="1" hangingPunct="1"/>
            <a:r>
              <a:rPr lang="en-US" smtClean="0"/>
              <a:t>If the state of a new node already exists, then discard the node</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Avoiding Repeated States</a:t>
            </a:r>
          </a:p>
        </p:txBody>
      </p:sp>
      <p:sp>
        <p:nvSpPr>
          <p:cNvPr id="79875" name="Rectangle 3"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sz="2800" smtClean="0"/>
              <a:t> Depth-first strategy: </a:t>
            </a:r>
          </a:p>
          <a:p>
            <a:pPr lvl="1" eaLnBrk="1" hangingPunct="1">
              <a:lnSpc>
                <a:spcPct val="90000"/>
              </a:lnSpc>
            </a:pPr>
            <a:r>
              <a:rPr lang="en-US" sz="2400" smtClean="0"/>
              <a:t>Solution 1:</a:t>
            </a:r>
          </a:p>
          <a:p>
            <a:pPr lvl="2" eaLnBrk="1" hangingPunct="1">
              <a:lnSpc>
                <a:spcPct val="90000"/>
              </a:lnSpc>
            </a:pPr>
            <a:r>
              <a:rPr lang="en-US" sz="2000" smtClean="0"/>
              <a:t>Keep track of all states associated with nodes in current tree</a:t>
            </a:r>
          </a:p>
          <a:p>
            <a:pPr lvl="2" eaLnBrk="1" hangingPunct="1">
              <a:lnSpc>
                <a:spcPct val="90000"/>
              </a:lnSpc>
            </a:pPr>
            <a:r>
              <a:rPr lang="en-US" sz="2000" smtClean="0"/>
              <a:t>If the state of a new node already exists, then discard the node</a:t>
            </a:r>
            <a:endParaRPr lang="en-US" sz="2000" smtClean="0">
              <a:sym typeface="Wingdings" pitchFamily="2" charset="2"/>
            </a:endParaRPr>
          </a:p>
          <a:p>
            <a:pPr lvl="1" eaLnBrk="1" hangingPunct="1">
              <a:lnSpc>
                <a:spcPct val="90000"/>
              </a:lnSpc>
              <a:buFont typeface="Wingdings" pitchFamily="2" charset="2"/>
              <a:buNone/>
            </a:pPr>
            <a:r>
              <a:rPr lang="en-US" sz="2400" smtClean="0">
                <a:sym typeface="Wingdings" pitchFamily="2" charset="2"/>
              </a:rPr>
              <a:t> Avoids loops</a:t>
            </a:r>
            <a:endParaRPr lang="en-US" sz="2400" smtClean="0"/>
          </a:p>
          <a:p>
            <a:pPr lvl="1" eaLnBrk="1" hangingPunct="1">
              <a:lnSpc>
                <a:spcPct val="90000"/>
              </a:lnSpc>
            </a:pPr>
            <a:r>
              <a:rPr lang="en-US" sz="2400" smtClean="0"/>
              <a:t>Solution 2:</a:t>
            </a:r>
          </a:p>
          <a:p>
            <a:pPr lvl="2" eaLnBrk="1" hangingPunct="1">
              <a:lnSpc>
                <a:spcPct val="90000"/>
              </a:lnSpc>
            </a:pPr>
            <a:r>
              <a:rPr lang="en-US" sz="2000" smtClean="0"/>
              <a:t>Keep track of all states generated so far</a:t>
            </a:r>
          </a:p>
          <a:p>
            <a:pPr lvl="2" eaLnBrk="1" hangingPunct="1">
              <a:lnSpc>
                <a:spcPct val="90000"/>
              </a:lnSpc>
            </a:pPr>
            <a:r>
              <a:rPr lang="en-US" sz="2000" smtClean="0"/>
              <a:t>If the state of a new node has already been generated, then discard the node</a:t>
            </a:r>
          </a:p>
          <a:p>
            <a:pPr lvl="1" eaLnBrk="1" hangingPunct="1">
              <a:lnSpc>
                <a:spcPct val="90000"/>
              </a:lnSpc>
              <a:buFont typeface="Wingdings" pitchFamily="2" charset="2"/>
              <a:buNone/>
            </a:pPr>
            <a:r>
              <a:rPr lang="en-US" sz="2400" smtClean="0">
                <a:sym typeface="Wingdings" pitchFamily="2" charset="2"/>
              </a:rPr>
              <a:t> Space complexity of breadth-first</a:t>
            </a:r>
            <a:endParaRPr lang="en-US" sz="2400" smtClean="0"/>
          </a:p>
          <a:p>
            <a:pPr eaLnBrk="1" hangingPunct="1">
              <a:lnSpc>
                <a:spcPct val="90000"/>
              </a:lnSpc>
              <a:buFont typeface="Wingdings" pitchFamily="2" charset="2"/>
              <a:buNone/>
            </a:pPr>
            <a:endParaRPr lang="en-US" sz="280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Detecting Identical States</a:t>
            </a:r>
          </a:p>
        </p:txBody>
      </p:sp>
      <p:sp>
        <p:nvSpPr>
          <p:cNvPr id="80899" name="Rectangle 3" descr="Rectangle: Click to edit Master text styles&#10;Second level&#10;Third level&#10;Fourth level&#10;Fifth level"/>
          <p:cNvSpPr>
            <a:spLocks noGrp="1" noChangeArrowheads="1"/>
          </p:cNvSpPr>
          <p:nvPr>
            <p:ph type="body" idx="1"/>
          </p:nvPr>
        </p:nvSpPr>
        <p:spPr>
          <a:xfrm>
            <a:off x="838200" y="1905000"/>
            <a:ext cx="7924800" cy="4114800"/>
          </a:xfrm>
        </p:spPr>
        <p:txBody>
          <a:bodyPr/>
          <a:lstStyle/>
          <a:p>
            <a:pPr eaLnBrk="1" hangingPunct="1"/>
            <a:r>
              <a:rPr lang="en-US" smtClean="0"/>
              <a:t> Use explicit representation of state space</a:t>
            </a:r>
          </a:p>
          <a:p>
            <a:pPr eaLnBrk="1" hangingPunct="1"/>
            <a:endParaRPr lang="en-US" smtClean="0"/>
          </a:p>
          <a:p>
            <a:pPr eaLnBrk="1" hangingPunct="1"/>
            <a:endParaRPr lang="en-US" smtClean="0"/>
          </a:p>
          <a:p>
            <a:pPr eaLnBrk="1" hangingPunct="1">
              <a:buFont typeface="Wingdings" pitchFamily="2" charset="2"/>
              <a:buNone/>
            </a:pPr>
            <a:endParaRPr lang="en-US" smtClean="0"/>
          </a:p>
          <a:p>
            <a:pPr eaLnBrk="1" hangingPunct="1"/>
            <a:r>
              <a:rPr lang="en-US" smtClean="0"/>
              <a:t> Use hash-code or similar representation</a:t>
            </a:r>
          </a:p>
        </p:txBody>
      </p:sp>
      <p:grpSp>
        <p:nvGrpSpPr>
          <p:cNvPr id="80900" name="Group 4"/>
          <p:cNvGrpSpPr>
            <a:grpSpLocks/>
          </p:cNvGrpSpPr>
          <p:nvPr/>
        </p:nvGrpSpPr>
        <p:grpSpPr bwMode="auto">
          <a:xfrm>
            <a:off x="3124200" y="2971800"/>
            <a:ext cx="3200400" cy="1524000"/>
            <a:chOff x="960" y="1344"/>
            <a:chExt cx="3840" cy="2304"/>
          </a:xfrm>
        </p:grpSpPr>
        <p:grpSp>
          <p:nvGrpSpPr>
            <p:cNvPr id="80901" name="Group 5"/>
            <p:cNvGrpSpPr>
              <a:grpSpLocks/>
            </p:cNvGrpSpPr>
            <p:nvPr/>
          </p:nvGrpSpPr>
          <p:grpSpPr bwMode="auto">
            <a:xfrm>
              <a:off x="960" y="1344"/>
              <a:ext cx="3840" cy="2304"/>
              <a:chOff x="960" y="1344"/>
              <a:chExt cx="3840" cy="2304"/>
            </a:xfrm>
          </p:grpSpPr>
          <p:sp>
            <p:nvSpPr>
              <p:cNvPr id="80932" name="Rectangle 6"/>
              <p:cNvSpPr>
                <a:spLocks noChangeArrowheads="1"/>
              </p:cNvSpPr>
              <p:nvPr/>
            </p:nvSpPr>
            <p:spPr bwMode="auto">
              <a:xfrm>
                <a:off x="960" y="1344"/>
                <a:ext cx="3840" cy="2304"/>
              </a:xfrm>
              <a:prstGeom prst="rect">
                <a:avLst/>
              </a:prstGeom>
              <a:noFill/>
              <a:ln w="38100">
                <a:solidFill>
                  <a:schemeClr val="tx1"/>
                </a:solidFill>
                <a:miter lim="800000"/>
                <a:headEnd/>
                <a:tailEnd/>
              </a:ln>
            </p:spPr>
            <p:txBody>
              <a:bodyPr wrap="none" anchor="ctr"/>
              <a:lstStyle/>
              <a:p>
                <a:endParaRPr lang="th-TH"/>
              </a:p>
            </p:txBody>
          </p:sp>
          <p:sp>
            <p:nvSpPr>
              <p:cNvPr id="80933" name="Freeform 7"/>
              <p:cNvSpPr>
                <a:spLocks/>
              </p:cNvSpPr>
              <p:nvPr/>
            </p:nvSpPr>
            <p:spPr bwMode="auto">
              <a:xfrm>
                <a:off x="1536" y="1728"/>
                <a:ext cx="768" cy="1152"/>
              </a:xfrm>
              <a:custGeom>
                <a:avLst/>
                <a:gdLst>
                  <a:gd name="T0" fmla="*/ 0 w 768"/>
                  <a:gd name="T1" fmla="*/ 192 h 1152"/>
                  <a:gd name="T2" fmla="*/ 384 w 768"/>
                  <a:gd name="T3" fmla="*/ 576 h 1152"/>
                  <a:gd name="T4" fmla="*/ 192 w 768"/>
                  <a:gd name="T5" fmla="*/ 768 h 1152"/>
                  <a:gd name="T6" fmla="*/ 192 w 768"/>
                  <a:gd name="T7" fmla="*/ 1152 h 1152"/>
                  <a:gd name="T8" fmla="*/ 768 w 768"/>
                  <a:gd name="T9" fmla="*/ 1152 h 1152"/>
                  <a:gd name="T10" fmla="*/ 768 w 768"/>
                  <a:gd name="T11" fmla="*/ 192 h 1152"/>
                  <a:gd name="T12" fmla="*/ 144 w 768"/>
                  <a:gd name="T13" fmla="*/ 0 h 1152"/>
                  <a:gd name="T14" fmla="*/ 0 w 768"/>
                  <a:gd name="T15" fmla="*/ 192 h 1152"/>
                  <a:gd name="T16" fmla="*/ 0 60000 65536"/>
                  <a:gd name="T17" fmla="*/ 0 60000 65536"/>
                  <a:gd name="T18" fmla="*/ 0 60000 65536"/>
                  <a:gd name="T19" fmla="*/ 0 60000 65536"/>
                  <a:gd name="T20" fmla="*/ 0 60000 65536"/>
                  <a:gd name="T21" fmla="*/ 0 60000 65536"/>
                  <a:gd name="T22" fmla="*/ 0 60000 65536"/>
                  <a:gd name="T23" fmla="*/ 0 60000 65536"/>
                  <a:gd name="T24" fmla="*/ 0 w 768"/>
                  <a:gd name="T25" fmla="*/ 0 h 1152"/>
                  <a:gd name="T26" fmla="*/ 768 w 768"/>
                  <a:gd name="T27" fmla="*/ 1152 h 11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8" h="1152">
                    <a:moveTo>
                      <a:pt x="0" y="192"/>
                    </a:moveTo>
                    <a:lnTo>
                      <a:pt x="384" y="576"/>
                    </a:lnTo>
                    <a:lnTo>
                      <a:pt x="192" y="768"/>
                    </a:lnTo>
                    <a:lnTo>
                      <a:pt x="192" y="1152"/>
                    </a:lnTo>
                    <a:lnTo>
                      <a:pt x="768" y="1152"/>
                    </a:lnTo>
                    <a:lnTo>
                      <a:pt x="768" y="192"/>
                    </a:lnTo>
                    <a:lnTo>
                      <a:pt x="144" y="0"/>
                    </a:lnTo>
                    <a:lnTo>
                      <a:pt x="0" y="192"/>
                    </a:lnTo>
                    <a:close/>
                  </a:path>
                </a:pathLst>
              </a:custGeom>
              <a:solidFill>
                <a:schemeClr val="accent1"/>
              </a:solidFill>
              <a:ln w="38100">
                <a:solidFill>
                  <a:schemeClr val="tx1"/>
                </a:solidFill>
                <a:round/>
                <a:headEnd/>
                <a:tailEnd/>
              </a:ln>
            </p:spPr>
            <p:txBody>
              <a:bodyPr wrap="none"/>
              <a:lstStyle/>
              <a:p>
                <a:endParaRPr lang="th-TH"/>
              </a:p>
            </p:txBody>
          </p:sp>
          <p:sp>
            <p:nvSpPr>
              <p:cNvPr id="80934" name="Oval 8"/>
              <p:cNvSpPr>
                <a:spLocks noChangeArrowheads="1"/>
              </p:cNvSpPr>
              <p:nvPr/>
            </p:nvSpPr>
            <p:spPr bwMode="auto">
              <a:xfrm>
                <a:off x="1296" y="2256"/>
                <a:ext cx="96" cy="96"/>
              </a:xfrm>
              <a:prstGeom prst="ellipse">
                <a:avLst/>
              </a:prstGeom>
              <a:solidFill>
                <a:srgbClr val="F81706"/>
              </a:solidFill>
              <a:ln w="9525">
                <a:solidFill>
                  <a:srgbClr val="F81706"/>
                </a:solidFill>
                <a:round/>
                <a:headEnd/>
                <a:tailEnd/>
              </a:ln>
            </p:spPr>
            <p:txBody>
              <a:bodyPr wrap="none" anchor="ctr"/>
              <a:lstStyle/>
              <a:p>
                <a:endParaRPr lang="th-TH"/>
              </a:p>
            </p:txBody>
          </p:sp>
          <p:sp>
            <p:nvSpPr>
              <p:cNvPr id="80935" name="Freeform 9"/>
              <p:cNvSpPr>
                <a:spLocks/>
              </p:cNvSpPr>
              <p:nvPr/>
            </p:nvSpPr>
            <p:spPr bwMode="auto">
              <a:xfrm>
                <a:off x="3264" y="1920"/>
                <a:ext cx="960" cy="1152"/>
              </a:xfrm>
              <a:custGeom>
                <a:avLst/>
                <a:gdLst>
                  <a:gd name="T0" fmla="*/ 0 w 960"/>
                  <a:gd name="T1" fmla="*/ 960 h 1152"/>
                  <a:gd name="T2" fmla="*/ 0 w 960"/>
                  <a:gd name="T3" fmla="*/ 1152 h 1152"/>
                  <a:gd name="T4" fmla="*/ 960 w 960"/>
                  <a:gd name="T5" fmla="*/ 1152 h 1152"/>
                  <a:gd name="T6" fmla="*/ 960 w 960"/>
                  <a:gd name="T7" fmla="*/ 0 h 1152"/>
                  <a:gd name="T8" fmla="*/ 768 w 960"/>
                  <a:gd name="T9" fmla="*/ 0 h 1152"/>
                  <a:gd name="T10" fmla="*/ 768 w 960"/>
                  <a:gd name="T11" fmla="*/ 960 h 1152"/>
                  <a:gd name="T12" fmla="*/ 0 w 960"/>
                  <a:gd name="T13" fmla="*/ 960 h 1152"/>
                  <a:gd name="T14" fmla="*/ 0 60000 65536"/>
                  <a:gd name="T15" fmla="*/ 0 60000 65536"/>
                  <a:gd name="T16" fmla="*/ 0 60000 65536"/>
                  <a:gd name="T17" fmla="*/ 0 60000 65536"/>
                  <a:gd name="T18" fmla="*/ 0 60000 65536"/>
                  <a:gd name="T19" fmla="*/ 0 60000 65536"/>
                  <a:gd name="T20" fmla="*/ 0 60000 65536"/>
                  <a:gd name="T21" fmla="*/ 0 w 960"/>
                  <a:gd name="T22" fmla="*/ 0 h 1152"/>
                  <a:gd name="T23" fmla="*/ 960 w 960"/>
                  <a:gd name="T24" fmla="*/ 1152 h 11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1152">
                    <a:moveTo>
                      <a:pt x="0" y="960"/>
                    </a:moveTo>
                    <a:lnTo>
                      <a:pt x="0" y="1152"/>
                    </a:lnTo>
                    <a:lnTo>
                      <a:pt x="960" y="1152"/>
                    </a:lnTo>
                    <a:lnTo>
                      <a:pt x="960" y="0"/>
                    </a:lnTo>
                    <a:lnTo>
                      <a:pt x="768" y="0"/>
                    </a:lnTo>
                    <a:lnTo>
                      <a:pt x="768" y="960"/>
                    </a:lnTo>
                    <a:lnTo>
                      <a:pt x="0" y="960"/>
                    </a:lnTo>
                    <a:close/>
                  </a:path>
                </a:pathLst>
              </a:custGeom>
              <a:solidFill>
                <a:schemeClr val="accent1"/>
              </a:solidFill>
              <a:ln w="38100">
                <a:solidFill>
                  <a:schemeClr val="tx1"/>
                </a:solidFill>
                <a:round/>
                <a:headEnd/>
                <a:tailEnd/>
              </a:ln>
            </p:spPr>
            <p:txBody>
              <a:bodyPr wrap="none"/>
              <a:lstStyle/>
              <a:p>
                <a:endParaRPr lang="th-TH"/>
              </a:p>
            </p:txBody>
          </p:sp>
          <p:sp>
            <p:nvSpPr>
              <p:cNvPr id="80936" name="Oval 10"/>
              <p:cNvSpPr>
                <a:spLocks noChangeArrowheads="1"/>
              </p:cNvSpPr>
              <p:nvPr/>
            </p:nvSpPr>
            <p:spPr bwMode="auto">
              <a:xfrm>
                <a:off x="4560" y="2832"/>
                <a:ext cx="96" cy="96"/>
              </a:xfrm>
              <a:prstGeom prst="ellipse">
                <a:avLst/>
              </a:prstGeom>
              <a:solidFill>
                <a:srgbClr val="45D628"/>
              </a:solidFill>
              <a:ln w="9525">
                <a:solidFill>
                  <a:srgbClr val="45D628"/>
                </a:solidFill>
                <a:round/>
                <a:headEnd/>
                <a:tailEnd/>
              </a:ln>
            </p:spPr>
            <p:txBody>
              <a:bodyPr wrap="none" anchor="ctr"/>
              <a:lstStyle/>
              <a:p>
                <a:endParaRPr lang="th-TH"/>
              </a:p>
            </p:txBody>
          </p:sp>
        </p:grpSp>
        <p:sp>
          <p:nvSpPr>
            <p:cNvPr id="80902" name="Line 11"/>
            <p:cNvSpPr>
              <a:spLocks noChangeShapeType="1"/>
            </p:cNvSpPr>
            <p:nvPr/>
          </p:nvSpPr>
          <p:spPr bwMode="auto">
            <a:xfrm>
              <a:off x="960" y="1536"/>
              <a:ext cx="3840" cy="0"/>
            </a:xfrm>
            <a:prstGeom prst="line">
              <a:avLst/>
            </a:prstGeom>
            <a:noFill/>
            <a:ln w="9525">
              <a:solidFill>
                <a:schemeClr val="hlink"/>
              </a:solidFill>
              <a:round/>
              <a:headEnd/>
              <a:tailEnd/>
            </a:ln>
          </p:spPr>
          <p:txBody>
            <a:bodyPr wrap="none"/>
            <a:lstStyle/>
            <a:p>
              <a:endParaRPr lang="th-TH"/>
            </a:p>
          </p:txBody>
        </p:sp>
        <p:sp>
          <p:nvSpPr>
            <p:cNvPr id="80903" name="Line 12"/>
            <p:cNvSpPr>
              <a:spLocks noChangeShapeType="1"/>
            </p:cNvSpPr>
            <p:nvPr/>
          </p:nvSpPr>
          <p:spPr bwMode="auto">
            <a:xfrm>
              <a:off x="960" y="1728"/>
              <a:ext cx="3840" cy="0"/>
            </a:xfrm>
            <a:prstGeom prst="line">
              <a:avLst/>
            </a:prstGeom>
            <a:noFill/>
            <a:ln w="9525">
              <a:solidFill>
                <a:schemeClr val="hlink"/>
              </a:solidFill>
              <a:round/>
              <a:headEnd/>
              <a:tailEnd/>
            </a:ln>
          </p:spPr>
          <p:txBody>
            <a:bodyPr wrap="none"/>
            <a:lstStyle/>
            <a:p>
              <a:endParaRPr lang="th-TH"/>
            </a:p>
          </p:txBody>
        </p:sp>
        <p:sp>
          <p:nvSpPr>
            <p:cNvPr id="80904" name="Line 13"/>
            <p:cNvSpPr>
              <a:spLocks noChangeShapeType="1"/>
            </p:cNvSpPr>
            <p:nvPr/>
          </p:nvSpPr>
          <p:spPr bwMode="auto">
            <a:xfrm>
              <a:off x="960" y="1920"/>
              <a:ext cx="3840" cy="0"/>
            </a:xfrm>
            <a:prstGeom prst="line">
              <a:avLst/>
            </a:prstGeom>
            <a:noFill/>
            <a:ln w="9525">
              <a:solidFill>
                <a:schemeClr val="hlink"/>
              </a:solidFill>
              <a:round/>
              <a:headEnd/>
              <a:tailEnd/>
            </a:ln>
          </p:spPr>
          <p:txBody>
            <a:bodyPr wrap="none"/>
            <a:lstStyle/>
            <a:p>
              <a:endParaRPr lang="th-TH"/>
            </a:p>
          </p:txBody>
        </p:sp>
        <p:sp>
          <p:nvSpPr>
            <p:cNvPr id="80905" name="Line 14"/>
            <p:cNvSpPr>
              <a:spLocks noChangeShapeType="1"/>
            </p:cNvSpPr>
            <p:nvPr/>
          </p:nvSpPr>
          <p:spPr bwMode="auto">
            <a:xfrm>
              <a:off x="960" y="2112"/>
              <a:ext cx="3840" cy="0"/>
            </a:xfrm>
            <a:prstGeom prst="line">
              <a:avLst/>
            </a:prstGeom>
            <a:noFill/>
            <a:ln w="9525">
              <a:solidFill>
                <a:schemeClr val="hlink"/>
              </a:solidFill>
              <a:round/>
              <a:headEnd/>
              <a:tailEnd/>
            </a:ln>
          </p:spPr>
          <p:txBody>
            <a:bodyPr wrap="none"/>
            <a:lstStyle/>
            <a:p>
              <a:endParaRPr lang="th-TH"/>
            </a:p>
          </p:txBody>
        </p:sp>
        <p:sp>
          <p:nvSpPr>
            <p:cNvPr id="80906" name="Line 15"/>
            <p:cNvSpPr>
              <a:spLocks noChangeShapeType="1"/>
            </p:cNvSpPr>
            <p:nvPr/>
          </p:nvSpPr>
          <p:spPr bwMode="auto">
            <a:xfrm>
              <a:off x="960" y="2304"/>
              <a:ext cx="3840" cy="0"/>
            </a:xfrm>
            <a:prstGeom prst="line">
              <a:avLst/>
            </a:prstGeom>
            <a:noFill/>
            <a:ln w="9525">
              <a:solidFill>
                <a:schemeClr val="hlink"/>
              </a:solidFill>
              <a:round/>
              <a:headEnd/>
              <a:tailEnd/>
            </a:ln>
          </p:spPr>
          <p:txBody>
            <a:bodyPr wrap="none"/>
            <a:lstStyle/>
            <a:p>
              <a:endParaRPr lang="th-TH"/>
            </a:p>
          </p:txBody>
        </p:sp>
        <p:sp>
          <p:nvSpPr>
            <p:cNvPr id="80907" name="Line 16"/>
            <p:cNvSpPr>
              <a:spLocks noChangeShapeType="1"/>
            </p:cNvSpPr>
            <p:nvPr/>
          </p:nvSpPr>
          <p:spPr bwMode="auto">
            <a:xfrm>
              <a:off x="960" y="2496"/>
              <a:ext cx="3840" cy="0"/>
            </a:xfrm>
            <a:prstGeom prst="line">
              <a:avLst/>
            </a:prstGeom>
            <a:noFill/>
            <a:ln w="9525">
              <a:solidFill>
                <a:schemeClr val="hlink"/>
              </a:solidFill>
              <a:round/>
              <a:headEnd/>
              <a:tailEnd/>
            </a:ln>
          </p:spPr>
          <p:txBody>
            <a:bodyPr wrap="none"/>
            <a:lstStyle/>
            <a:p>
              <a:endParaRPr lang="th-TH"/>
            </a:p>
          </p:txBody>
        </p:sp>
        <p:sp>
          <p:nvSpPr>
            <p:cNvPr id="80908" name="Line 17"/>
            <p:cNvSpPr>
              <a:spLocks noChangeShapeType="1"/>
            </p:cNvSpPr>
            <p:nvPr/>
          </p:nvSpPr>
          <p:spPr bwMode="auto">
            <a:xfrm>
              <a:off x="960" y="2688"/>
              <a:ext cx="3840" cy="0"/>
            </a:xfrm>
            <a:prstGeom prst="line">
              <a:avLst/>
            </a:prstGeom>
            <a:noFill/>
            <a:ln w="9525">
              <a:solidFill>
                <a:schemeClr val="hlink"/>
              </a:solidFill>
              <a:round/>
              <a:headEnd/>
              <a:tailEnd/>
            </a:ln>
          </p:spPr>
          <p:txBody>
            <a:bodyPr wrap="none"/>
            <a:lstStyle/>
            <a:p>
              <a:endParaRPr lang="th-TH"/>
            </a:p>
          </p:txBody>
        </p:sp>
        <p:sp>
          <p:nvSpPr>
            <p:cNvPr id="80909" name="Line 18"/>
            <p:cNvSpPr>
              <a:spLocks noChangeShapeType="1"/>
            </p:cNvSpPr>
            <p:nvPr/>
          </p:nvSpPr>
          <p:spPr bwMode="auto">
            <a:xfrm>
              <a:off x="960" y="2880"/>
              <a:ext cx="3840" cy="0"/>
            </a:xfrm>
            <a:prstGeom prst="line">
              <a:avLst/>
            </a:prstGeom>
            <a:noFill/>
            <a:ln w="9525">
              <a:solidFill>
                <a:schemeClr val="hlink"/>
              </a:solidFill>
              <a:round/>
              <a:headEnd/>
              <a:tailEnd/>
            </a:ln>
          </p:spPr>
          <p:txBody>
            <a:bodyPr wrap="none"/>
            <a:lstStyle/>
            <a:p>
              <a:endParaRPr lang="th-TH"/>
            </a:p>
          </p:txBody>
        </p:sp>
        <p:sp>
          <p:nvSpPr>
            <p:cNvPr id="80910" name="Line 19"/>
            <p:cNvSpPr>
              <a:spLocks noChangeShapeType="1"/>
            </p:cNvSpPr>
            <p:nvPr/>
          </p:nvSpPr>
          <p:spPr bwMode="auto">
            <a:xfrm>
              <a:off x="960" y="3072"/>
              <a:ext cx="3840" cy="0"/>
            </a:xfrm>
            <a:prstGeom prst="line">
              <a:avLst/>
            </a:prstGeom>
            <a:noFill/>
            <a:ln w="9525">
              <a:solidFill>
                <a:schemeClr val="hlink"/>
              </a:solidFill>
              <a:round/>
              <a:headEnd/>
              <a:tailEnd/>
            </a:ln>
          </p:spPr>
          <p:txBody>
            <a:bodyPr wrap="none"/>
            <a:lstStyle/>
            <a:p>
              <a:endParaRPr lang="th-TH"/>
            </a:p>
          </p:txBody>
        </p:sp>
        <p:sp>
          <p:nvSpPr>
            <p:cNvPr id="80911" name="Line 20"/>
            <p:cNvSpPr>
              <a:spLocks noChangeShapeType="1"/>
            </p:cNvSpPr>
            <p:nvPr/>
          </p:nvSpPr>
          <p:spPr bwMode="auto">
            <a:xfrm>
              <a:off x="960" y="3264"/>
              <a:ext cx="3840" cy="0"/>
            </a:xfrm>
            <a:prstGeom prst="line">
              <a:avLst/>
            </a:prstGeom>
            <a:noFill/>
            <a:ln w="9525">
              <a:solidFill>
                <a:schemeClr val="hlink"/>
              </a:solidFill>
              <a:round/>
              <a:headEnd/>
              <a:tailEnd/>
            </a:ln>
          </p:spPr>
          <p:txBody>
            <a:bodyPr wrap="none"/>
            <a:lstStyle/>
            <a:p>
              <a:endParaRPr lang="th-TH"/>
            </a:p>
          </p:txBody>
        </p:sp>
        <p:sp>
          <p:nvSpPr>
            <p:cNvPr id="80912" name="Line 21"/>
            <p:cNvSpPr>
              <a:spLocks noChangeShapeType="1"/>
            </p:cNvSpPr>
            <p:nvPr/>
          </p:nvSpPr>
          <p:spPr bwMode="auto">
            <a:xfrm>
              <a:off x="960" y="3456"/>
              <a:ext cx="3840" cy="0"/>
            </a:xfrm>
            <a:prstGeom prst="line">
              <a:avLst/>
            </a:prstGeom>
            <a:noFill/>
            <a:ln w="9525">
              <a:solidFill>
                <a:schemeClr val="hlink"/>
              </a:solidFill>
              <a:round/>
              <a:headEnd/>
              <a:tailEnd/>
            </a:ln>
          </p:spPr>
          <p:txBody>
            <a:bodyPr wrap="none"/>
            <a:lstStyle/>
            <a:p>
              <a:endParaRPr lang="th-TH"/>
            </a:p>
          </p:txBody>
        </p:sp>
        <p:sp>
          <p:nvSpPr>
            <p:cNvPr id="80913" name="Line 22"/>
            <p:cNvSpPr>
              <a:spLocks noChangeShapeType="1"/>
            </p:cNvSpPr>
            <p:nvPr/>
          </p:nvSpPr>
          <p:spPr bwMode="auto">
            <a:xfrm>
              <a:off x="1152" y="1344"/>
              <a:ext cx="0" cy="2304"/>
            </a:xfrm>
            <a:prstGeom prst="line">
              <a:avLst/>
            </a:prstGeom>
            <a:noFill/>
            <a:ln w="9525">
              <a:solidFill>
                <a:schemeClr val="hlink"/>
              </a:solidFill>
              <a:round/>
              <a:headEnd/>
              <a:tailEnd/>
            </a:ln>
          </p:spPr>
          <p:txBody>
            <a:bodyPr wrap="none"/>
            <a:lstStyle/>
            <a:p>
              <a:endParaRPr lang="th-TH"/>
            </a:p>
          </p:txBody>
        </p:sp>
        <p:sp>
          <p:nvSpPr>
            <p:cNvPr id="80914" name="Line 23"/>
            <p:cNvSpPr>
              <a:spLocks noChangeShapeType="1"/>
            </p:cNvSpPr>
            <p:nvPr/>
          </p:nvSpPr>
          <p:spPr bwMode="auto">
            <a:xfrm>
              <a:off x="1536" y="1344"/>
              <a:ext cx="0" cy="2304"/>
            </a:xfrm>
            <a:prstGeom prst="line">
              <a:avLst/>
            </a:prstGeom>
            <a:noFill/>
            <a:ln w="9525">
              <a:solidFill>
                <a:schemeClr val="hlink"/>
              </a:solidFill>
              <a:round/>
              <a:headEnd/>
              <a:tailEnd/>
            </a:ln>
          </p:spPr>
          <p:txBody>
            <a:bodyPr wrap="none"/>
            <a:lstStyle/>
            <a:p>
              <a:endParaRPr lang="th-TH"/>
            </a:p>
          </p:txBody>
        </p:sp>
        <p:sp>
          <p:nvSpPr>
            <p:cNvPr id="80915" name="Line 24"/>
            <p:cNvSpPr>
              <a:spLocks noChangeShapeType="1"/>
            </p:cNvSpPr>
            <p:nvPr/>
          </p:nvSpPr>
          <p:spPr bwMode="auto">
            <a:xfrm>
              <a:off x="1728" y="1344"/>
              <a:ext cx="0" cy="2304"/>
            </a:xfrm>
            <a:prstGeom prst="line">
              <a:avLst/>
            </a:prstGeom>
            <a:noFill/>
            <a:ln w="9525">
              <a:solidFill>
                <a:schemeClr val="hlink"/>
              </a:solidFill>
              <a:round/>
              <a:headEnd/>
              <a:tailEnd/>
            </a:ln>
          </p:spPr>
          <p:txBody>
            <a:bodyPr wrap="none"/>
            <a:lstStyle/>
            <a:p>
              <a:endParaRPr lang="th-TH"/>
            </a:p>
          </p:txBody>
        </p:sp>
        <p:sp>
          <p:nvSpPr>
            <p:cNvPr id="80916" name="Line 25"/>
            <p:cNvSpPr>
              <a:spLocks noChangeShapeType="1"/>
            </p:cNvSpPr>
            <p:nvPr/>
          </p:nvSpPr>
          <p:spPr bwMode="auto">
            <a:xfrm>
              <a:off x="1920" y="1344"/>
              <a:ext cx="0" cy="2304"/>
            </a:xfrm>
            <a:prstGeom prst="line">
              <a:avLst/>
            </a:prstGeom>
            <a:noFill/>
            <a:ln w="9525">
              <a:solidFill>
                <a:schemeClr val="hlink"/>
              </a:solidFill>
              <a:round/>
              <a:headEnd/>
              <a:tailEnd/>
            </a:ln>
          </p:spPr>
          <p:txBody>
            <a:bodyPr wrap="none"/>
            <a:lstStyle/>
            <a:p>
              <a:endParaRPr lang="th-TH"/>
            </a:p>
          </p:txBody>
        </p:sp>
        <p:sp>
          <p:nvSpPr>
            <p:cNvPr id="80917" name="Line 26"/>
            <p:cNvSpPr>
              <a:spLocks noChangeShapeType="1"/>
            </p:cNvSpPr>
            <p:nvPr/>
          </p:nvSpPr>
          <p:spPr bwMode="auto">
            <a:xfrm>
              <a:off x="2112" y="1344"/>
              <a:ext cx="0" cy="2304"/>
            </a:xfrm>
            <a:prstGeom prst="line">
              <a:avLst/>
            </a:prstGeom>
            <a:noFill/>
            <a:ln w="9525">
              <a:solidFill>
                <a:schemeClr val="hlink"/>
              </a:solidFill>
              <a:round/>
              <a:headEnd/>
              <a:tailEnd/>
            </a:ln>
          </p:spPr>
          <p:txBody>
            <a:bodyPr wrap="none"/>
            <a:lstStyle/>
            <a:p>
              <a:endParaRPr lang="th-TH"/>
            </a:p>
          </p:txBody>
        </p:sp>
        <p:sp>
          <p:nvSpPr>
            <p:cNvPr id="80918" name="Line 27"/>
            <p:cNvSpPr>
              <a:spLocks noChangeShapeType="1"/>
            </p:cNvSpPr>
            <p:nvPr/>
          </p:nvSpPr>
          <p:spPr bwMode="auto">
            <a:xfrm>
              <a:off x="2304" y="1344"/>
              <a:ext cx="0" cy="2304"/>
            </a:xfrm>
            <a:prstGeom prst="line">
              <a:avLst/>
            </a:prstGeom>
            <a:noFill/>
            <a:ln w="9525">
              <a:solidFill>
                <a:schemeClr val="hlink"/>
              </a:solidFill>
              <a:round/>
              <a:headEnd/>
              <a:tailEnd/>
            </a:ln>
          </p:spPr>
          <p:txBody>
            <a:bodyPr wrap="none"/>
            <a:lstStyle/>
            <a:p>
              <a:endParaRPr lang="th-TH"/>
            </a:p>
          </p:txBody>
        </p:sp>
        <p:sp>
          <p:nvSpPr>
            <p:cNvPr id="80919" name="Line 28"/>
            <p:cNvSpPr>
              <a:spLocks noChangeShapeType="1"/>
            </p:cNvSpPr>
            <p:nvPr/>
          </p:nvSpPr>
          <p:spPr bwMode="auto">
            <a:xfrm>
              <a:off x="2496" y="1344"/>
              <a:ext cx="0" cy="2304"/>
            </a:xfrm>
            <a:prstGeom prst="line">
              <a:avLst/>
            </a:prstGeom>
            <a:noFill/>
            <a:ln w="9525">
              <a:solidFill>
                <a:schemeClr val="hlink"/>
              </a:solidFill>
              <a:round/>
              <a:headEnd/>
              <a:tailEnd/>
            </a:ln>
          </p:spPr>
          <p:txBody>
            <a:bodyPr wrap="none"/>
            <a:lstStyle/>
            <a:p>
              <a:endParaRPr lang="th-TH"/>
            </a:p>
          </p:txBody>
        </p:sp>
        <p:sp>
          <p:nvSpPr>
            <p:cNvPr id="80920" name="Line 29"/>
            <p:cNvSpPr>
              <a:spLocks noChangeShapeType="1"/>
            </p:cNvSpPr>
            <p:nvPr/>
          </p:nvSpPr>
          <p:spPr bwMode="auto">
            <a:xfrm>
              <a:off x="2688" y="1344"/>
              <a:ext cx="0" cy="2304"/>
            </a:xfrm>
            <a:prstGeom prst="line">
              <a:avLst/>
            </a:prstGeom>
            <a:noFill/>
            <a:ln w="9525">
              <a:solidFill>
                <a:schemeClr val="hlink"/>
              </a:solidFill>
              <a:round/>
              <a:headEnd/>
              <a:tailEnd/>
            </a:ln>
          </p:spPr>
          <p:txBody>
            <a:bodyPr wrap="none"/>
            <a:lstStyle/>
            <a:p>
              <a:endParaRPr lang="th-TH"/>
            </a:p>
          </p:txBody>
        </p:sp>
        <p:sp>
          <p:nvSpPr>
            <p:cNvPr id="80921" name="Line 30"/>
            <p:cNvSpPr>
              <a:spLocks noChangeShapeType="1"/>
            </p:cNvSpPr>
            <p:nvPr/>
          </p:nvSpPr>
          <p:spPr bwMode="auto">
            <a:xfrm>
              <a:off x="2880" y="1344"/>
              <a:ext cx="0" cy="2304"/>
            </a:xfrm>
            <a:prstGeom prst="line">
              <a:avLst/>
            </a:prstGeom>
            <a:noFill/>
            <a:ln w="9525">
              <a:solidFill>
                <a:schemeClr val="hlink"/>
              </a:solidFill>
              <a:round/>
              <a:headEnd/>
              <a:tailEnd/>
            </a:ln>
          </p:spPr>
          <p:txBody>
            <a:bodyPr wrap="none"/>
            <a:lstStyle/>
            <a:p>
              <a:endParaRPr lang="th-TH"/>
            </a:p>
          </p:txBody>
        </p:sp>
        <p:sp>
          <p:nvSpPr>
            <p:cNvPr id="80922" name="Line 31"/>
            <p:cNvSpPr>
              <a:spLocks noChangeShapeType="1"/>
            </p:cNvSpPr>
            <p:nvPr/>
          </p:nvSpPr>
          <p:spPr bwMode="auto">
            <a:xfrm>
              <a:off x="3072" y="1344"/>
              <a:ext cx="0" cy="2304"/>
            </a:xfrm>
            <a:prstGeom prst="line">
              <a:avLst/>
            </a:prstGeom>
            <a:noFill/>
            <a:ln w="9525">
              <a:solidFill>
                <a:schemeClr val="hlink"/>
              </a:solidFill>
              <a:round/>
              <a:headEnd/>
              <a:tailEnd/>
            </a:ln>
          </p:spPr>
          <p:txBody>
            <a:bodyPr wrap="none"/>
            <a:lstStyle/>
            <a:p>
              <a:endParaRPr lang="th-TH"/>
            </a:p>
          </p:txBody>
        </p:sp>
        <p:sp>
          <p:nvSpPr>
            <p:cNvPr id="80923" name="Line 32"/>
            <p:cNvSpPr>
              <a:spLocks noChangeShapeType="1"/>
            </p:cNvSpPr>
            <p:nvPr/>
          </p:nvSpPr>
          <p:spPr bwMode="auto">
            <a:xfrm>
              <a:off x="3264" y="1344"/>
              <a:ext cx="0" cy="2304"/>
            </a:xfrm>
            <a:prstGeom prst="line">
              <a:avLst/>
            </a:prstGeom>
            <a:noFill/>
            <a:ln w="9525">
              <a:solidFill>
                <a:schemeClr val="hlink"/>
              </a:solidFill>
              <a:round/>
              <a:headEnd/>
              <a:tailEnd/>
            </a:ln>
          </p:spPr>
          <p:txBody>
            <a:bodyPr wrap="none"/>
            <a:lstStyle/>
            <a:p>
              <a:endParaRPr lang="th-TH"/>
            </a:p>
          </p:txBody>
        </p:sp>
        <p:sp>
          <p:nvSpPr>
            <p:cNvPr id="80924" name="Line 33"/>
            <p:cNvSpPr>
              <a:spLocks noChangeShapeType="1"/>
            </p:cNvSpPr>
            <p:nvPr/>
          </p:nvSpPr>
          <p:spPr bwMode="auto">
            <a:xfrm>
              <a:off x="3456" y="1344"/>
              <a:ext cx="0" cy="2304"/>
            </a:xfrm>
            <a:prstGeom prst="line">
              <a:avLst/>
            </a:prstGeom>
            <a:noFill/>
            <a:ln w="9525">
              <a:solidFill>
                <a:schemeClr val="hlink"/>
              </a:solidFill>
              <a:round/>
              <a:headEnd/>
              <a:tailEnd/>
            </a:ln>
          </p:spPr>
          <p:txBody>
            <a:bodyPr wrap="none"/>
            <a:lstStyle/>
            <a:p>
              <a:endParaRPr lang="th-TH"/>
            </a:p>
          </p:txBody>
        </p:sp>
        <p:sp>
          <p:nvSpPr>
            <p:cNvPr id="80925" name="Line 34"/>
            <p:cNvSpPr>
              <a:spLocks noChangeShapeType="1"/>
            </p:cNvSpPr>
            <p:nvPr/>
          </p:nvSpPr>
          <p:spPr bwMode="auto">
            <a:xfrm>
              <a:off x="3648" y="1344"/>
              <a:ext cx="0" cy="2304"/>
            </a:xfrm>
            <a:prstGeom prst="line">
              <a:avLst/>
            </a:prstGeom>
            <a:noFill/>
            <a:ln w="9525">
              <a:solidFill>
                <a:schemeClr val="hlink"/>
              </a:solidFill>
              <a:round/>
              <a:headEnd/>
              <a:tailEnd/>
            </a:ln>
          </p:spPr>
          <p:txBody>
            <a:bodyPr wrap="none"/>
            <a:lstStyle/>
            <a:p>
              <a:endParaRPr lang="th-TH"/>
            </a:p>
          </p:txBody>
        </p:sp>
        <p:sp>
          <p:nvSpPr>
            <p:cNvPr id="80926" name="Line 35"/>
            <p:cNvSpPr>
              <a:spLocks noChangeShapeType="1"/>
            </p:cNvSpPr>
            <p:nvPr/>
          </p:nvSpPr>
          <p:spPr bwMode="auto">
            <a:xfrm>
              <a:off x="3840" y="1344"/>
              <a:ext cx="0" cy="2304"/>
            </a:xfrm>
            <a:prstGeom prst="line">
              <a:avLst/>
            </a:prstGeom>
            <a:noFill/>
            <a:ln w="9525">
              <a:solidFill>
                <a:schemeClr val="hlink"/>
              </a:solidFill>
              <a:round/>
              <a:headEnd/>
              <a:tailEnd/>
            </a:ln>
          </p:spPr>
          <p:txBody>
            <a:bodyPr wrap="none"/>
            <a:lstStyle/>
            <a:p>
              <a:endParaRPr lang="th-TH"/>
            </a:p>
          </p:txBody>
        </p:sp>
        <p:sp>
          <p:nvSpPr>
            <p:cNvPr id="80927" name="Line 36"/>
            <p:cNvSpPr>
              <a:spLocks noChangeShapeType="1"/>
            </p:cNvSpPr>
            <p:nvPr/>
          </p:nvSpPr>
          <p:spPr bwMode="auto">
            <a:xfrm>
              <a:off x="4032" y="1344"/>
              <a:ext cx="0" cy="2304"/>
            </a:xfrm>
            <a:prstGeom prst="line">
              <a:avLst/>
            </a:prstGeom>
            <a:noFill/>
            <a:ln w="9525">
              <a:solidFill>
                <a:schemeClr val="hlink"/>
              </a:solidFill>
              <a:round/>
              <a:headEnd/>
              <a:tailEnd/>
            </a:ln>
          </p:spPr>
          <p:txBody>
            <a:bodyPr wrap="none"/>
            <a:lstStyle/>
            <a:p>
              <a:endParaRPr lang="th-TH"/>
            </a:p>
          </p:txBody>
        </p:sp>
        <p:sp>
          <p:nvSpPr>
            <p:cNvPr id="80928" name="Line 37"/>
            <p:cNvSpPr>
              <a:spLocks noChangeShapeType="1"/>
            </p:cNvSpPr>
            <p:nvPr/>
          </p:nvSpPr>
          <p:spPr bwMode="auto">
            <a:xfrm>
              <a:off x="4224" y="1344"/>
              <a:ext cx="0" cy="2304"/>
            </a:xfrm>
            <a:prstGeom prst="line">
              <a:avLst/>
            </a:prstGeom>
            <a:noFill/>
            <a:ln w="9525">
              <a:solidFill>
                <a:schemeClr val="hlink"/>
              </a:solidFill>
              <a:round/>
              <a:headEnd/>
              <a:tailEnd/>
            </a:ln>
          </p:spPr>
          <p:txBody>
            <a:bodyPr wrap="none"/>
            <a:lstStyle/>
            <a:p>
              <a:endParaRPr lang="th-TH"/>
            </a:p>
          </p:txBody>
        </p:sp>
        <p:sp>
          <p:nvSpPr>
            <p:cNvPr id="80929" name="Line 38"/>
            <p:cNvSpPr>
              <a:spLocks noChangeShapeType="1"/>
            </p:cNvSpPr>
            <p:nvPr/>
          </p:nvSpPr>
          <p:spPr bwMode="auto">
            <a:xfrm>
              <a:off x="4416" y="1344"/>
              <a:ext cx="0" cy="2304"/>
            </a:xfrm>
            <a:prstGeom prst="line">
              <a:avLst/>
            </a:prstGeom>
            <a:noFill/>
            <a:ln w="9525">
              <a:solidFill>
                <a:schemeClr val="hlink"/>
              </a:solidFill>
              <a:round/>
              <a:headEnd/>
              <a:tailEnd/>
            </a:ln>
          </p:spPr>
          <p:txBody>
            <a:bodyPr wrap="none"/>
            <a:lstStyle/>
            <a:p>
              <a:endParaRPr lang="th-TH"/>
            </a:p>
          </p:txBody>
        </p:sp>
        <p:sp>
          <p:nvSpPr>
            <p:cNvPr id="80930" name="Line 39"/>
            <p:cNvSpPr>
              <a:spLocks noChangeShapeType="1"/>
            </p:cNvSpPr>
            <p:nvPr/>
          </p:nvSpPr>
          <p:spPr bwMode="auto">
            <a:xfrm>
              <a:off x="4608" y="1344"/>
              <a:ext cx="0" cy="2304"/>
            </a:xfrm>
            <a:prstGeom prst="line">
              <a:avLst/>
            </a:prstGeom>
            <a:noFill/>
            <a:ln w="9525">
              <a:solidFill>
                <a:schemeClr val="hlink"/>
              </a:solidFill>
              <a:round/>
              <a:headEnd/>
              <a:tailEnd/>
            </a:ln>
          </p:spPr>
          <p:txBody>
            <a:bodyPr wrap="none"/>
            <a:lstStyle/>
            <a:p>
              <a:endParaRPr lang="th-TH"/>
            </a:p>
          </p:txBody>
        </p:sp>
        <p:sp>
          <p:nvSpPr>
            <p:cNvPr id="80931" name="Line 40"/>
            <p:cNvSpPr>
              <a:spLocks noChangeShapeType="1"/>
            </p:cNvSpPr>
            <p:nvPr/>
          </p:nvSpPr>
          <p:spPr bwMode="auto">
            <a:xfrm>
              <a:off x="1344" y="1344"/>
              <a:ext cx="0" cy="2304"/>
            </a:xfrm>
            <a:prstGeom prst="line">
              <a:avLst/>
            </a:prstGeom>
            <a:noFill/>
            <a:ln w="9525">
              <a:solidFill>
                <a:schemeClr val="hlink"/>
              </a:solidFill>
              <a:round/>
              <a:headEnd/>
              <a:tailEnd/>
            </a:ln>
          </p:spPr>
          <p:txBody>
            <a:bodyPr wrap="none"/>
            <a:lstStyle/>
            <a:p>
              <a:endParaRPr lang="th-TH"/>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ชื่อเรื่อง 1"/>
          <p:cNvSpPr>
            <a:spLocks noGrp="1"/>
          </p:cNvSpPr>
          <p:nvPr>
            <p:ph type="title"/>
          </p:nvPr>
        </p:nvSpPr>
        <p:spPr/>
        <p:txBody>
          <a:bodyPr/>
          <a:lstStyle/>
          <a:p>
            <a:r>
              <a:rPr lang="en-US" sz="4000" smtClean="0"/>
              <a:t>Single-state problem formulation</a:t>
            </a:r>
            <a:endParaRPr lang="th-TH" sz="4000" smtClean="0"/>
          </a:p>
        </p:txBody>
      </p:sp>
      <p:sp>
        <p:nvSpPr>
          <p:cNvPr id="9219" name="Content Placeholder 3" descr="Rectangle: Click to edit Master text styles&#10;Second level&#10;Third level&#10;Fourth level&#10;Fifth level"/>
          <p:cNvSpPr>
            <a:spLocks noGrp="1"/>
          </p:cNvSpPr>
          <p:nvPr>
            <p:ph idx="1"/>
          </p:nvPr>
        </p:nvSpPr>
        <p:spPr/>
        <p:txBody>
          <a:bodyPr/>
          <a:lstStyle/>
          <a:p>
            <a:endParaRPr lang="th-TH" smtClean="0"/>
          </a:p>
        </p:txBody>
      </p:sp>
      <p:pic>
        <p:nvPicPr>
          <p:cNvPr id="9220" name="Picture 4"/>
          <p:cNvPicPr>
            <a:picLocks noChangeAspect="1" noChangeArrowheads="1"/>
          </p:cNvPicPr>
          <p:nvPr/>
        </p:nvPicPr>
        <p:blipFill>
          <a:blip r:embed="rId3" cstate="print"/>
          <a:srcRect/>
          <a:stretch>
            <a:fillRect/>
          </a:stretch>
        </p:blipFill>
        <p:spPr bwMode="auto">
          <a:xfrm>
            <a:off x="776288" y="1600200"/>
            <a:ext cx="7591425" cy="525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Uniform-Cost Strategy</a:t>
            </a:r>
          </a:p>
        </p:txBody>
      </p:sp>
      <p:sp>
        <p:nvSpPr>
          <p:cNvPr id="81923" name="Text Box 3"/>
          <p:cNvSpPr txBox="1">
            <a:spLocks noChangeArrowheads="1"/>
          </p:cNvSpPr>
          <p:nvPr/>
        </p:nvSpPr>
        <p:spPr bwMode="auto">
          <a:xfrm>
            <a:off x="762000" y="1676400"/>
            <a:ext cx="7862888" cy="1979613"/>
          </a:xfrm>
          <a:prstGeom prst="rect">
            <a:avLst/>
          </a:prstGeom>
          <a:noFill/>
          <a:ln w="9525">
            <a:noFill/>
            <a:miter lim="800000"/>
            <a:headEnd/>
            <a:tailEnd/>
          </a:ln>
        </p:spPr>
        <p:txBody>
          <a:bodyPr wrap="none">
            <a:spAutoFit/>
          </a:bodyPr>
          <a:lstStyle/>
          <a:p>
            <a:pPr>
              <a:buFontTx/>
              <a:buChar char="•"/>
            </a:pPr>
            <a:r>
              <a:rPr lang="en-US"/>
              <a:t> Each step has some cost </a:t>
            </a:r>
            <a:r>
              <a:rPr lang="en-US" b="1">
                <a:latin typeface="Times New Roman" pitchFamily="18" charset="0"/>
                <a:cs typeface="Times New Roman" pitchFamily="18" charset="0"/>
                <a:sym typeface="Symbol" pitchFamily="18" charset="2"/>
              </a:rPr>
              <a:t></a:t>
            </a:r>
            <a:r>
              <a:rPr lang="en-US"/>
              <a:t> </a:t>
            </a:r>
            <a:r>
              <a:rPr lang="en-US">
                <a:latin typeface="Times New Roman" pitchFamily="18" charset="0"/>
                <a:cs typeface="Times New Roman" pitchFamily="18" charset="0"/>
                <a:sym typeface="Symbol" pitchFamily="18" charset="2"/>
              </a:rPr>
              <a:t></a:t>
            </a:r>
            <a:r>
              <a:rPr lang="en-US">
                <a:cs typeface="Times New Roman" pitchFamily="18" charset="0"/>
              </a:rPr>
              <a:t> </a:t>
            </a:r>
            <a:r>
              <a:rPr lang="en-US" sz="2000">
                <a:cs typeface="Times New Roman" pitchFamily="18" charset="0"/>
              </a:rPr>
              <a:t>&gt; </a:t>
            </a:r>
            <a:r>
              <a:rPr lang="en-US" sz="2000"/>
              <a:t>0</a:t>
            </a:r>
            <a:r>
              <a:rPr lang="en-US"/>
              <a:t>.</a:t>
            </a:r>
          </a:p>
          <a:p>
            <a:pPr>
              <a:buFontTx/>
              <a:buChar char="•"/>
            </a:pPr>
            <a:r>
              <a:rPr lang="en-US"/>
              <a:t> The cost of the path to each fringe node N is</a:t>
            </a:r>
          </a:p>
          <a:p>
            <a:r>
              <a:rPr lang="en-US"/>
              <a:t>                   </a:t>
            </a:r>
            <a:r>
              <a:rPr lang="en-US">
                <a:solidFill>
                  <a:srgbClr val="CC6600"/>
                </a:solidFill>
              </a:rPr>
              <a:t>g(N)</a:t>
            </a:r>
            <a:r>
              <a:rPr lang="en-US"/>
              <a:t> = </a:t>
            </a:r>
            <a:r>
              <a:rPr lang="en-US" sz="2800">
                <a:latin typeface="Times New Roman" pitchFamily="18" charset="0"/>
                <a:cs typeface="Times New Roman" pitchFamily="18" charset="0"/>
                <a:sym typeface="Symbol" pitchFamily="18" charset="2"/>
              </a:rPr>
              <a:t></a:t>
            </a:r>
            <a:r>
              <a:rPr lang="en-US">
                <a:cs typeface="Times New Roman" pitchFamily="18" charset="0"/>
              </a:rPr>
              <a:t> </a:t>
            </a:r>
            <a:r>
              <a:rPr lang="en-US"/>
              <a:t>costs of all steps.</a:t>
            </a:r>
          </a:p>
          <a:p>
            <a:pPr>
              <a:buFontTx/>
              <a:buChar char="•"/>
            </a:pPr>
            <a:r>
              <a:rPr lang="en-US"/>
              <a:t> The goal is to generate a solution path of minimal cost.</a:t>
            </a:r>
          </a:p>
          <a:p>
            <a:pPr>
              <a:buFontTx/>
              <a:buChar char="•"/>
            </a:pPr>
            <a:r>
              <a:rPr lang="en-US"/>
              <a:t> The queue FRINGE is sorted in increasing cost.</a:t>
            </a:r>
          </a:p>
        </p:txBody>
      </p:sp>
      <p:grpSp>
        <p:nvGrpSpPr>
          <p:cNvPr id="2" name="Group 4"/>
          <p:cNvGrpSpPr>
            <a:grpSpLocks/>
          </p:cNvGrpSpPr>
          <p:nvPr/>
        </p:nvGrpSpPr>
        <p:grpSpPr bwMode="auto">
          <a:xfrm>
            <a:off x="5486400" y="3886200"/>
            <a:ext cx="654050" cy="714375"/>
            <a:chOff x="3456" y="2448"/>
            <a:chExt cx="412" cy="450"/>
          </a:xfrm>
        </p:grpSpPr>
        <p:sp>
          <p:nvSpPr>
            <p:cNvPr id="81991" name="Oval 5"/>
            <p:cNvSpPr>
              <a:spLocks noChangeArrowheads="1"/>
            </p:cNvSpPr>
            <p:nvPr/>
          </p:nvSpPr>
          <p:spPr bwMode="auto">
            <a:xfrm>
              <a:off x="3648" y="2496"/>
              <a:ext cx="192" cy="192"/>
            </a:xfrm>
            <a:prstGeom prst="ellipse">
              <a:avLst/>
            </a:prstGeom>
            <a:solidFill>
              <a:srgbClr val="FF3300"/>
            </a:solidFill>
            <a:ln w="9525">
              <a:solidFill>
                <a:schemeClr val="tx1"/>
              </a:solidFill>
              <a:round/>
              <a:headEnd/>
              <a:tailEnd/>
            </a:ln>
          </p:spPr>
          <p:txBody>
            <a:bodyPr wrap="none" anchor="ctr"/>
            <a:lstStyle/>
            <a:p>
              <a:endParaRPr lang="th-TH"/>
            </a:p>
          </p:txBody>
        </p:sp>
        <p:sp>
          <p:nvSpPr>
            <p:cNvPr id="81992" name="Text Box 6"/>
            <p:cNvSpPr txBox="1">
              <a:spLocks noChangeArrowheads="1"/>
            </p:cNvSpPr>
            <p:nvPr/>
          </p:nvSpPr>
          <p:spPr bwMode="auto">
            <a:xfrm>
              <a:off x="3456" y="2448"/>
              <a:ext cx="223" cy="288"/>
            </a:xfrm>
            <a:prstGeom prst="rect">
              <a:avLst/>
            </a:prstGeom>
            <a:noFill/>
            <a:ln w="9525">
              <a:noFill/>
              <a:miter lim="800000"/>
              <a:headEnd/>
              <a:tailEnd/>
            </a:ln>
          </p:spPr>
          <p:txBody>
            <a:bodyPr wrap="none">
              <a:spAutoFit/>
            </a:bodyPr>
            <a:lstStyle/>
            <a:p>
              <a:r>
                <a:rPr lang="en-US"/>
                <a:t>S</a:t>
              </a:r>
            </a:p>
          </p:txBody>
        </p:sp>
        <p:sp>
          <p:nvSpPr>
            <p:cNvPr id="81993" name="Text Box 7"/>
            <p:cNvSpPr txBox="1">
              <a:spLocks noChangeArrowheads="1"/>
            </p:cNvSpPr>
            <p:nvPr/>
          </p:nvSpPr>
          <p:spPr bwMode="auto">
            <a:xfrm>
              <a:off x="3665" y="2648"/>
              <a:ext cx="203" cy="250"/>
            </a:xfrm>
            <a:prstGeom prst="rect">
              <a:avLst/>
            </a:prstGeom>
            <a:noFill/>
            <a:ln w="9525">
              <a:noFill/>
              <a:miter lim="800000"/>
              <a:headEnd/>
              <a:tailEnd/>
            </a:ln>
          </p:spPr>
          <p:txBody>
            <a:bodyPr wrap="none">
              <a:spAutoFit/>
            </a:bodyPr>
            <a:lstStyle/>
            <a:p>
              <a:r>
                <a:rPr lang="en-US" sz="2000"/>
                <a:t>0</a:t>
              </a:r>
            </a:p>
          </p:txBody>
        </p:sp>
      </p:grpSp>
      <p:grpSp>
        <p:nvGrpSpPr>
          <p:cNvPr id="3" name="Group 8"/>
          <p:cNvGrpSpPr>
            <a:grpSpLocks/>
          </p:cNvGrpSpPr>
          <p:nvPr/>
        </p:nvGrpSpPr>
        <p:grpSpPr bwMode="auto">
          <a:xfrm>
            <a:off x="3962400" y="3962400"/>
            <a:ext cx="3736975" cy="1539875"/>
            <a:chOff x="2496" y="2496"/>
            <a:chExt cx="2354" cy="970"/>
          </a:xfrm>
        </p:grpSpPr>
        <p:sp>
          <p:nvSpPr>
            <p:cNvPr id="81971" name="Oval 9"/>
            <p:cNvSpPr>
              <a:spLocks noChangeArrowheads="1"/>
            </p:cNvSpPr>
            <p:nvPr/>
          </p:nvSpPr>
          <p:spPr bwMode="auto">
            <a:xfrm>
              <a:off x="3648" y="2496"/>
              <a:ext cx="192" cy="192"/>
            </a:xfrm>
            <a:prstGeom prst="ellipse">
              <a:avLst/>
            </a:prstGeom>
            <a:solidFill>
              <a:schemeClr val="tx2"/>
            </a:solidFill>
            <a:ln w="9525">
              <a:solidFill>
                <a:schemeClr val="tx1"/>
              </a:solidFill>
              <a:round/>
              <a:headEnd/>
              <a:tailEnd/>
            </a:ln>
          </p:spPr>
          <p:txBody>
            <a:bodyPr wrap="none" anchor="ctr"/>
            <a:lstStyle/>
            <a:p>
              <a:endParaRPr lang="th-TH"/>
            </a:p>
          </p:txBody>
        </p:sp>
        <p:grpSp>
          <p:nvGrpSpPr>
            <p:cNvPr id="81972" name="Group 10"/>
            <p:cNvGrpSpPr>
              <a:grpSpLocks/>
            </p:cNvGrpSpPr>
            <p:nvPr/>
          </p:nvGrpSpPr>
          <p:grpSpPr bwMode="auto">
            <a:xfrm>
              <a:off x="2496" y="2640"/>
              <a:ext cx="2354" cy="826"/>
              <a:chOff x="2496" y="2640"/>
              <a:chExt cx="2354" cy="826"/>
            </a:xfrm>
          </p:grpSpPr>
          <p:sp>
            <p:nvSpPr>
              <p:cNvPr id="81973" name="Rectangle 11"/>
              <p:cNvSpPr>
                <a:spLocks noChangeArrowheads="1"/>
              </p:cNvSpPr>
              <p:nvPr/>
            </p:nvSpPr>
            <p:spPr bwMode="auto">
              <a:xfrm>
                <a:off x="3695" y="2707"/>
                <a:ext cx="107" cy="148"/>
              </a:xfrm>
              <a:prstGeom prst="rect">
                <a:avLst/>
              </a:prstGeom>
              <a:solidFill>
                <a:schemeClr val="bg1"/>
              </a:solidFill>
              <a:ln w="9525">
                <a:solidFill>
                  <a:schemeClr val="bg1"/>
                </a:solidFill>
                <a:miter lim="800000"/>
                <a:headEnd/>
                <a:tailEnd/>
              </a:ln>
            </p:spPr>
            <p:txBody>
              <a:bodyPr wrap="none" anchor="ctr"/>
              <a:lstStyle/>
              <a:p>
                <a:endParaRPr lang="th-TH"/>
              </a:p>
            </p:txBody>
          </p:sp>
          <p:sp>
            <p:nvSpPr>
              <p:cNvPr id="81974" name="Line 12"/>
              <p:cNvSpPr>
                <a:spLocks noChangeShapeType="1"/>
              </p:cNvSpPr>
              <p:nvPr/>
            </p:nvSpPr>
            <p:spPr bwMode="auto">
              <a:xfrm flipH="1">
                <a:off x="2880" y="2640"/>
                <a:ext cx="768" cy="480"/>
              </a:xfrm>
              <a:prstGeom prst="line">
                <a:avLst/>
              </a:prstGeom>
              <a:noFill/>
              <a:ln w="9525">
                <a:solidFill>
                  <a:schemeClr val="tx1"/>
                </a:solidFill>
                <a:round/>
                <a:headEnd/>
                <a:tailEnd type="triangle" w="med" len="med"/>
              </a:ln>
            </p:spPr>
            <p:txBody>
              <a:bodyPr wrap="none"/>
              <a:lstStyle/>
              <a:p>
                <a:endParaRPr lang="th-TH"/>
              </a:p>
            </p:txBody>
          </p:sp>
          <p:sp>
            <p:nvSpPr>
              <p:cNvPr id="81975" name="Line 13"/>
              <p:cNvSpPr>
                <a:spLocks noChangeShapeType="1"/>
              </p:cNvSpPr>
              <p:nvPr/>
            </p:nvSpPr>
            <p:spPr bwMode="auto">
              <a:xfrm>
                <a:off x="3744" y="2688"/>
                <a:ext cx="0" cy="384"/>
              </a:xfrm>
              <a:prstGeom prst="line">
                <a:avLst/>
              </a:prstGeom>
              <a:noFill/>
              <a:ln w="9525">
                <a:solidFill>
                  <a:schemeClr val="tx1"/>
                </a:solidFill>
                <a:round/>
                <a:headEnd/>
                <a:tailEnd type="triangle" w="med" len="med"/>
              </a:ln>
            </p:spPr>
            <p:txBody>
              <a:bodyPr wrap="none"/>
              <a:lstStyle/>
              <a:p>
                <a:endParaRPr lang="th-TH"/>
              </a:p>
            </p:txBody>
          </p:sp>
          <p:sp>
            <p:nvSpPr>
              <p:cNvPr id="81976" name="Line 14"/>
              <p:cNvSpPr>
                <a:spLocks noChangeShapeType="1"/>
              </p:cNvSpPr>
              <p:nvPr/>
            </p:nvSpPr>
            <p:spPr bwMode="auto">
              <a:xfrm>
                <a:off x="3840" y="2640"/>
                <a:ext cx="768" cy="480"/>
              </a:xfrm>
              <a:prstGeom prst="line">
                <a:avLst/>
              </a:prstGeom>
              <a:noFill/>
              <a:ln w="9525">
                <a:solidFill>
                  <a:schemeClr val="tx1"/>
                </a:solidFill>
                <a:round/>
                <a:headEnd/>
                <a:tailEnd type="triangle" w="med" len="med"/>
              </a:ln>
            </p:spPr>
            <p:txBody>
              <a:bodyPr wrap="none"/>
              <a:lstStyle/>
              <a:p>
                <a:endParaRPr lang="th-TH"/>
              </a:p>
            </p:txBody>
          </p:sp>
          <p:grpSp>
            <p:nvGrpSpPr>
              <p:cNvPr id="81977" name="Group 15"/>
              <p:cNvGrpSpPr>
                <a:grpSpLocks/>
              </p:cNvGrpSpPr>
              <p:nvPr/>
            </p:nvGrpSpPr>
            <p:grpSpPr bwMode="auto">
              <a:xfrm>
                <a:off x="2496" y="3024"/>
                <a:ext cx="2354" cy="442"/>
                <a:chOff x="2496" y="3024"/>
                <a:chExt cx="2354" cy="442"/>
              </a:xfrm>
            </p:grpSpPr>
            <p:grpSp>
              <p:nvGrpSpPr>
                <p:cNvPr id="81978" name="Group 16"/>
                <p:cNvGrpSpPr>
                  <a:grpSpLocks/>
                </p:cNvGrpSpPr>
                <p:nvPr/>
              </p:nvGrpSpPr>
              <p:grpSpPr bwMode="auto">
                <a:xfrm>
                  <a:off x="2496" y="3024"/>
                  <a:ext cx="395" cy="442"/>
                  <a:chOff x="2496" y="3024"/>
                  <a:chExt cx="395" cy="442"/>
                </a:xfrm>
              </p:grpSpPr>
              <p:sp>
                <p:nvSpPr>
                  <p:cNvPr id="81988" name="Oval 17"/>
                  <p:cNvSpPr>
                    <a:spLocks noChangeArrowheads="1"/>
                  </p:cNvSpPr>
                  <p:nvPr/>
                </p:nvSpPr>
                <p:spPr bwMode="auto">
                  <a:xfrm>
                    <a:off x="2688" y="3072"/>
                    <a:ext cx="192" cy="192"/>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81989" name="Text Box 18"/>
                  <p:cNvSpPr txBox="1">
                    <a:spLocks noChangeArrowheads="1"/>
                  </p:cNvSpPr>
                  <p:nvPr/>
                </p:nvSpPr>
                <p:spPr bwMode="auto">
                  <a:xfrm>
                    <a:off x="2688" y="3216"/>
                    <a:ext cx="203" cy="250"/>
                  </a:xfrm>
                  <a:prstGeom prst="rect">
                    <a:avLst/>
                  </a:prstGeom>
                  <a:noFill/>
                  <a:ln w="9525">
                    <a:noFill/>
                    <a:miter lim="800000"/>
                    <a:headEnd/>
                    <a:tailEnd/>
                  </a:ln>
                </p:spPr>
                <p:txBody>
                  <a:bodyPr wrap="none">
                    <a:spAutoFit/>
                  </a:bodyPr>
                  <a:lstStyle/>
                  <a:p>
                    <a:r>
                      <a:rPr lang="en-US" sz="2000"/>
                      <a:t>1</a:t>
                    </a:r>
                  </a:p>
                </p:txBody>
              </p:sp>
              <p:sp>
                <p:nvSpPr>
                  <p:cNvPr id="81990" name="Text Box 19"/>
                  <p:cNvSpPr txBox="1">
                    <a:spLocks noChangeArrowheads="1"/>
                  </p:cNvSpPr>
                  <p:nvPr/>
                </p:nvSpPr>
                <p:spPr bwMode="auto">
                  <a:xfrm>
                    <a:off x="2496" y="3024"/>
                    <a:ext cx="231" cy="288"/>
                  </a:xfrm>
                  <a:prstGeom prst="rect">
                    <a:avLst/>
                  </a:prstGeom>
                  <a:noFill/>
                  <a:ln w="9525">
                    <a:noFill/>
                    <a:miter lim="800000"/>
                    <a:headEnd/>
                    <a:tailEnd/>
                  </a:ln>
                </p:spPr>
                <p:txBody>
                  <a:bodyPr wrap="none">
                    <a:spAutoFit/>
                  </a:bodyPr>
                  <a:lstStyle/>
                  <a:p>
                    <a:r>
                      <a:rPr lang="en-US"/>
                      <a:t>A</a:t>
                    </a:r>
                  </a:p>
                </p:txBody>
              </p:sp>
            </p:grpSp>
            <p:grpSp>
              <p:nvGrpSpPr>
                <p:cNvPr id="81979" name="Group 20"/>
                <p:cNvGrpSpPr>
                  <a:grpSpLocks/>
                </p:cNvGrpSpPr>
                <p:nvPr/>
              </p:nvGrpSpPr>
              <p:grpSpPr bwMode="auto">
                <a:xfrm>
                  <a:off x="3456" y="3024"/>
                  <a:ext cx="395" cy="442"/>
                  <a:chOff x="3456" y="3024"/>
                  <a:chExt cx="395" cy="442"/>
                </a:xfrm>
              </p:grpSpPr>
              <p:grpSp>
                <p:nvGrpSpPr>
                  <p:cNvPr id="81984" name="Group 21"/>
                  <p:cNvGrpSpPr>
                    <a:grpSpLocks/>
                  </p:cNvGrpSpPr>
                  <p:nvPr/>
                </p:nvGrpSpPr>
                <p:grpSpPr bwMode="auto">
                  <a:xfrm>
                    <a:off x="3648" y="3072"/>
                    <a:ext cx="203" cy="394"/>
                    <a:chOff x="3648" y="3072"/>
                    <a:chExt cx="203" cy="394"/>
                  </a:xfrm>
                </p:grpSpPr>
                <p:sp>
                  <p:nvSpPr>
                    <p:cNvPr id="81986" name="Oval 22"/>
                    <p:cNvSpPr>
                      <a:spLocks noChangeArrowheads="1"/>
                    </p:cNvSpPr>
                    <p:nvPr/>
                  </p:nvSpPr>
                  <p:spPr bwMode="auto">
                    <a:xfrm>
                      <a:off x="3648" y="3072"/>
                      <a:ext cx="192" cy="192"/>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81987" name="Text Box 23"/>
                    <p:cNvSpPr txBox="1">
                      <a:spLocks noChangeArrowheads="1"/>
                    </p:cNvSpPr>
                    <p:nvPr/>
                  </p:nvSpPr>
                  <p:spPr bwMode="auto">
                    <a:xfrm>
                      <a:off x="3648" y="3216"/>
                      <a:ext cx="203" cy="250"/>
                    </a:xfrm>
                    <a:prstGeom prst="rect">
                      <a:avLst/>
                    </a:prstGeom>
                    <a:noFill/>
                    <a:ln w="9525">
                      <a:noFill/>
                      <a:miter lim="800000"/>
                      <a:headEnd/>
                      <a:tailEnd/>
                    </a:ln>
                  </p:spPr>
                  <p:txBody>
                    <a:bodyPr wrap="none">
                      <a:spAutoFit/>
                    </a:bodyPr>
                    <a:lstStyle/>
                    <a:p>
                      <a:r>
                        <a:rPr lang="en-US" sz="2000"/>
                        <a:t>5</a:t>
                      </a:r>
                    </a:p>
                  </p:txBody>
                </p:sp>
              </p:grpSp>
              <p:sp>
                <p:nvSpPr>
                  <p:cNvPr id="81985" name="Text Box 24"/>
                  <p:cNvSpPr txBox="1">
                    <a:spLocks noChangeArrowheads="1"/>
                  </p:cNvSpPr>
                  <p:nvPr/>
                </p:nvSpPr>
                <p:spPr bwMode="auto">
                  <a:xfrm>
                    <a:off x="3456" y="3024"/>
                    <a:ext cx="229" cy="288"/>
                  </a:xfrm>
                  <a:prstGeom prst="rect">
                    <a:avLst/>
                  </a:prstGeom>
                  <a:noFill/>
                  <a:ln w="9525">
                    <a:noFill/>
                    <a:miter lim="800000"/>
                    <a:headEnd/>
                    <a:tailEnd/>
                  </a:ln>
                </p:spPr>
                <p:txBody>
                  <a:bodyPr wrap="none">
                    <a:spAutoFit/>
                  </a:bodyPr>
                  <a:lstStyle/>
                  <a:p>
                    <a:r>
                      <a:rPr lang="en-US"/>
                      <a:t>B</a:t>
                    </a:r>
                  </a:p>
                </p:txBody>
              </p:sp>
            </p:grpSp>
            <p:grpSp>
              <p:nvGrpSpPr>
                <p:cNvPr id="81980" name="Group 25"/>
                <p:cNvGrpSpPr>
                  <a:grpSpLocks/>
                </p:cNvGrpSpPr>
                <p:nvPr/>
              </p:nvGrpSpPr>
              <p:grpSpPr bwMode="auto">
                <a:xfrm>
                  <a:off x="4368" y="3024"/>
                  <a:ext cx="482" cy="442"/>
                  <a:chOff x="4368" y="3024"/>
                  <a:chExt cx="482" cy="442"/>
                </a:xfrm>
              </p:grpSpPr>
              <p:sp>
                <p:nvSpPr>
                  <p:cNvPr id="81981" name="Oval 26"/>
                  <p:cNvSpPr>
                    <a:spLocks noChangeArrowheads="1"/>
                  </p:cNvSpPr>
                  <p:nvPr/>
                </p:nvSpPr>
                <p:spPr bwMode="auto">
                  <a:xfrm>
                    <a:off x="4608" y="3072"/>
                    <a:ext cx="192" cy="192"/>
                  </a:xfrm>
                  <a:prstGeom prst="ellipse">
                    <a:avLst/>
                  </a:prstGeom>
                  <a:solidFill>
                    <a:schemeClr val="accent1"/>
                  </a:solidFill>
                  <a:ln w="9525">
                    <a:solidFill>
                      <a:schemeClr val="tx1"/>
                    </a:solidFill>
                    <a:round/>
                    <a:headEnd/>
                    <a:tailEnd/>
                  </a:ln>
                </p:spPr>
                <p:txBody>
                  <a:bodyPr wrap="none" anchor="ctr"/>
                  <a:lstStyle/>
                  <a:p>
                    <a:endParaRPr lang="th-TH"/>
                  </a:p>
                </p:txBody>
              </p:sp>
              <p:sp>
                <p:nvSpPr>
                  <p:cNvPr id="81982" name="Text Box 27"/>
                  <p:cNvSpPr txBox="1">
                    <a:spLocks noChangeArrowheads="1"/>
                  </p:cNvSpPr>
                  <p:nvPr/>
                </p:nvSpPr>
                <p:spPr bwMode="auto">
                  <a:xfrm>
                    <a:off x="4560" y="3216"/>
                    <a:ext cx="290" cy="250"/>
                  </a:xfrm>
                  <a:prstGeom prst="rect">
                    <a:avLst/>
                  </a:prstGeom>
                  <a:noFill/>
                  <a:ln w="9525">
                    <a:noFill/>
                    <a:miter lim="800000"/>
                    <a:headEnd/>
                    <a:tailEnd/>
                  </a:ln>
                </p:spPr>
                <p:txBody>
                  <a:bodyPr wrap="none">
                    <a:spAutoFit/>
                  </a:bodyPr>
                  <a:lstStyle/>
                  <a:p>
                    <a:r>
                      <a:rPr lang="en-US" sz="2000"/>
                      <a:t>15</a:t>
                    </a:r>
                  </a:p>
                </p:txBody>
              </p:sp>
              <p:sp>
                <p:nvSpPr>
                  <p:cNvPr id="81983" name="Text Box 28"/>
                  <p:cNvSpPr txBox="1">
                    <a:spLocks noChangeArrowheads="1"/>
                  </p:cNvSpPr>
                  <p:nvPr/>
                </p:nvSpPr>
                <p:spPr bwMode="auto">
                  <a:xfrm>
                    <a:off x="4368" y="3024"/>
                    <a:ext cx="231" cy="288"/>
                  </a:xfrm>
                  <a:prstGeom prst="rect">
                    <a:avLst/>
                  </a:prstGeom>
                  <a:noFill/>
                  <a:ln w="9525">
                    <a:noFill/>
                    <a:miter lim="800000"/>
                    <a:headEnd/>
                    <a:tailEnd/>
                  </a:ln>
                </p:spPr>
                <p:txBody>
                  <a:bodyPr wrap="none">
                    <a:spAutoFit/>
                  </a:bodyPr>
                  <a:lstStyle/>
                  <a:p>
                    <a:r>
                      <a:rPr lang="en-US"/>
                      <a:t>C</a:t>
                    </a:r>
                  </a:p>
                </p:txBody>
              </p:sp>
            </p:grpSp>
          </p:grpSp>
        </p:grpSp>
      </p:grpSp>
      <p:grpSp>
        <p:nvGrpSpPr>
          <p:cNvPr id="10" name="Group 29"/>
          <p:cNvGrpSpPr>
            <a:grpSpLocks/>
          </p:cNvGrpSpPr>
          <p:nvPr/>
        </p:nvGrpSpPr>
        <p:grpSpPr bwMode="auto">
          <a:xfrm>
            <a:off x="838200" y="3962400"/>
            <a:ext cx="2165350" cy="1981200"/>
            <a:chOff x="528" y="2496"/>
            <a:chExt cx="1364" cy="1248"/>
          </a:xfrm>
        </p:grpSpPr>
        <p:grpSp>
          <p:nvGrpSpPr>
            <p:cNvPr id="81947" name="Group 30"/>
            <p:cNvGrpSpPr>
              <a:grpSpLocks/>
            </p:cNvGrpSpPr>
            <p:nvPr/>
          </p:nvGrpSpPr>
          <p:grpSpPr bwMode="auto">
            <a:xfrm>
              <a:off x="528" y="2496"/>
              <a:ext cx="1364" cy="1248"/>
              <a:chOff x="528" y="2496"/>
              <a:chExt cx="1364" cy="1248"/>
            </a:xfrm>
          </p:grpSpPr>
          <p:grpSp>
            <p:nvGrpSpPr>
              <p:cNvPr id="81954" name="Group 31"/>
              <p:cNvGrpSpPr>
                <a:grpSpLocks/>
              </p:cNvGrpSpPr>
              <p:nvPr/>
            </p:nvGrpSpPr>
            <p:grpSpPr bwMode="auto">
              <a:xfrm>
                <a:off x="576" y="2688"/>
                <a:ext cx="1248" cy="1056"/>
                <a:chOff x="576" y="2688"/>
                <a:chExt cx="1248" cy="1056"/>
              </a:xfrm>
            </p:grpSpPr>
            <p:sp>
              <p:nvSpPr>
                <p:cNvPr id="81960" name="Rectangle 32"/>
                <p:cNvSpPr>
                  <a:spLocks noChangeArrowheads="1"/>
                </p:cNvSpPr>
                <p:nvPr/>
              </p:nvSpPr>
              <p:spPr bwMode="auto">
                <a:xfrm>
                  <a:off x="576" y="3168"/>
                  <a:ext cx="96" cy="96"/>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81961" name="Rectangle 33"/>
                <p:cNvSpPr>
                  <a:spLocks noChangeArrowheads="1"/>
                </p:cNvSpPr>
                <p:nvPr/>
              </p:nvSpPr>
              <p:spPr bwMode="auto">
                <a:xfrm>
                  <a:off x="1152" y="2688"/>
                  <a:ext cx="96" cy="96"/>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81962" name="Rectangle 34"/>
                <p:cNvSpPr>
                  <a:spLocks noChangeArrowheads="1"/>
                </p:cNvSpPr>
                <p:nvPr/>
              </p:nvSpPr>
              <p:spPr bwMode="auto">
                <a:xfrm>
                  <a:off x="1152" y="3168"/>
                  <a:ext cx="96" cy="96"/>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81963" name="Rectangle 35"/>
                <p:cNvSpPr>
                  <a:spLocks noChangeArrowheads="1"/>
                </p:cNvSpPr>
                <p:nvPr/>
              </p:nvSpPr>
              <p:spPr bwMode="auto">
                <a:xfrm>
                  <a:off x="1728" y="3168"/>
                  <a:ext cx="96" cy="96"/>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81964" name="Rectangle 36"/>
                <p:cNvSpPr>
                  <a:spLocks noChangeArrowheads="1"/>
                </p:cNvSpPr>
                <p:nvPr/>
              </p:nvSpPr>
              <p:spPr bwMode="auto">
                <a:xfrm>
                  <a:off x="1152" y="3648"/>
                  <a:ext cx="96" cy="96"/>
                </a:xfrm>
                <a:prstGeom prst="rect">
                  <a:avLst/>
                </a:prstGeom>
                <a:solidFill>
                  <a:schemeClr val="accent1"/>
                </a:solidFill>
                <a:ln w="9525">
                  <a:solidFill>
                    <a:schemeClr val="tx1"/>
                  </a:solidFill>
                  <a:miter lim="800000"/>
                  <a:headEnd/>
                  <a:tailEnd/>
                </a:ln>
              </p:spPr>
              <p:txBody>
                <a:bodyPr wrap="none" anchor="ctr"/>
                <a:lstStyle/>
                <a:p>
                  <a:endParaRPr lang="th-TH"/>
                </a:p>
              </p:txBody>
            </p:sp>
            <p:sp>
              <p:nvSpPr>
                <p:cNvPr id="81965" name="Line 37"/>
                <p:cNvSpPr>
                  <a:spLocks noChangeShapeType="1"/>
                </p:cNvSpPr>
                <p:nvPr/>
              </p:nvSpPr>
              <p:spPr bwMode="auto">
                <a:xfrm flipV="1">
                  <a:off x="672" y="2784"/>
                  <a:ext cx="480" cy="384"/>
                </a:xfrm>
                <a:prstGeom prst="line">
                  <a:avLst/>
                </a:prstGeom>
                <a:noFill/>
                <a:ln w="9525">
                  <a:solidFill>
                    <a:schemeClr val="tx1"/>
                  </a:solidFill>
                  <a:round/>
                  <a:headEnd/>
                  <a:tailEnd/>
                </a:ln>
              </p:spPr>
              <p:txBody>
                <a:bodyPr wrap="none"/>
                <a:lstStyle/>
                <a:p>
                  <a:endParaRPr lang="th-TH"/>
                </a:p>
              </p:txBody>
            </p:sp>
            <p:sp>
              <p:nvSpPr>
                <p:cNvPr id="81966" name="Line 38"/>
                <p:cNvSpPr>
                  <a:spLocks noChangeShapeType="1"/>
                </p:cNvSpPr>
                <p:nvPr/>
              </p:nvSpPr>
              <p:spPr bwMode="auto">
                <a:xfrm>
                  <a:off x="672" y="3264"/>
                  <a:ext cx="480" cy="384"/>
                </a:xfrm>
                <a:prstGeom prst="line">
                  <a:avLst/>
                </a:prstGeom>
                <a:noFill/>
                <a:ln w="9525">
                  <a:solidFill>
                    <a:schemeClr val="tx1"/>
                  </a:solidFill>
                  <a:round/>
                  <a:headEnd/>
                  <a:tailEnd/>
                </a:ln>
              </p:spPr>
              <p:txBody>
                <a:bodyPr wrap="none"/>
                <a:lstStyle/>
                <a:p>
                  <a:endParaRPr lang="th-TH"/>
                </a:p>
              </p:txBody>
            </p:sp>
            <p:sp>
              <p:nvSpPr>
                <p:cNvPr id="81967" name="Line 39"/>
                <p:cNvSpPr>
                  <a:spLocks noChangeShapeType="1"/>
                </p:cNvSpPr>
                <p:nvPr/>
              </p:nvSpPr>
              <p:spPr bwMode="auto">
                <a:xfrm>
                  <a:off x="672" y="3216"/>
                  <a:ext cx="480" cy="0"/>
                </a:xfrm>
                <a:prstGeom prst="line">
                  <a:avLst/>
                </a:prstGeom>
                <a:noFill/>
                <a:ln w="9525">
                  <a:solidFill>
                    <a:schemeClr val="tx1"/>
                  </a:solidFill>
                  <a:round/>
                  <a:headEnd/>
                  <a:tailEnd/>
                </a:ln>
              </p:spPr>
              <p:txBody>
                <a:bodyPr wrap="none"/>
                <a:lstStyle/>
                <a:p>
                  <a:endParaRPr lang="th-TH"/>
                </a:p>
              </p:txBody>
            </p:sp>
            <p:sp>
              <p:nvSpPr>
                <p:cNvPr id="81968" name="Line 40"/>
                <p:cNvSpPr>
                  <a:spLocks noChangeShapeType="1"/>
                </p:cNvSpPr>
                <p:nvPr/>
              </p:nvSpPr>
              <p:spPr bwMode="auto">
                <a:xfrm>
                  <a:off x="1248" y="3216"/>
                  <a:ext cx="480" cy="0"/>
                </a:xfrm>
                <a:prstGeom prst="line">
                  <a:avLst/>
                </a:prstGeom>
                <a:noFill/>
                <a:ln w="9525">
                  <a:solidFill>
                    <a:schemeClr val="tx1"/>
                  </a:solidFill>
                  <a:round/>
                  <a:headEnd/>
                  <a:tailEnd/>
                </a:ln>
              </p:spPr>
              <p:txBody>
                <a:bodyPr wrap="none"/>
                <a:lstStyle/>
                <a:p>
                  <a:endParaRPr lang="th-TH"/>
                </a:p>
              </p:txBody>
            </p:sp>
            <p:sp>
              <p:nvSpPr>
                <p:cNvPr id="81969" name="Line 41"/>
                <p:cNvSpPr>
                  <a:spLocks noChangeShapeType="1"/>
                </p:cNvSpPr>
                <p:nvPr/>
              </p:nvSpPr>
              <p:spPr bwMode="auto">
                <a:xfrm flipH="1">
                  <a:off x="1248" y="3264"/>
                  <a:ext cx="480" cy="384"/>
                </a:xfrm>
                <a:prstGeom prst="line">
                  <a:avLst/>
                </a:prstGeom>
                <a:noFill/>
                <a:ln w="9525">
                  <a:solidFill>
                    <a:schemeClr val="tx1"/>
                  </a:solidFill>
                  <a:round/>
                  <a:headEnd/>
                  <a:tailEnd/>
                </a:ln>
              </p:spPr>
              <p:txBody>
                <a:bodyPr wrap="none"/>
                <a:lstStyle/>
                <a:p>
                  <a:endParaRPr lang="th-TH"/>
                </a:p>
              </p:txBody>
            </p:sp>
            <p:sp>
              <p:nvSpPr>
                <p:cNvPr id="81970" name="Line 42"/>
                <p:cNvSpPr>
                  <a:spLocks noChangeShapeType="1"/>
                </p:cNvSpPr>
                <p:nvPr/>
              </p:nvSpPr>
              <p:spPr bwMode="auto">
                <a:xfrm>
                  <a:off x="1248" y="2784"/>
                  <a:ext cx="480" cy="384"/>
                </a:xfrm>
                <a:prstGeom prst="line">
                  <a:avLst/>
                </a:prstGeom>
                <a:noFill/>
                <a:ln w="9525">
                  <a:solidFill>
                    <a:schemeClr val="tx1"/>
                  </a:solidFill>
                  <a:round/>
                  <a:headEnd/>
                  <a:tailEnd/>
                </a:ln>
              </p:spPr>
              <p:txBody>
                <a:bodyPr wrap="none"/>
                <a:lstStyle/>
                <a:p>
                  <a:endParaRPr lang="th-TH"/>
                </a:p>
              </p:txBody>
            </p:sp>
          </p:grpSp>
          <p:sp>
            <p:nvSpPr>
              <p:cNvPr id="81955" name="Text Box 43"/>
              <p:cNvSpPr txBox="1">
                <a:spLocks noChangeArrowheads="1"/>
              </p:cNvSpPr>
              <p:nvPr/>
            </p:nvSpPr>
            <p:spPr bwMode="auto">
              <a:xfrm>
                <a:off x="528" y="2976"/>
                <a:ext cx="196" cy="231"/>
              </a:xfrm>
              <a:prstGeom prst="rect">
                <a:avLst/>
              </a:prstGeom>
              <a:noFill/>
              <a:ln w="9525">
                <a:noFill/>
                <a:miter lim="800000"/>
                <a:headEnd/>
                <a:tailEnd/>
              </a:ln>
            </p:spPr>
            <p:txBody>
              <a:bodyPr wrap="none">
                <a:spAutoFit/>
              </a:bodyPr>
              <a:lstStyle/>
              <a:p>
                <a:r>
                  <a:rPr lang="en-US" sz="1800"/>
                  <a:t>S</a:t>
                </a:r>
              </a:p>
            </p:txBody>
          </p:sp>
          <p:sp>
            <p:nvSpPr>
              <p:cNvPr id="81956" name="Text Box 44"/>
              <p:cNvSpPr txBox="1">
                <a:spLocks noChangeArrowheads="1"/>
              </p:cNvSpPr>
              <p:nvPr/>
            </p:nvSpPr>
            <p:spPr bwMode="auto">
              <a:xfrm>
                <a:off x="1680" y="2976"/>
                <a:ext cx="212" cy="231"/>
              </a:xfrm>
              <a:prstGeom prst="rect">
                <a:avLst/>
              </a:prstGeom>
              <a:noFill/>
              <a:ln w="9525">
                <a:noFill/>
                <a:miter lim="800000"/>
                <a:headEnd/>
                <a:tailEnd/>
              </a:ln>
            </p:spPr>
            <p:txBody>
              <a:bodyPr wrap="none">
                <a:spAutoFit/>
              </a:bodyPr>
              <a:lstStyle/>
              <a:p>
                <a:r>
                  <a:rPr lang="en-US" sz="1800"/>
                  <a:t>G</a:t>
                </a:r>
              </a:p>
            </p:txBody>
          </p:sp>
          <p:sp>
            <p:nvSpPr>
              <p:cNvPr id="81957" name="Text Box 45"/>
              <p:cNvSpPr txBox="1">
                <a:spLocks noChangeArrowheads="1"/>
              </p:cNvSpPr>
              <p:nvPr/>
            </p:nvSpPr>
            <p:spPr bwMode="auto">
              <a:xfrm>
                <a:off x="1104" y="2496"/>
                <a:ext cx="202" cy="231"/>
              </a:xfrm>
              <a:prstGeom prst="rect">
                <a:avLst/>
              </a:prstGeom>
              <a:noFill/>
              <a:ln w="9525">
                <a:noFill/>
                <a:miter lim="800000"/>
                <a:headEnd/>
                <a:tailEnd/>
              </a:ln>
            </p:spPr>
            <p:txBody>
              <a:bodyPr wrap="none">
                <a:spAutoFit/>
              </a:bodyPr>
              <a:lstStyle/>
              <a:p>
                <a:r>
                  <a:rPr lang="en-US" sz="1800"/>
                  <a:t>A</a:t>
                </a:r>
              </a:p>
            </p:txBody>
          </p:sp>
          <p:sp>
            <p:nvSpPr>
              <p:cNvPr id="81958" name="Text Box 46"/>
              <p:cNvSpPr txBox="1">
                <a:spLocks noChangeArrowheads="1"/>
              </p:cNvSpPr>
              <p:nvPr/>
            </p:nvSpPr>
            <p:spPr bwMode="auto">
              <a:xfrm>
                <a:off x="1104" y="2976"/>
                <a:ext cx="201" cy="231"/>
              </a:xfrm>
              <a:prstGeom prst="rect">
                <a:avLst/>
              </a:prstGeom>
              <a:noFill/>
              <a:ln w="9525">
                <a:noFill/>
                <a:miter lim="800000"/>
                <a:headEnd/>
                <a:tailEnd/>
              </a:ln>
            </p:spPr>
            <p:txBody>
              <a:bodyPr wrap="none">
                <a:spAutoFit/>
              </a:bodyPr>
              <a:lstStyle/>
              <a:p>
                <a:r>
                  <a:rPr lang="en-US" sz="1800"/>
                  <a:t>B</a:t>
                </a:r>
              </a:p>
            </p:txBody>
          </p:sp>
          <p:sp>
            <p:nvSpPr>
              <p:cNvPr id="81959" name="Text Box 47"/>
              <p:cNvSpPr txBox="1">
                <a:spLocks noChangeArrowheads="1"/>
              </p:cNvSpPr>
              <p:nvPr/>
            </p:nvSpPr>
            <p:spPr bwMode="auto">
              <a:xfrm>
                <a:off x="1104" y="3456"/>
                <a:ext cx="202" cy="231"/>
              </a:xfrm>
              <a:prstGeom prst="rect">
                <a:avLst/>
              </a:prstGeom>
              <a:noFill/>
              <a:ln w="9525">
                <a:noFill/>
                <a:miter lim="800000"/>
                <a:headEnd/>
                <a:tailEnd/>
              </a:ln>
            </p:spPr>
            <p:txBody>
              <a:bodyPr wrap="none">
                <a:spAutoFit/>
              </a:bodyPr>
              <a:lstStyle/>
              <a:p>
                <a:r>
                  <a:rPr lang="en-US" sz="1800"/>
                  <a:t>C</a:t>
                </a:r>
              </a:p>
            </p:txBody>
          </p:sp>
        </p:grpSp>
        <p:sp>
          <p:nvSpPr>
            <p:cNvPr id="81948" name="Text Box 48"/>
            <p:cNvSpPr txBox="1">
              <a:spLocks noChangeArrowheads="1"/>
            </p:cNvSpPr>
            <p:nvPr/>
          </p:nvSpPr>
          <p:spPr bwMode="auto">
            <a:xfrm>
              <a:off x="864" y="3024"/>
              <a:ext cx="203" cy="250"/>
            </a:xfrm>
            <a:prstGeom prst="rect">
              <a:avLst/>
            </a:prstGeom>
            <a:noFill/>
            <a:ln w="9525">
              <a:noFill/>
              <a:miter lim="800000"/>
              <a:headEnd/>
              <a:tailEnd/>
            </a:ln>
          </p:spPr>
          <p:txBody>
            <a:bodyPr wrap="none">
              <a:spAutoFit/>
            </a:bodyPr>
            <a:lstStyle/>
            <a:p>
              <a:r>
                <a:rPr lang="en-US" sz="2000"/>
                <a:t>5</a:t>
              </a:r>
            </a:p>
          </p:txBody>
        </p:sp>
        <p:sp>
          <p:nvSpPr>
            <p:cNvPr id="81949" name="Text Box 49"/>
            <p:cNvSpPr txBox="1">
              <a:spLocks noChangeArrowheads="1"/>
            </p:cNvSpPr>
            <p:nvPr/>
          </p:nvSpPr>
          <p:spPr bwMode="auto">
            <a:xfrm>
              <a:off x="720" y="2784"/>
              <a:ext cx="203" cy="250"/>
            </a:xfrm>
            <a:prstGeom prst="rect">
              <a:avLst/>
            </a:prstGeom>
            <a:noFill/>
            <a:ln w="9525">
              <a:noFill/>
              <a:miter lim="800000"/>
              <a:headEnd/>
              <a:tailEnd/>
            </a:ln>
          </p:spPr>
          <p:txBody>
            <a:bodyPr wrap="none">
              <a:spAutoFit/>
            </a:bodyPr>
            <a:lstStyle/>
            <a:p>
              <a:r>
                <a:rPr lang="en-US" sz="2000"/>
                <a:t>1</a:t>
              </a:r>
            </a:p>
          </p:txBody>
        </p:sp>
        <p:sp>
          <p:nvSpPr>
            <p:cNvPr id="81950" name="Text Box 50"/>
            <p:cNvSpPr txBox="1">
              <a:spLocks noChangeArrowheads="1"/>
            </p:cNvSpPr>
            <p:nvPr/>
          </p:nvSpPr>
          <p:spPr bwMode="auto">
            <a:xfrm>
              <a:off x="720" y="3456"/>
              <a:ext cx="290" cy="250"/>
            </a:xfrm>
            <a:prstGeom prst="rect">
              <a:avLst/>
            </a:prstGeom>
            <a:noFill/>
            <a:ln w="9525">
              <a:noFill/>
              <a:miter lim="800000"/>
              <a:headEnd/>
              <a:tailEnd/>
            </a:ln>
          </p:spPr>
          <p:txBody>
            <a:bodyPr wrap="none">
              <a:spAutoFit/>
            </a:bodyPr>
            <a:lstStyle/>
            <a:p>
              <a:r>
                <a:rPr lang="en-US" sz="2000"/>
                <a:t>15</a:t>
              </a:r>
            </a:p>
          </p:txBody>
        </p:sp>
        <p:sp>
          <p:nvSpPr>
            <p:cNvPr id="81951" name="Text Box 51"/>
            <p:cNvSpPr txBox="1">
              <a:spLocks noChangeArrowheads="1"/>
            </p:cNvSpPr>
            <p:nvPr/>
          </p:nvSpPr>
          <p:spPr bwMode="auto">
            <a:xfrm>
              <a:off x="1440" y="2784"/>
              <a:ext cx="290" cy="250"/>
            </a:xfrm>
            <a:prstGeom prst="rect">
              <a:avLst/>
            </a:prstGeom>
            <a:noFill/>
            <a:ln w="9525">
              <a:noFill/>
              <a:miter lim="800000"/>
              <a:headEnd/>
              <a:tailEnd/>
            </a:ln>
          </p:spPr>
          <p:txBody>
            <a:bodyPr wrap="none">
              <a:spAutoFit/>
            </a:bodyPr>
            <a:lstStyle/>
            <a:p>
              <a:r>
                <a:rPr lang="en-US" sz="2000"/>
                <a:t>10</a:t>
              </a:r>
            </a:p>
          </p:txBody>
        </p:sp>
        <p:sp>
          <p:nvSpPr>
            <p:cNvPr id="81952" name="Text Box 52"/>
            <p:cNvSpPr txBox="1">
              <a:spLocks noChangeArrowheads="1"/>
            </p:cNvSpPr>
            <p:nvPr/>
          </p:nvSpPr>
          <p:spPr bwMode="auto">
            <a:xfrm>
              <a:off x="1488" y="3360"/>
              <a:ext cx="203" cy="250"/>
            </a:xfrm>
            <a:prstGeom prst="rect">
              <a:avLst/>
            </a:prstGeom>
            <a:noFill/>
            <a:ln w="9525">
              <a:noFill/>
              <a:miter lim="800000"/>
              <a:headEnd/>
              <a:tailEnd/>
            </a:ln>
          </p:spPr>
          <p:txBody>
            <a:bodyPr wrap="none">
              <a:spAutoFit/>
            </a:bodyPr>
            <a:lstStyle/>
            <a:p>
              <a:r>
                <a:rPr lang="en-US" sz="2000"/>
                <a:t>5</a:t>
              </a:r>
            </a:p>
          </p:txBody>
        </p:sp>
        <p:sp>
          <p:nvSpPr>
            <p:cNvPr id="81953" name="Text Box 53"/>
            <p:cNvSpPr txBox="1">
              <a:spLocks noChangeArrowheads="1"/>
            </p:cNvSpPr>
            <p:nvPr/>
          </p:nvSpPr>
          <p:spPr bwMode="auto">
            <a:xfrm>
              <a:off x="1344" y="3024"/>
              <a:ext cx="203" cy="250"/>
            </a:xfrm>
            <a:prstGeom prst="rect">
              <a:avLst/>
            </a:prstGeom>
            <a:noFill/>
            <a:ln w="9525">
              <a:noFill/>
              <a:miter lim="800000"/>
              <a:headEnd/>
              <a:tailEnd/>
            </a:ln>
          </p:spPr>
          <p:txBody>
            <a:bodyPr wrap="none">
              <a:spAutoFit/>
            </a:bodyPr>
            <a:lstStyle/>
            <a:p>
              <a:r>
                <a:rPr lang="en-US" sz="2000"/>
                <a:t>5</a:t>
              </a:r>
            </a:p>
          </p:txBody>
        </p:sp>
      </p:grpSp>
      <p:grpSp>
        <p:nvGrpSpPr>
          <p:cNvPr id="13" name="Group 54"/>
          <p:cNvGrpSpPr>
            <a:grpSpLocks/>
          </p:cNvGrpSpPr>
          <p:nvPr/>
        </p:nvGrpSpPr>
        <p:grpSpPr bwMode="auto">
          <a:xfrm>
            <a:off x="3962400" y="4876800"/>
            <a:ext cx="914400" cy="1536700"/>
            <a:chOff x="2496" y="3072"/>
            <a:chExt cx="576" cy="968"/>
          </a:xfrm>
        </p:grpSpPr>
        <p:grpSp>
          <p:nvGrpSpPr>
            <p:cNvPr id="81938" name="Group 55"/>
            <p:cNvGrpSpPr>
              <a:grpSpLocks/>
            </p:cNvGrpSpPr>
            <p:nvPr/>
          </p:nvGrpSpPr>
          <p:grpSpPr bwMode="auto">
            <a:xfrm>
              <a:off x="2496" y="3072"/>
              <a:ext cx="434" cy="968"/>
              <a:chOff x="2496" y="3072"/>
              <a:chExt cx="434" cy="968"/>
            </a:xfrm>
          </p:grpSpPr>
          <p:sp>
            <p:nvSpPr>
              <p:cNvPr id="81940" name="Rectangle 56"/>
              <p:cNvSpPr>
                <a:spLocks noChangeArrowheads="1"/>
              </p:cNvSpPr>
              <p:nvPr/>
            </p:nvSpPr>
            <p:spPr bwMode="auto">
              <a:xfrm>
                <a:off x="2732" y="3275"/>
                <a:ext cx="107" cy="148"/>
              </a:xfrm>
              <a:prstGeom prst="rect">
                <a:avLst/>
              </a:prstGeom>
              <a:solidFill>
                <a:schemeClr val="bg1"/>
              </a:solidFill>
              <a:ln w="9525">
                <a:solidFill>
                  <a:schemeClr val="bg1"/>
                </a:solidFill>
                <a:miter lim="800000"/>
                <a:headEnd/>
                <a:tailEnd/>
              </a:ln>
            </p:spPr>
            <p:txBody>
              <a:bodyPr wrap="none" anchor="ctr"/>
              <a:lstStyle/>
              <a:p>
                <a:endParaRPr lang="th-TH"/>
              </a:p>
            </p:txBody>
          </p:sp>
          <p:sp>
            <p:nvSpPr>
              <p:cNvPr id="81941" name="Line 57"/>
              <p:cNvSpPr>
                <a:spLocks noChangeShapeType="1"/>
              </p:cNvSpPr>
              <p:nvPr/>
            </p:nvSpPr>
            <p:spPr bwMode="auto">
              <a:xfrm>
                <a:off x="2784" y="3264"/>
                <a:ext cx="0" cy="384"/>
              </a:xfrm>
              <a:prstGeom prst="line">
                <a:avLst/>
              </a:prstGeom>
              <a:noFill/>
              <a:ln w="9525">
                <a:solidFill>
                  <a:schemeClr val="tx1"/>
                </a:solidFill>
                <a:round/>
                <a:headEnd/>
                <a:tailEnd type="triangle" w="med" len="med"/>
              </a:ln>
            </p:spPr>
            <p:txBody>
              <a:bodyPr wrap="none"/>
              <a:lstStyle/>
              <a:p>
                <a:endParaRPr lang="th-TH"/>
              </a:p>
            </p:txBody>
          </p:sp>
          <p:grpSp>
            <p:nvGrpSpPr>
              <p:cNvPr id="81942" name="Group 58"/>
              <p:cNvGrpSpPr>
                <a:grpSpLocks/>
              </p:cNvGrpSpPr>
              <p:nvPr/>
            </p:nvGrpSpPr>
            <p:grpSpPr bwMode="auto">
              <a:xfrm>
                <a:off x="2496" y="3600"/>
                <a:ext cx="434" cy="440"/>
                <a:chOff x="2496" y="3600"/>
                <a:chExt cx="434" cy="440"/>
              </a:xfrm>
            </p:grpSpPr>
            <p:sp>
              <p:nvSpPr>
                <p:cNvPr id="81944" name="Oval 59"/>
                <p:cNvSpPr>
                  <a:spLocks noChangeArrowheads="1"/>
                </p:cNvSpPr>
                <p:nvPr/>
              </p:nvSpPr>
              <p:spPr bwMode="auto">
                <a:xfrm>
                  <a:off x="2688" y="3648"/>
                  <a:ext cx="192" cy="192"/>
                </a:xfrm>
                <a:prstGeom prst="ellipse">
                  <a:avLst/>
                </a:prstGeom>
                <a:solidFill>
                  <a:srgbClr val="33CC33"/>
                </a:solidFill>
                <a:ln w="9525">
                  <a:solidFill>
                    <a:schemeClr val="tx1"/>
                  </a:solidFill>
                  <a:round/>
                  <a:headEnd/>
                  <a:tailEnd/>
                </a:ln>
              </p:spPr>
              <p:txBody>
                <a:bodyPr wrap="none" anchor="ctr"/>
                <a:lstStyle/>
                <a:p>
                  <a:endParaRPr lang="th-TH"/>
                </a:p>
              </p:txBody>
            </p:sp>
            <p:sp>
              <p:nvSpPr>
                <p:cNvPr id="81945" name="Text Box 60"/>
                <p:cNvSpPr txBox="1">
                  <a:spLocks noChangeArrowheads="1"/>
                </p:cNvSpPr>
                <p:nvPr/>
              </p:nvSpPr>
              <p:spPr bwMode="auto">
                <a:xfrm>
                  <a:off x="2496" y="3600"/>
                  <a:ext cx="244" cy="288"/>
                </a:xfrm>
                <a:prstGeom prst="rect">
                  <a:avLst/>
                </a:prstGeom>
                <a:noFill/>
                <a:ln w="9525">
                  <a:noFill/>
                  <a:miter lim="800000"/>
                  <a:headEnd/>
                  <a:tailEnd/>
                </a:ln>
              </p:spPr>
              <p:txBody>
                <a:bodyPr wrap="none">
                  <a:spAutoFit/>
                </a:bodyPr>
                <a:lstStyle/>
                <a:p>
                  <a:r>
                    <a:rPr lang="en-US"/>
                    <a:t>G</a:t>
                  </a:r>
                </a:p>
              </p:txBody>
            </p:sp>
            <p:sp>
              <p:nvSpPr>
                <p:cNvPr id="81946" name="Text Box 61"/>
                <p:cNvSpPr txBox="1">
                  <a:spLocks noChangeArrowheads="1"/>
                </p:cNvSpPr>
                <p:nvPr/>
              </p:nvSpPr>
              <p:spPr bwMode="auto">
                <a:xfrm>
                  <a:off x="2656" y="3809"/>
                  <a:ext cx="274" cy="231"/>
                </a:xfrm>
                <a:prstGeom prst="rect">
                  <a:avLst/>
                </a:prstGeom>
                <a:noFill/>
                <a:ln w="9525">
                  <a:noFill/>
                  <a:miter lim="800000"/>
                  <a:headEnd/>
                  <a:tailEnd/>
                </a:ln>
              </p:spPr>
              <p:txBody>
                <a:bodyPr wrap="none">
                  <a:spAutoFit/>
                </a:bodyPr>
                <a:lstStyle/>
                <a:p>
                  <a:r>
                    <a:rPr lang="en-US" sz="1800"/>
                    <a:t>11</a:t>
                  </a:r>
                </a:p>
              </p:txBody>
            </p:sp>
          </p:grpSp>
          <p:sp>
            <p:nvSpPr>
              <p:cNvPr id="81943" name="Oval 62"/>
              <p:cNvSpPr>
                <a:spLocks noChangeArrowheads="1"/>
              </p:cNvSpPr>
              <p:nvPr/>
            </p:nvSpPr>
            <p:spPr bwMode="auto">
              <a:xfrm>
                <a:off x="2688" y="3072"/>
                <a:ext cx="192" cy="192"/>
              </a:xfrm>
              <a:prstGeom prst="ellipse">
                <a:avLst/>
              </a:prstGeom>
              <a:solidFill>
                <a:schemeClr val="tx2"/>
              </a:solidFill>
              <a:ln w="9525">
                <a:solidFill>
                  <a:schemeClr val="tx1"/>
                </a:solidFill>
                <a:round/>
                <a:headEnd/>
                <a:tailEnd/>
              </a:ln>
            </p:spPr>
            <p:txBody>
              <a:bodyPr wrap="none" anchor="ctr"/>
              <a:lstStyle/>
              <a:p>
                <a:endParaRPr lang="th-TH"/>
              </a:p>
            </p:txBody>
          </p:sp>
        </p:grpSp>
        <p:sp>
          <p:nvSpPr>
            <p:cNvPr id="81939" name="Line 63"/>
            <p:cNvSpPr>
              <a:spLocks noChangeShapeType="1"/>
            </p:cNvSpPr>
            <p:nvPr/>
          </p:nvSpPr>
          <p:spPr bwMode="auto">
            <a:xfrm>
              <a:off x="2832" y="3264"/>
              <a:ext cx="240" cy="384"/>
            </a:xfrm>
            <a:prstGeom prst="line">
              <a:avLst/>
            </a:prstGeom>
            <a:noFill/>
            <a:ln w="9525">
              <a:solidFill>
                <a:schemeClr val="tx1"/>
              </a:solidFill>
              <a:prstDash val="dash"/>
              <a:round/>
              <a:headEnd/>
              <a:tailEnd type="triangle" w="med" len="med"/>
            </a:ln>
          </p:spPr>
          <p:txBody>
            <a:bodyPr wrap="none"/>
            <a:lstStyle/>
            <a:p>
              <a:endParaRPr lang="th-TH"/>
            </a:p>
          </p:txBody>
        </p:sp>
      </p:grpSp>
      <p:grpSp>
        <p:nvGrpSpPr>
          <p:cNvPr id="16" name="Group 64"/>
          <p:cNvGrpSpPr>
            <a:grpSpLocks/>
          </p:cNvGrpSpPr>
          <p:nvPr/>
        </p:nvGrpSpPr>
        <p:grpSpPr bwMode="auto">
          <a:xfrm>
            <a:off x="5486400" y="4876800"/>
            <a:ext cx="914400" cy="1539875"/>
            <a:chOff x="3456" y="3072"/>
            <a:chExt cx="576" cy="970"/>
          </a:xfrm>
        </p:grpSpPr>
        <p:grpSp>
          <p:nvGrpSpPr>
            <p:cNvPr id="81929" name="Group 65"/>
            <p:cNvGrpSpPr>
              <a:grpSpLocks/>
            </p:cNvGrpSpPr>
            <p:nvPr/>
          </p:nvGrpSpPr>
          <p:grpSpPr bwMode="auto">
            <a:xfrm>
              <a:off x="3456" y="3072"/>
              <a:ext cx="434" cy="970"/>
              <a:chOff x="3456" y="3072"/>
              <a:chExt cx="434" cy="970"/>
            </a:xfrm>
          </p:grpSpPr>
          <p:sp>
            <p:nvSpPr>
              <p:cNvPr id="81931" name="Oval 66"/>
              <p:cNvSpPr>
                <a:spLocks noChangeArrowheads="1"/>
              </p:cNvSpPr>
              <p:nvPr/>
            </p:nvSpPr>
            <p:spPr bwMode="auto">
              <a:xfrm>
                <a:off x="3648" y="3072"/>
                <a:ext cx="192" cy="192"/>
              </a:xfrm>
              <a:prstGeom prst="ellipse">
                <a:avLst/>
              </a:prstGeom>
              <a:solidFill>
                <a:schemeClr val="tx2"/>
              </a:solidFill>
              <a:ln w="9525">
                <a:solidFill>
                  <a:schemeClr val="tx1"/>
                </a:solidFill>
                <a:round/>
                <a:headEnd/>
                <a:tailEnd/>
              </a:ln>
            </p:spPr>
            <p:txBody>
              <a:bodyPr wrap="none" anchor="ctr"/>
              <a:lstStyle/>
              <a:p>
                <a:endParaRPr lang="th-TH"/>
              </a:p>
            </p:txBody>
          </p:sp>
          <p:sp>
            <p:nvSpPr>
              <p:cNvPr id="81932" name="Rectangle 67"/>
              <p:cNvSpPr>
                <a:spLocks noChangeArrowheads="1"/>
              </p:cNvSpPr>
              <p:nvPr/>
            </p:nvSpPr>
            <p:spPr bwMode="auto">
              <a:xfrm>
                <a:off x="3695" y="3291"/>
                <a:ext cx="115" cy="124"/>
              </a:xfrm>
              <a:prstGeom prst="rect">
                <a:avLst/>
              </a:prstGeom>
              <a:solidFill>
                <a:schemeClr val="bg1"/>
              </a:solidFill>
              <a:ln w="9525">
                <a:solidFill>
                  <a:schemeClr val="bg1"/>
                </a:solidFill>
                <a:miter lim="800000"/>
                <a:headEnd/>
                <a:tailEnd/>
              </a:ln>
            </p:spPr>
            <p:txBody>
              <a:bodyPr wrap="none" anchor="ctr"/>
              <a:lstStyle/>
              <a:p>
                <a:endParaRPr lang="th-TH"/>
              </a:p>
            </p:txBody>
          </p:sp>
          <p:sp>
            <p:nvSpPr>
              <p:cNvPr id="81933" name="Line 68"/>
              <p:cNvSpPr>
                <a:spLocks noChangeShapeType="1"/>
              </p:cNvSpPr>
              <p:nvPr/>
            </p:nvSpPr>
            <p:spPr bwMode="auto">
              <a:xfrm>
                <a:off x="3744" y="3264"/>
                <a:ext cx="0" cy="384"/>
              </a:xfrm>
              <a:prstGeom prst="line">
                <a:avLst/>
              </a:prstGeom>
              <a:noFill/>
              <a:ln w="9525">
                <a:solidFill>
                  <a:schemeClr val="tx1"/>
                </a:solidFill>
                <a:round/>
                <a:headEnd/>
                <a:tailEnd type="triangle" w="med" len="med"/>
              </a:ln>
            </p:spPr>
            <p:txBody>
              <a:bodyPr wrap="none"/>
              <a:lstStyle/>
              <a:p>
                <a:endParaRPr lang="th-TH"/>
              </a:p>
            </p:txBody>
          </p:sp>
          <p:grpSp>
            <p:nvGrpSpPr>
              <p:cNvPr id="81934" name="Group 69"/>
              <p:cNvGrpSpPr>
                <a:grpSpLocks/>
              </p:cNvGrpSpPr>
              <p:nvPr/>
            </p:nvGrpSpPr>
            <p:grpSpPr bwMode="auto">
              <a:xfrm>
                <a:off x="3456" y="3600"/>
                <a:ext cx="434" cy="442"/>
                <a:chOff x="3456" y="3600"/>
                <a:chExt cx="434" cy="442"/>
              </a:xfrm>
            </p:grpSpPr>
            <p:sp>
              <p:nvSpPr>
                <p:cNvPr id="81935" name="Oval 70"/>
                <p:cNvSpPr>
                  <a:spLocks noChangeArrowheads="1"/>
                </p:cNvSpPr>
                <p:nvPr/>
              </p:nvSpPr>
              <p:spPr bwMode="auto">
                <a:xfrm>
                  <a:off x="3648" y="3648"/>
                  <a:ext cx="192" cy="192"/>
                </a:xfrm>
                <a:prstGeom prst="ellipse">
                  <a:avLst/>
                </a:prstGeom>
                <a:solidFill>
                  <a:srgbClr val="33CC33"/>
                </a:solidFill>
                <a:ln w="9525">
                  <a:solidFill>
                    <a:schemeClr val="tx1"/>
                  </a:solidFill>
                  <a:round/>
                  <a:headEnd/>
                  <a:tailEnd/>
                </a:ln>
              </p:spPr>
              <p:txBody>
                <a:bodyPr wrap="none" anchor="ctr"/>
                <a:lstStyle/>
                <a:p>
                  <a:endParaRPr lang="th-TH"/>
                </a:p>
              </p:txBody>
            </p:sp>
            <p:sp>
              <p:nvSpPr>
                <p:cNvPr id="81936" name="Text Box 71"/>
                <p:cNvSpPr txBox="1">
                  <a:spLocks noChangeArrowheads="1"/>
                </p:cNvSpPr>
                <p:nvPr/>
              </p:nvSpPr>
              <p:spPr bwMode="auto">
                <a:xfrm>
                  <a:off x="3456" y="3600"/>
                  <a:ext cx="244" cy="288"/>
                </a:xfrm>
                <a:prstGeom prst="rect">
                  <a:avLst/>
                </a:prstGeom>
                <a:noFill/>
                <a:ln w="9525">
                  <a:noFill/>
                  <a:miter lim="800000"/>
                  <a:headEnd/>
                  <a:tailEnd/>
                </a:ln>
              </p:spPr>
              <p:txBody>
                <a:bodyPr wrap="none">
                  <a:spAutoFit/>
                </a:bodyPr>
                <a:lstStyle/>
                <a:p>
                  <a:r>
                    <a:rPr lang="en-US"/>
                    <a:t>G</a:t>
                  </a:r>
                </a:p>
              </p:txBody>
            </p:sp>
            <p:sp>
              <p:nvSpPr>
                <p:cNvPr id="81937" name="Text Box 72"/>
                <p:cNvSpPr txBox="1">
                  <a:spLocks noChangeArrowheads="1"/>
                </p:cNvSpPr>
                <p:nvPr/>
              </p:nvSpPr>
              <p:spPr bwMode="auto">
                <a:xfrm>
                  <a:off x="3600" y="3792"/>
                  <a:ext cx="290" cy="250"/>
                </a:xfrm>
                <a:prstGeom prst="rect">
                  <a:avLst/>
                </a:prstGeom>
                <a:noFill/>
                <a:ln w="9525">
                  <a:noFill/>
                  <a:miter lim="800000"/>
                  <a:headEnd/>
                  <a:tailEnd/>
                </a:ln>
              </p:spPr>
              <p:txBody>
                <a:bodyPr wrap="none">
                  <a:spAutoFit/>
                </a:bodyPr>
                <a:lstStyle/>
                <a:p>
                  <a:r>
                    <a:rPr lang="en-US" sz="2000"/>
                    <a:t>10</a:t>
                  </a:r>
                </a:p>
              </p:txBody>
            </p:sp>
          </p:grpSp>
        </p:grpSp>
        <p:sp>
          <p:nvSpPr>
            <p:cNvPr id="81930" name="Line 73"/>
            <p:cNvSpPr>
              <a:spLocks noChangeShapeType="1"/>
            </p:cNvSpPr>
            <p:nvPr/>
          </p:nvSpPr>
          <p:spPr bwMode="auto">
            <a:xfrm>
              <a:off x="3744" y="3264"/>
              <a:ext cx="288" cy="384"/>
            </a:xfrm>
            <a:prstGeom prst="line">
              <a:avLst/>
            </a:prstGeom>
            <a:noFill/>
            <a:ln w="9525">
              <a:solidFill>
                <a:schemeClr val="tx1"/>
              </a:solidFill>
              <a:prstDash val="dash"/>
              <a:round/>
              <a:headEnd/>
              <a:tailEnd type="triangle" w="med" len="med"/>
            </a:ln>
          </p:spPr>
          <p:txBody>
            <a:bodyPr wrap="none"/>
            <a:lstStyle/>
            <a:p>
              <a:endParaRPr lang="th-TH"/>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p:txBody>
          <a:bodyPr/>
          <a:lstStyle/>
          <a:p>
            <a:pPr eaLnBrk="1" hangingPunct="1">
              <a:defRPr/>
            </a:pPr>
            <a:r>
              <a:rPr lang="en-US" sz="4000" b="1" smtClean="0">
                <a:effectLst>
                  <a:outerShdw blurRad="38100" dist="38100" dir="2700000" algn="tl">
                    <a:srgbClr val="C0C0C0"/>
                  </a:outerShdw>
                </a:effectLst>
              </a:rPr>
              <a:t>Modified Search Algorithm</a:t>
            </a:r>
          </a:p>
        </p:txBody>
      </p:sp>
      <p:sp>
        <p:nvSpPr>
          <p:cNvPr id="82947" name="Rectangle 3" descr="Rectangle: Click to edit Master text styles&#10;Second level&#10;Third level&#10;Fourth level&#10;Fifth level"/>
          <p:cNvSpPr>
            <a:spLocks noGrp="1" noChangeArrowheads="1"/>
          </p:cNvSpPr>
          <p:nvPr>
            <p:ph type="body" idx="1"/>
          </p:nvPr>
        </p:nvSpPr>
        <p:spPr/>
        <p:txBody>
          <a:bodyPr/>
          <a:lstStyle/>
          <a:p>
            <a:pPr marL="609600" indent="-609600" eaLnBrk="1" hangingPunct="1">
              <a:buFont typeface="Wingdings" pitchFamily="2" charset="2"/>
              <a:buAutoNum type="arabicPeriod"/>
            </a:pPr>
            <a:r>
              <a:rPr lang="en-US" sz="2400" smtClean="0">
                <a:sym typeface="Wingdings" pitchFamily="2" charset="2"/>
              </a:rPr>
              <a:t>INSERT(</a:t>
            </a:r>
            <a:r>
              <a:rPr lang="en-US" sz="2400" smtClean="0"/>
              <a:t>initial-node,FRINGE)</a:t>
            </a:r>
          </a:p>
          <a:p>
            <a:pPr marL="609600" indent="-609600" eaLnBrk="1" hangingPunct="1">
              <a:buFont typeface="Wingdings" pitchFamily="2" charset="2"/>
              <a:buAutoNum type="arabicPeriod"/>
            </a:pPr>
            <a:r>
              <a:rPr lang="en-US" sz="2400" smtClean="0"/>
              <a:t>Repeat:</a:t>
            </a:r>
          </a:p>
          <a:p>
            <a:pPr marL="990600" lvl="1" indent="-533400" eaLnBrk="1" hangingPunct="1">
              <a:buFont typeface="Wingdings" pitchFamily="2" charset="2"/>
              <a:buBlip>
                <a:blip r:embed="rId3"/>
              </a:buBlip>
            </a:pPr>
            <a:r>
              <a:rPr lang="en-US" sz="2400" smtClean="0"/>
              <a:t>If FRINGE is empty then return </a:t>
            </a:r>
            <a:r>
              <a:rPr lang="en-US" sz="2400" smtClean="0">
                <a:solidFill>
                  <a:srgbClr val="CC6600"/>
                </a:solidFill>
              </a:rPr>
              <a:t>failure</a:t>
            </a:r>
          </a:p>
          <a:p>
            <a:pPr marL="990600" lvl="1" indent="-533400" eaLnBrk="1" hangingPunct="1">
              <a:buFont typeface="Wingdings" pitchFamily="2" charset="2"/>
              <a:buBlip>
                <a:blip r:embed="rId3"/>
              </a:buBlip>
            </a:pPr>
            <a:r>
              <a:rPr lang="en-US" sz="2400" smtClean="0">
                <a:solidFill>
                  <a:srgbClr val="339933"/>
                </a:solidFill>
              </a:rPr>
              <a:t>n</a:t>
            </a:r>
            <a:r>
              <a:rPr lang="en-US" sz="2400" smtClean="0"/>
              <a:t> </a:t>
            </a:r>
            <a:r>
              <a:rPr lang="en-US" sz="2400" smtClean="0">
                <a:sym typeface="Wingdings" pitchFamily="2" charset="2"/>
              </a:rPr>
              <a:t> REMOVE(FRINGE)</a:t>
            </a:r>
          </a:p>
          <a:p>
            <a:pPr marL="990600" lvl="1" indent="-533400" eaLnBrk="1" hangingPunct="1">
              <a:buFont typeface="Wingdings" pitchFamily="2" charset="2"/>
              <a:buBlip>
                <a:blip r:embed="rId3"/>
              </a:buBlip>
            </a:pPr>
            <a:r>
              <a:rPr lang="en-US" sz="2400" smtClean="0">
                <a:solidFill>
                  <a:srgbClr val="F81706"/>
                </a:solidFill>
                <a:sym typeface="Wingdings" pitchFamily="2" charset="2"/>
              </a:rPr>
              <a:t>s</a:t>
            </a:r>
            <a:r>
              <a:rPr lang="en-US" sz="2400" smtClean="0">
                <a:sym typeface="Wingdings" pitchFamily="2" charset="2"/>
              </a:rPr>
              <a:t>  STATE(</a:t>
            </a:r>
            <a:r>
              <a:rPr lang="en-US" sz="2400" smtClean="0">
                <a:solidFill>
                  <a:srgbClr val="339933"/>
                </a:solidFill>
                <a:sym typeface="Wingdings" pitchFamily="2" charset="2"/>
              </a:rPr>
              <a:t>n</a:t>
            </a:r>
            <a:r>
              <a:rPr lang="en-US" sz="2400" smtClean="0">
                <a:sym typeface="Wingdings" pitchFamily="2" charset="2"/>
              </a:rPr>
              <a:t>)</a:t>
            </a:r>
          </a:p>
          <a:p>
            <a:pPr marL="990600" lvl="1" indent="-533400" eaLnBrk="1" hangingPunct="1">
              <a:buFont typeface="Wingdings" pitchFamily="2" charset="2"/>
              <a:buBlip>
                <a:blip r:embed="rId3"/>
              </a:buBlip>
            </a:pPr>
            <a:r>
              <a:rPr lang="en-US" sz="2400" smtClean="0">
                <a:sym typeface="Wingdings" pitchFamily="2" charset="2"/>
              </a:rPr>
              <a:t>If GOAL?(</a:t>
            </a:r>
            <a:r>
              <a:rPr lang="en-US" sz="2400" smtClean="0">
                <a:solidFill>
                  <a:srgbClr val="F81706"/>
                </a:solidFill>
                <a:sym typeface="Wingdings" pitchFamily="2" charset="2"/>
              </a:rPr>
              <a:t>s</a:t>
            </a:r>
            <a:r>
              <a:rPr lang="en-US" sz="2400" smtClean="0">
                <a:sym typeface="Wingdings" pitchFamily="2" charset="2"/>
              </a:rPr>
              <a:t>) then return </a:t>
            </a:r>
            <a:r>
              <a:rPr lang="en-US" sz="2400" smtClean="0">
                <a:solidFill>
                  <a:srgbClr val="CC6600"/>
                </a:solidFill>
                <a:sym typeface="Wingdings" pitchFamily="2" charset="2"/>
              </a:rPr>
              <a:t>path or goal state</a:t>
            </a:r>
            <a:endParaRPr lang="en-US" sz="2400" smtClean="0">
              <a:solidFill>
                <a:srgbClr val="339933"/>
              </a:solidFill>
              <a:sym typeface="Wingdings" pitchFamily="2" charset="2"/>
            </a:endParaRPr>
          </a:p>
          <a:p>
            <a:pPr marL="990600" lvl="1" indent="-533400" eaLnBrk="1" hangingPunct="1">
              <a:buFont typeface="Wingdings" pitchFamily="2" charset="2"/>
              <a:buBlip>
                <a:blip r:embed="rId3"/>
              </a:buBlip>
            </a:pPr>
            <a:r>
              <a:rPr lang="en-US" sz="2400" smtClean="0"/>
              <a:t>For every state </a:t>
            </a:r>
            <a:r>
              <a:rPr lang="en-US" sz="2400" smtClean="0">
                <a:solidFill>
                  <a:srgbClr val="FF6699"/>
                </a:solidFill>
              </a:rPr>
              <a:t>s’</a:t>
            </a:r>
            <a:r>
              <a:rPr lang="en-US" sz="2400" smtClean="0"/>
              <a:t> in SUCCESSORS(</a:t>
            </a:r>
            <a:r>
              <a:rPr lang="en-US" sz="2400" smtClean="0">
                <a:solidFill>
                  <a:srgbClr val="F81706"/>
                </a:solidFill>
              </a:rPr>
              <a:t>s</a:t>
            </a:r>
            <a:r>
              <a:rPr lang="en-US" sz="2400" smtClean="0"/>
              <a:t>)</a:t>
            </a:r>
          </a:p>
          <a:p>
            <a:pPr marL="1371600" lvl="2" indent="-457200" eaLnBrk="1" hangingPunct="1">
              <a:buFont typeface="Wingdings" pitchFamily="2" charset="2"/>
              <a:buChar char="§"/>
            </a:pPr>
            <a:r>
              <a:rPr lang="en-US" smtClean="0"/>
              <a:t>Create a node </a:t>
            </a:r>
            <a:r>
              <a:rPr lang="en-US" smtClean="0">
                <a:solidFill>
                  <a:srgbClr val="CC0066"/>
                </a:solidFill>
              </a:rPr>
              <a:t>n’</a:t>
            </a:r>
          </a:p>
          <a:p>
            <a:pPr marL="1371600" lvl="2" indent="-457200" eaLnBrk="1" hangingPunct="1">
              <a:buFont typeface="Wingdings" pitchFamily="2" charset="2"/>
              <a:buChar char="§"/>
            </a:pPr>
            <a:r>
              <a:rPr lang="en-US" smtClean="0"/>
              <a:t>INSERT(</a:t>
            </a:r>
            <a:r>
              <a:rPr lang="en-US" smtClean="0">
                <a:solidFill>
                  <a:srgbClr val="CC0066"/>
                </a:solidFill>
              </a:rPr>
              <a:t>n’</a:t>
            </a:r>
            <a:r>
              <a:rPr lang="en-US" smtClean="0"/>
              <a:t>,FRINGE)</a:t>
            </a:r>
          </a:p>
          <a:p>
            <a:pPr marL="990600" lvl="1" indent="-533400" eaLnBrk="1" hangingPunct="1">
              <a:buFont typeface="Wingdings" pitchFamily="2" charset="2"/>
              <a:buAutoNum type="arabicPeriod"/>
            </a:pPr>
            <a:endParaRPr lang="en-US" sz="2400" smtClean="0"/>
          </a:p>
        </p:txBody>
      </p:sp>
      <p:sp>
        <p:nvSpPr>
          <p:cNvPr id="82948" name="Rounded Rectangle 3"/>
          <p:cNvSpPr>
            <a:spLocks noChangeArrowheads="1"/>
          </p:cNvSpPr>
          <p:nvPr/>
        </p:nvSpPr>
        <p:spPr bwMode="auto">
          <a:xfrm>
            <a:off x="1219200" y="4114800"/>
            <a:ext cx="6705600" cy="457200"/>
          </a:xfrm>
          <a:prstGeom prst="roundRect">
            <a:avLst>
              <a:gd name="adj" fmla="val 16667"/>
            </a:avLst>
          </a:prstGeom>
          <a:noFill/>
          <a:ln w="9525" algn="ctr">
            <a:solidFill>
              <a:schemeClr val="tx1"/>
            </a:solidFill>
            <a:round/>
            <a:headEnd/>
            <a:tailEnd/>
          </a:ln>
        </p:spPr>
        <p:txBody>
          <a:bodyPr wrap="none"/>
          <a:lstStyle/>
          <a:p>
            <a:endParaRPr lang="th-TH"/>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sz="4000" b="1" smtClean="0"/>
              <a:t>Summary</a:t>
            </a:r>
          </a:p>
        </p:txBody>
      </p:sp>
      <p:sp>
        <p:nvSpPr>
          <p:cNvPr id="8397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mtClean="0"/>
              <a:t> Search tree </a:t>
            </a:r>
            <a:r>
              <a:rPr lang="en-US" smtClean="0">
                <a:cs typeface="Times New Roman" pitchFamily="18" charset="0"/>
                <a:sym typeface="Symbol" pitchFamily="18" charset="2"/>
              </a:rPr>
              <a:t> state space</a:t>
            </a:r>
            <a:endParaRPr lang="en-US" smtClean="0"/>
          </a:p>
          <a:p>
            <a:pPr eaLnBrk="1" hangingPunct="1"/>
            <a:r>
              <a:rPr lang="en-US" smtClean="0"/>
              <a:t> Search strategies: breadth-first, depth-first, and variants</a:t>
            </a:r>
          </a:p>
          <a:p>
            <a:pPr eaLnBrk="1" hangingPunct="1"/>
            <a:r>
              <a:rPr lang="en-US" smtClean="0"/>
              <a:t> Evaluation of strategies: completeness, optimality, time and space complexity</a:t>
            </a:r>
          </a:p>
          <a:p>
            <a:pPr eaLnBrk="1" hangingPunct="1"/>
            <a:r>
              <a:rPr lang="en-US" smtClean="0"/>
              <a:t> Avoiding repeated states</a:t>
            </a:r>
          </a:p>
          <a:p>
            <a:pPr eaLnBrk="1" hangingPunct="1"/>
            <a:r>
              <a:rPr lang="en-US" smtClean="0"/>
              <a:t> Optimal search with variable step costs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914400" y="838200"/>
            <a:ext cx="7696200" cy="5562600"/>
            <a:chOff x="0" y="0"/>
            <a:chExt cx="5415636" cy="3911600"/>
          </a:xfrm>
        </p:grpSpPr>
        <p:cxnSp>
          <p:nvCxnSpPr>
            <p:cNvPr id="5" name="Straight Connector 4"/>
            <p:cNvCxnSpPr/>
            <p:nvPr/>
          </p:nvCxnSpPr>
          <p:spPr>
            <a:xfrm flipH="1">
              <a:off x="2055571" y="215798"/>
              <a:ext cx="527050" cy="46990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2640787" y="215798"/>
              <a:ext cx="698500" cy="4572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2615184" y="153619"/>
              <a:ext cx="44450" cy="527050"/>
            </a:xfrm>
            <a:prstGeom prst="line">
              <a:avLst/>
            </a:prstGeom>
          </p:spPr>
          <p:style>
            <a:lnRef idx="1">
              <a:schemeClr val="dk1"/>
            </a:lnRef>
            <a:fillRef idx="0">
              <a:schemeClr val="dk1"/>
            </a:fillRef>
            <a:effectRef idx="0">
              <a:schemeClr val="dk1"/>
            </a:effectRef>
            <a:fontRef idx="minor">
              <a:schemeClr val="tx1"/>
            </a:fontRef>
          </p:style>
        </p:cxnSp>
        <p:sp>
          <p:nvSpPr>
            <p:cNvPr id="8" name="Oval 7"/>
            <p:cNvSpPr/>
            <p:nvPr/>
          </p:nvSpPr>
          <p:spPr>
            <a:xfrm>
              <a:off x="2465222" y="0"/>
              <a:ext cx="273050" cy="2540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9" name="Straight Connector 8"/>
            <p:cNvCxnSpPr/>
            <p:nvPr/>
          </p:nvCxnSpPr>
          <p:spPr>
            <a:xfrm>
              <a:off x="3416198" y="797357"/>
              <a:ext cx="69850" cy="50482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474720" y="797357"/>
              <a:ext cx="698500" cy="4572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3397910" y="760781"/>
              <a:ext cx="495300" cy="574675"/>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H="1">
              <a:off x="698602" y="790042"/>
              <a:ext cx="1346200" cy="51117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flipH="1">
              <a:off x="1916582" y="826618"/>
              <a:ext cx="152400" cy="4445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a:off x="1104595" y="786384"/>
              <a:ext cx="958850" cy="523875"/>
            </a:xfrm>
            <a:prstGeom prst="line">
              <a:avLst/>
            </a:prstGeom>
          </p:spPr>
          <p:style>
            <a:lnRef idx="1">
              <a:schemeClr val="dk1"/>
            </a:lnRef>
            <a:fillRef idx="0">
              <a:schemeClr val="dk1"/>
            </a:fillRef>
            <a:effectRef idx="0">
              <a:schemeClr val="dk1"/>
            </a:effectRef>
            <a:fontRef idx="minor">
              <a:schemeClr val="tx1"/>
            </a:fontRef>
          </p:style>
        </p:cxnSp>
        <p:sp>
          <p:nvSpPr>
            <p:cNvPr id="15" name="Oval 14"/>
            <p:cNvSpPr/>
            <p:nvPr/>
          </p:nvSpPr>
          <p:spPr>
            <a:xfrm>
              <a:off x="566928" y="1250899"/>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6" name="Straight Connector 15"/>
            <p:cNvCxnSpPr/>
            <p:nvPr/>
          </p:nvCxnSpPr>
          <p:spPr>
            <a:xfrm>
              <a:off x="2103120" y="779069"/>
              <a:ext cx="222250" cy="536575"/>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2699309" y="811987"/>
              <a:ext cx="323850" cy="460375"/>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H="1">
              <a:off x="2629814" y="786384"/>
              <a:ext cx="38100" cy="517525"/>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H="1">
              <a:off x="1536192" y="811987"/>
              <a:ext cx="527050" cy="4699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4246474" y="1408176"/>
              <a:ext cx="520700" cy="44132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4220870" y="1345997"/>
              <a:ext cx="44450" cy="527050"/>
            </a:xfrm>
            <a:prstGeom prst="line">
              <a:avLst/>
            </a:prstGeom>
          </p:spPr>
          <p:style>
            <a:lnRef idx="1">
              <a:schemeClr val="dk1"/>
            </a:lnRef>
            <a:fillRef idx="0">
              <a:schemeClr val="dk1"/>
            </a:fillRef>
            <a:effectRef idx="0">
              <a:schemeClr val="dk1"/>
            </a:effectRef>
            <a:fontRef idx="minor">
              <a:schemeClr val="tx1"/>
            </a:fontRef>
          </p:style>
        </p:cxnSp>
        <p:sp>
          <p:nvSpPr>
            <p:cNvPr id="22" name="Oval 21"/>
            <p:cNvSpPr/>
            <p:nvPr/>
          </p:nvSpPr>
          <p:spPr>
            <a:xfrm>
              <a:off x="2168957" y="1214323"/>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3" name="Oval 22"/>
            <p:cNvSpPr/>
            <p:nvPr/>
          </p:nvSpPr>
          <p:spPr>
            <a:xfrm>
              <a:off x="4129430" y="1817827"/>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4" name="Oval 23"/>
            <p:cNvSpPr/>
            <p:nvPr/>
          </p:nvSpPr>
          <p:spPr>
            <a:xfrm>
              <a:off x="1927555" y="640080"/>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5" name="Oval 24"/>
            <p:cNvSpPr/>
            <p:nvPr/>
          </p:nvSpPr>
          <p:spPr>
            <a:xfrm>
              <a:off x="2523744" y="625450"/>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Oval 25"/>
            <p:cNvSpPr/>
            <p:nvPr/>
          </p:nvSpPr>
          <p:spPr>
            <a:xfrm>
              <a:off x="3211373" y="632765"/>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7" name="Oval 26"/>
            <p:cNvSpPr/>
            <p:nvPr/>
          </p:nvSpPr>
          <p:spPr>
            <a:xfrm>
              <a:off x="4041648" y="1214323"/>
              <a:ext cx="273050" cy="254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 name="Oval 27"/>
            <p:cNvSpPr/>
            <p:nvPr/>
          </p:nvSpPr>
          <p:spPr>
            <a:xfrm>
              <a:off x="2893162" y="1203350"/>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9" name="Straight Connector 28"/>
            <p:cNvCxnSpPr/>
            <p:nvPr/>
          </p:nvCxnSpPr>
          <p:spPr>
            <a:xfrm flipH="1">
              <a:off x="2596896" y="1411834"/>
              <a:ext cx="25400" cy="454025"/>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3855110" y="1422806"/>
              <a:ext cx="25400" cy="428625"/>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3493008" y="1389888"/>
              <a:ext cx="44450" cy="527050"/>
            </a:xfrm>
            <a:prstGeom prst="line">
              <a:avLst/>
            </a:prstGeom>
          </p:spPr>
          <p:style>
            <a:lnRef idx="1">
              <a:schemeClr val="dk1"/>
            </a:lnRef>
            <a:fillRef idx="0">
              <a:schemeClr val="dk1"/>
            </a:fillRef>
            <a:effectRef idx="0">
              <a:schemeClr val="dk1"/>
            </a:effectRef>
            <a:fontRef idx="minor">
              <a:schemeClr val="tx1"/>
            </a:fontRef>
          </p:style>
        </p:cxnSp>
        <p:sp>
          <p:nvSpPr>
            <p:cNvPr id="32" name="Oval 31"/>
            <p:cNvSpPr/>
            <p:nvPr/>
          </p:nvSpPr>
          <p:spPr>
            <a:xfrm>
              <a:off x="3379622" y="1803197"/>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3" name="Straight Connector 32"/>
            <p:cNvCxnSpPr/>
            <p:nvPr/>
          </p:nvCxnSpPr>
          <p:spPr>
            <a:xfrm flipH="1">
              <a:off x="793699" y="1430122"/>
              <a:ext cx="292100" cy="447675"/>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1934870" y="1393546"/>
              <a:ext cx="139700" cy="473075"/>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flipH="1">
              <a:off x="1397203" y="1371600"/>
              <a:ext cx="95250" cy="498475"/>
            </a:xfrm>
            <a:prstGeom prst="line">
              <a:avLst/>
            </a:prstGeom>
          </p:spPr>
          <p:style>
            <a:lnRef idx="1">
              <a:schemeClr val="dk1"/>
            </a:lnRef>
            <a:fillRef idx="0">
              <a:schemeClr val="dk1"/>
            </a:fillRef>
            <a:effectRef idx="0">
              <a:schemeClr val="dk1"/>
            </a:effectRef>
            <a:fontRef idx="minor">
              <a:schemeClr val="tx1"/>
            </a:fontRef>
          </p:style>
        </p:cxnSp>
        <p:sp>
          <p:nvSpPr>
            <p:cNvPr id="36" name="Oval 35"/>
            <p:cNvSpPr/>
            <p:nvPr/>
          </p:nvSpPr>
          <p:spPr>
            <a:xfrm>
              <a:off x="1945843" y="1825142"/>
              <a:ext cx="273050" cy="254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37" name="Straight Connector 36"/>
            <p:cNvCxnSpPr/>
            <p:nvPr/>
          </p:nvCxnSpPr>
          <p:spPr>
            <a:xfrm flipH="1">
              <a:off x="464515" y="2000707"/>
              <a:ext cx="323850" cy="511175"/>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1404518" y="1989734"/>
              <a:ext cx="95250" cy="53975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H="1">
              <a:off x="779069" y="2004365"/>
              <a:ext cx="63500" cy="511175"/>
            </a:xfrm>
            <a:prstGeom prst="line">
              <a:avLst/>
            </a:prstGeom>
          </p:spPr>
          <p:style>
            <a:lnRef idx="1">
              <a:schemeClr val="dk1"/>
            </a:lnRef>
            <a:fillRef idx="0">
              <a:schemeClr val="dk1"/>
            </a:fillRef>
            <a:effectRef idx="0">
              <a:schemeClr val="dk1"/>
            </a:effectRef>
            <a:fontRef idx="minor">
              <a:schemeClr val="tx1"/>
            </a:fontRef>
          </p:style>
        </p:cxnSp>
        <p:sp>
          <p:nvSpPr>
            <p:cNvPr id="40" name="Oval 39"/>
            <p:cNvSpPr/>
            <p:nvPr/>
          </p:nvSpPr>
          <p:spPr>
            <a:xfrm>
              <a:off x="336499" y="2428646"/>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1" name="Straight Connector 40"/>
            <p:cNvCxnSpPr/>
            <p:nvPr/>
          </p:nvCxnSpPr>
          <p:spPr>
            <a:xfrm>
              <a:off x="881482" y="2018995"/>
              <a:ext cx="273050" cy="48260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flipH="1">
              <a:off x="2494483" y="2004365"/>
              <a:ext cx="107950" cy="523875"/>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1751990" y="1982419"/>
              <a:ext cx="228600" cy="574675"/>
            </a:xfrm>
            <a:prstGeom prst="line">
              <a:avLst/>
            </a:prstGeom>
          </p:spPr>
          <p:style>
            <a:lnRef idx="1">
              <a:schemeClr val="dk1"/>
            </a:lnRef>
            <a:fillRef idx="0">
              <a:schemeClr val="dk1"/>
            </a:fillRef>
            <a:effectRef idx="0">
              <a:schemeClr val="dk1"/>
            </a:effectRef>
            <a:fontRef idx="minor">
              <a:schemeClr val="tx1"/>
            </a:fontRef>
          </p:style>
        </p:cxnSp>
        <p:sp>
          <p:nvSpPr>
            <p:cNvPr id="44" name="Oval 43"/>
            <p:cNvSpPr/>
            <p:nvPr/>
          </p:nvSpPr>
          <p:spPr>
            <a:xfrm>
              <a:off x="1861718" y="2439619"/>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5" name="Straight Connector 44"/>
            <p:cNvCxnSpPr/>
            <p:nvPr/>
          </p:nvCxnSpPr>
          <p:spPr>
            <a:xfrm>
              <a:off x="3917290" y="1997050"/>
              <a:ext cx="50800" cy="517525"/>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a:off x="3979469" y="1993392"/>
              <a:ext cx="698500" cy="457200"/>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a:off x="3950208" y="1997050"/>
              <a:ext cx="450850" cy="530225"/>
            </a:xfrm>
            <a:prstGeom prst="line">
              <a:avLst/>
            </a:prstGeom>
          </p:spPr>
          <p:style>
            <a:lnRef idx="1">
              <a:schemeClr val="dk1"/>
            </a:lnRef>
            <a:fillRef idx="0">
              <a:schemeClr val="dk1"/>
            </a:fillRef>
            <a:effectRef idx="0">
              <a:schemeClr val="dk1"/>
            </a:effectRef>
            <a:fontRef idx="minor">
              <a:schemeClr val="tx1"/>
            </a:fontRef>
          </p:style>
        </p:cxnSp>
        <p:sp>
          <p:nvSpPr>
            <p:cNvPr id="48" name="Oval 47"/>
            <p:cNvSpPr/>
            <p:nvPr/>
          </p:nvSpPr>
          <p:spPr>
            <a:xfrm>
              <a:off x="4220870" y="2421331"/>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49" name="Straight Connector 48"/>
            <p:cNvCxnSpPr/>
            <p:nvPr/>
          </p:nvCxnSpPr>
          <p:spPr>
            <a:xfrm>
              <a:off x="2659075" y="1982419"/>
              <a:ext cx="222250" cy="485775"/>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4751222" y="1971446"/>
              <a:ext cx="431800" cy="50800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1759306" y="1367942"/>
              <a:ext cx="139700" cy="568325"/>
            </a:xfrm>
            <a:prstGeom prst="line">
              <a:avLst/>
            </a:prstGeom>
          </p:spPr>
          <p:style>
            <a:lnRef idx="1">
              <a:schemeClr val="dk1"/>
            </a:lnRef>
            <a:fillRef idx="0">
              <a:schemeClr val="dk1"/>
            </a:fillRef>
            <a:effectRef idx="0">
              <a:schemeClr val="dk1"/>
            </a:effectRef>
            <a:fontRef idx="minor">
              <a:schemeClr val="tx1"/>
            </a:fontRef>
          </p:style>
        </p:cxnSp>
        <p:sp>
          <p:nvSpPr>
            <p:cNvPr id="52" name="Oval 51"/>
            <p:cNvSpPr/>
            <p:nvPr/>
          </p:nvSpPr>
          <p:spPr>
            <a:xfrm>
              <a:off x="2732227" y="2414016"/>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3" name="Oval 52"/>
            <p:cNvSpPr/>
            <p:nvPr/>
          </p:nvSpPr>
          <p:spPr>
            <a:xfrm>
              <a:off x="1616659" y="1817827"/>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4" name="Straight Connector 53"/>
            <p:cNvCxnSpPr/>
            <p:nvPr/>
          </p:nvCxnSpPr>
          <p:spPr>
            <a:xfrm flipH="1">
              <a:off x="197510" y="2022653"/>
              <a:ext cx="527050" cy="469900"/>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a:off x="3573475" y="2011680"/>
              <a:ext cx="273050" cy="542925"/>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H="1">
              <a:off x="138989" y="2607869"/>
              <a:ext cx="6350" cy="533400"/>
            </a:xfrm>
            <a:prstGeom prst="line">
              <a:avLst/>
            </a:prstGeom>
          </p:spPr>
          <p:style>
            <a:lnRef idx="1">
              <a:schemeClr val="dk1"/>
            </a:lnRef>
            <a:fillRef idx="0">
              <a:schemeClr val="dk1"/>
            </a:fillRef>
            <a:effectRef idx="0">
              <a:schemeClr val="dk1"/>
            </a:effectRef>
            <a:fontRef idx="minor">
              <a:schemeClr val="tx1"/>
            </a:fontRef>
          </p:style>
        </p:cxnSp>
        <p:sp>
          <p:nvSpPr>
            <p:cNvPr id="57" name="Oval 56"/>
            <p:cNvSpPr/>
            <p:nvPr/>
          </p:nvSpPr>
          <p:spPr>
            <a:xfrm>
              <a:off x="983894" y="2417674"/>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8" name="Oval 57"/>
            <p:cNvSpPr/>
            <p:nvPr/>
          </p:nvSpPr>
          <p:spPr>
            <a:xfrm>
              <a:off x="0" y="3079699"/>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59" name="Oval 58"/>
            <p:cNvSpPr/>
            <p:nvPr/>
          </p:nvSpPr>
          <p:spPr>
            <a:xfrm>
              <a:off x="3427171" y="2446934"/>
              <a:ext cx="273050" cy="254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0" name="Straight Connector 59"/>
            <p:cNvCxnSpPr/>
            <p:nvPr/>
          </p:nvCxnSpPr>
          <p:spPr>
            <a:xfrm>
              <a:off x="793699" y="2626157"/>
              <a:ext cx="152400" cy="48260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p:cNvCxnSpPr/>
            <p:nvPr/>
          </p:nvCxnSpPr>
          <p:spPr>
            <a:xfrm>
              <a:off x="1528877" y="2640787"/>
              <a:ext cx="323850" cy="50165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p:cNvCxnSpPr/>
            <p:nvPr/>
          </p:nvCxnSpPr>
          <p:spPr>
            <a:xfrm flipH="1">
              <a:off x="1408176" y="2574950"/>
              <a:ext cx="95250" cy="546100"/>
            </a:xfrm>
            <a:prstGeom prst="line">
              <a:avLst/>
            </a:prstGeom>
          </p:spPr>
          <p:style>
            <a:lnRef idx="1">
              <a:schemeClr val="dk1"/>
            </a:lnRef>
            <a:fillRef idx="0">
              <a:schemeClr val="dk1"/>
            </a:fillRef>
            <a:effectRef idx="0">
              <a:schemeClr val="dk1"/>
            </a:effectRef>
            <a:fontRef idx="minor">
              <a:schemeClr val="tx1"/>
            </a:fontRef>
          </p:style>
        </p:cxnSp>
        <p:sp>
          <p:nvSpPr>
            <p:cNvPr id="63" name="Oval 62"/>
            <p:cNvSpPr/>
            <p:nvPr/>
          </p:nvSpPr>
          <p:spPr>
            <a:xfrm>
              <a:off x="1265530" y="3050438"/>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4" name="Oval 63"/>
            <p:cNvSpPr/>
            <p:nvPr/>
          </p:nvSpPr>
          <p:spPr>
            <a:xfrm>
              <a:off x="1660550" y="3043123"/>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5" name="Straight Connector 64"/>
            <p:cNvCxnSpPr/>
            <p:nvPr/>
          </p:nvCxnSpPr>
          <p:spPr>
            <a:xfrm>
              <a:off x="4769510" y="2574950"/>
              <a:ext cx="12700" cy="56515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flipH="1">
              <a:off x="3935578" y="2600554"/>
              <a:ext cx="19050" cy="48260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p:cNvCxnSpPr/>
            <p:nvPr/>
          </p:nvCxnSpPr>
          <p:spPr>
            <a:xfrm>
              <a:off x="2509114" y="2596896"/>
              <a:ext cx="44450" cy="527050"/>
            </a:xfrm>
            <a:prstGeom prst="line">
              <a:avLst/>
            </a:prstGeom>
          </p:spPr>
          <p:style>
            <a:lnRef idx="1">
              <a:schemeClr val="dk1"/>
            </a:lnRef>
            <a:fillRef idx="0">
              <a:schemeClr val="dk1"/>
            </a:fillRef>
            <a:effectRef idx="0">
              <a:schemeClr val="dk1"/>
            </a:effectRef>
            <a:fontRef idx="minor">
              <a:schemeClr val="tx1"/>
            </a:fontRef>
          </p:style>
        </p:cxnSp>
        <p:sp>
          <p:nvSpPr>
            <p:cNvPr id="68" name="Oval 67"/>
            <p:cNvSpPr/>
            <p:nvPr/>
          </p:nvSpPr>
          <p:spPr>
            <a:xfrm>
              <a:off x="2414016" y="3035808"/>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9" name="Oval 68"/>
            <p:cNvSpPr/>
            <p:nvPr/>
          </p:nvSpPr>
          <p:spPr>
            <a:xfrm>
              <a:off x="3807562" y="3043123"/>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0" name="Straight Connector 69"/>
            <p:cNvCxnSpPr/>
            <p:nvPr/>
          </p:nvCxnSpPr>
          <p:spPr>
            <a:xfrm flipH="1">
              <a:off x="431597" y="3229661"/>
              <a:ext cx="527050" cy="469900"/>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991210" y="3167482"/>
              <a:ext cx="44450" cy="527050"/>
            </a:xfrm>
            <a:prstGeom prst="line">
              <a:avLst/>
            </a:prstGeom>
          </p:spPr>
          <p:style>
            <a:lnRef idx="1">
              <a:schemeClr val="dk1"/>
            </a:lnRef>
            <a:fillRef idx="0">
              <a:schemeClr val="dk1"/>
            </a:fillRef>
            <a:effectRef idx="0">
              <a:schemeClr val="dk1"/>
            </a:effectRef>
            <a:fontRef idx="minor">
              <a:schemeClr val="tx1"/>
            </a:fontRef>
          </p:style>
        </p:cxnSp>
        <p:sp>
          <p:nvSpPr>
            <p:cNvPr id="72" name="Oval 71"/>
            <p:cNvSpPr/>
            <p:nvPr/>
          </p:nvSpPr>
          <p:spPr>
            <a:xfrm>
              <a:off x="299923" y="3653942"/>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3" name="Oval 72"/>
            <p:cNvSpPr/>
            <p:nvPr/>
          </p:nvSpPr>
          <p:spPr>
            <a:xfrm>
              <a:off x="899770" y="3639312"/>
              <a:ext cx="273050" cy="254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4" name="Straight Connector 73"/>
            <p:cNvCxnSpPr/>
            <p:nvPr/>
          </p:nvCxnSpPr>
          <p:spPr>
            <a:xfrm flipH="1">
              <a:off x="4436669" y="3218688"/>
              <a:ext cx="307975" cy="495300"/>
            </a:xfrm>
            <a:prstGeom prst="line">
              <a:avLst/>
            </a:prstGeom>
          </p:spPr>
          <p:style>
            <a:lnRef idx="1">
              <a:schemeClr val="dk1"/>
            </a:lnRef>
            <a:fillRef idx="0">
              <a:schemeClr val="dk1"/>
            </a:fillRef>
            <a:effectRef idx="0">
              <a:schemeClr val="dk1"/>
            </a:effectRef>
            <a:fontRef idx="minor">
              <a:schemeClr val="tx1"/>
            </a:fontRef>
          </p:style>
        </p:cxnSp>
        <p:cxnSp>
          <p:nvCxnSpPr>
            <p:cNvPr id="75" name="Straight Connector 74"/>
            <p:cNvCxnSpPr/>
            <p:nvPr/>
          </p:nvCxnSpPr>
          <p:spPr>
            <a:xfrm>
              <a:off x="5175504" y="2582266"/>
              <a:ext cx="120650" cy="520700"/>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a:off x="4857293" y="3218688"/>
              <a:ext cx="215900" cy="533400"/>
            </a:xfrm>
            <a:prstGeom prst="line">
              <a:avLst/>
            </a:prstGeom>
          </p:spPr>
          <p:style>
            <a:lnRef idx="1">
              <a:schemeClr val="dk1"/>
            </a:lnRef>
            <a:fillRef idx="0">
              <a:schemeClr val="dk1"/>
            </a:fillRef>
            <a:effectRef idx="0">
              <a:schemeClr val="dk1"/>
            </a:effectRef>
            <a:fontRef idx="minor">
              <a:schemeClr val="tx1"/>
            </a:fontRef>
          </p:style>
        </p:cxnSp>
        <p:sp>
          <p:nvSpPr>
            <p:cNvPr id="77" name="Oval 76"/>
            <p:cNvSpPr/>
            <p:nvPr/>
          </p:nvSpPr>
          <p:spPr>
            <a:xfrm>
              <a:off x="4926787" y="3631997"/>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8" name="Oval 77"/>
            <p:cNvSpPr/>
            <p:nvPr/>
          </p:nvSpPr>
          <p:spPr>
            <a:xfrm>
              <a:off x="5142586" y="3006547"/>
              <a:ext cx="273050" cy="254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9" name="Oval 78"/>
            <p:cNvSpPr/>
            <p:nvPr/>
          </p:nvSpPr>
          <p:spPr>
            <a:xfrm>
              <a:off x="3690518" y="1225296"/>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0" name="Oval 79"/>
            <p:cNvSpPr/>
            <p:nvPr/>
          </p:nvSpPr>
          <p:spPr>
            <a:xfrm>
              <a:off x="969264" y="1247242"/>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1" name="Oval 80"/>
            <p:cNvSpPr/>
            <p:nvPr/>
          </p:nvSpPr>
          <p:spPr>
            <a:xfrm>
              <a:off x="1781251" y="1221638"/>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2" name="Oval 81"/>
            <p:cNvSpPr/>
            <p:nvPr/>
          </p:nvSpPr>
          <p:spPr>
            <a:xfrm>
              <a:off x="2505456" y="1214323"/>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3" name="Oval 82"/>
            <p:cNvSpPr/>
            <p:nvPr/>
          </p:nvSpPr>
          <p:spPr>
            <a:xfrm>
              <a:off x="3354019" y="1232611"/>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4" name="Oval 83"/>
            <p:cNvSpPr/>
            <p:nvPr/>
          </p:nvSpPr>
          <p:spPr>
            <a:xfrm>
              <a:off x="1375258" y="1239926"/>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5" name="Oval 84"/>
            <p:cNvSpPr/>
            <p:nvPr/>
          </p:nvSpPr>
          <p:spPr>
            <a:xfrm>
              <a:off x="4597603" y="1814170"/>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6" name="Oval 85"/>
            <p:cNvSpPr/>
            <p:nvPr/>
          </p:nvSpPr>
          <p:spPr>
            <a:xfrm>
              <a:off x="2465222" y="1817827"/>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7" name="Oval 86"/>
            <p:cNvSpPr/>
            <p:nvPr/>
          </p:nvSpPr>
          <p:spPr>
            <a:xfrm>
              <a:off x="3749040" y="1810512"/>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8" name="Oval 87"/>
            <p:cNvSpPr/>
            <p:nvPr/>
          </p:nvSpPr>
          <p:spPr>
            <a:xfrm>
              <a:off x="662026" y="1828800"/>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9" name="Oval 88"/>
            <p:cNvSpPr/>
            <p:nvPr/>
          </p:nvSpPr>
          <p:spPr>
            <a:xfrm>
              <a:off x="1261872" y="1817827"/>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0" name="Oval 89"/>
            <p:cNvSpPr/>
            <p:nvPr/>
          </p:nvSpPr>
          <p:spPr>
            <a:xfrm>
              <a:off x="7315" y="2443277"/>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1" name="Oval 90"/>
            <p:cNvSpPr/>
            <p:nvPr/>
          </p:nvSpPr>
          <p:spPr>
            <a:xfrm>
              <a:off x="1367942" y="2432304"/>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2" name="Oval 91"/>
            <p:cNvSpPr/>
            <p:nvPr/>
          </p:nvSpPr>
          <p:spPr>
            <a:xfrm>
              <a:off x="654710" y="2428646"/>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3" name="Oval 92"/>
            <p:cNvSpPr/>
            <p:nvPr/>
          </p:nvSpPr>
          <p:spPr>
            <a:xfrm>
              <a:off x="2370125" y="2421331"/>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4" name="Oval 93"/>
            <p:cNvSpPr/>
            <p:nvPr/>
          </p:nvSpPr>
          <p:spPr>
            <a:xfrm>
              <a:off x="3833165" y="2432304"/>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5" name="Oval 94"/>
            <p:cNvSpPr/>
            <p:nvPr/>
          </p:nvSpPr>
          <p:spPr>
            <a:xfrm>
              <a:off x="4619549" y="2406701"/>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6" name="Oval 95"/>
            <p:cNvSpPr/>
            <p:nvPr/>
          </p:nvSpPr>
          <p:spPr>
            <a:xfrm>
              <a:off x="5021885" y="2410358"/>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7" name="Oval 96"/>
            <p:cNvSpPr/>
            <p:nvPr/>
          </p:nvSpPr>
          <p:spPr>
            <a:xfrm>
              <a:off x="815645" y="3061411"/>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8" name="Oval 97"/>
            <p:cNvSpPr/>
            <p:nvPr/>
          </p:nvSpPr>
          <p:spPr>
            <a:xfrm>
              <a:off x="4652467" y="3024835"/>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99" name="Oval 98"/>
            <p:cNvSpPr/>
            <p:nvPr/>
          </p:nvSpPr>
          <p:spPr>
            <a:xfrm>
              <a:off x="4301338" y="3657600"/>
              <a:ext cx="273050" cy="254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00" name="TextBox 99"/>
          <p:cNvSpPr txBox="1"/>
          <p:nvPr/>
        </p:nvSpPr>
        <p:spPr>
          <a:xfrm>
            <a:off x="685800" y="-31459"/>
            <a:ext cx="1752600" cy="1569660"/>
          </a:xfrm>
          <a:prstGeom prst="rect">
            <a:avLst/>
          </a:prstGeom>
        </p:spPr>
        <p:style>
          <a:lnRef idx="1">
            <a:schemeClr val="accent4"/>
          </a:lnRef>
          <a:fillRef idx="1003">
            <a:schemeClr val="lt2"/>
          </a:fillRef>
          <a:effectRef idx="2">
            <a:schemeClr val="accent4"/>
          </a:effectRef>
          <a:fontRef idx="minor">
            <a:schemeClr val="lt1"/>
          </a:fontRef>
        </p:style>
        <p:txBody>
          <a:bodyPr wrap="square" rtlCol="0">
            <a:spAutoFit/>
          </a:bodyPr>
          <a:lstStyle/>
          <a:p>
            <a:r>
              <a:rPr lang="en-US" sz="3200" dirty="0" smtClean="0"/>
              <a:t>b = 5 </a:t>
            </a:r>
          </a:p>
          <a:p>
            <a:r>
              <a:rPr lang="en-US" sz="3200" dirty="0"/>
              <a:t>d</a:t>
            </a:r>
            <a:r>
              <a:rPr lang="en-US" sz="3200" dirty="0" smtClean="0"/>
              <a:t> = 2</a:t>
            </a:r>
          </a:p>
          <a:p>
            <a:r>
              <a:rPr lang="en-US" sz="3200" dirty="0" smtClean="0"/>
              <a:t>m = 6</a:t>
            </a:r>
            <a:endParaRPr lang="en-US" sz="3200" dirty="0"/>
          </a:p>
        </p:txBody>
      </p:sp>
      <p:sp>
        <p:nvSpPr>
          <p:cNvPr id="101" name="TextBox 100"/>
          <p:cNvSpPr txBox="1"/>
          <p:nvPr/>
        </p:nvSpPr>
        <p:spPr>
          <a:xfrm>
            <a:off x="3886200" y="457200"/>
            <a:ext cx="2788919" cy="400110"/>
          </a:xfrm>
          <a:prstGeom prst="rect">
            <a:avLst/>
          </a:prstGeom>
          <a:noFill/>
        </p:spPr>
        <p:txBody>
          <a:bodyPr wrap="square" rtlCol="0">
            <a:spAutoFit/>
          </a:bodyPr>
          <a:lstStyle/>
          <a:p>
            <a:r>
              <a:rPr lang="en-US" sz="2000" b="1" dirty="0" smtClean="0">
                <a:ln w="6600">
                  <a:solidFill>
                    <a:schemeClr val="accent2"/>
                  </a:solidFill>
                  <a:prstDash val="solid"/>
                </a:ln>
                <a:solidFill>
                  <a:srgbClr val="FFFFFF"/>
                </a:solidFill>
                <a:effectLst>
                  <a:outerShdw dist="38100" dir="2700000" algn="tl" rotWithShape="0">
                    <a:schemeClr val="accent2"/>
                  </a:outerShdw>
                </a:effectLst>
              </a:rPr>
              <a:t>Start Node</a:t>
            </a:r>
            <a:endParaRPr lang="en-US" sz="20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 name="TextBox 1"/>
          <p:cNvSpPr txBox="1"/>
          <p:nvPr/>
        </p:nvSpPr>
        <p:spPr>
          <a:xfrm>
            <a:off x="7391400" y="152400"/>
            <a:ext cx="1414170" cy="2308324"/>
          </a:xfrm>
          <a:prstGeom prst="rect">
            <a:avLst/>
          </a:prstGeo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wrap="none" rtlCol="0">
            <a:spAutoFit/>
          </a:bodyPr>
          <a:lstStyle/>
          <a:p>
            <a:pPr marL="342900" indent="-342900">
              <a:buFont typeface="Arial" panose="020B0604020202020204" pitchFamily="34" charset="0"/>
              <a:buChar char="•"/>
            </a:pPr>
            <a:r>
              <a:rPr lang="en-US" sz="1800" dirty="0" smtClean="0">
                <a:solidFill>
                  <a:srgbClr val="FF0066"/>
                </a:solidFill>
              </a:rPr>
              <a:t>BFS</a:t>
            </a:r>
          </a:p>
          <a:p>
            <a:pPr marL="342900" indent="-342900">
              <a:buFont typeface="Arial" panose="020B0604020202020204" pitchFamily="34" charset="0"/>
              <a:buChar char="•"/>
            </a:pPr>
            <a:r>
              <a:rPr lang="en-US" sz="1800" dirty="0" smtClean="0">
                <a:solidFill>
                  <a:srgbClr val="FF0066"/>
                </a:solidFill>
              </a:rPr>
              <a:t>DFS</a:t>
            </a:r>
          </a:p>
          <a:p>
            <a:pPr marL="342900" indent="-342900">
              <a:buFont typeface="Arial" panose="020B0604020202020204" pitchFamily="34" charset="0"/>
              <a:buChar char="•"/>
            </a:pPr>
            <a:r>
              <a:rPr lang="en-US" sz="1800" dirty="0" smtClean="0">
                <a:solidFill>
                  <a:srgbClr val="FF0066"/>
                </a:solidFill>
              </a:rPr>
              <a:t>DLS k=1</a:t>
            </a:r>
          </a:p>
          <a:p>
            <a:pPr marL="342900" indent="-342900">
              <a:buFont typeface="Arial" panose="020B0604020202020204" pitchFamily="34" charset="0"/>
              <a:buChar char="•"/>
            </a:pPr>
            <a:r>
              <a:rPr lang="en-US" sz="1800" dirty="0" smtClean="0">
                <a:solidFill>
                  <a:srgbClr val="FF0066"/>
                </a:solidFill>
              </a:rPr>
              <a:t>DLS k=2</a:t>
            </a:r>
          </a:p>
          <a:p>
            <a:pPr marL="342900" indent="-342900">
              <a:buFont typeface="Arial" panose="020B0604020202020204" pitchFamily="34" charset="0"/>
              <a:buChar char="•"/>
            </a:pPr>
            <a:r>
              <a:rPr lang="en-US" sz="1800" dirty="0" smtClean="0">
                <a:solidFill>
                  <a:srgbClr val="FF0066"/>
                </a:solidFill>
              </a:rPr>
              <a:t>DLS k=3</a:t>
            </a:r>
          </a:p>
          <a:p>
            <a:pPr marL="342900" indent="-342900">
              <a:buFont typeface="Arial" panose="020B0604020202020204" pitchFamily="34" charset="0"/>
              <a:buChar char="•"/>
            </a:pPr>
            <a:r>
              <a:rPr lang="en-US" sz="1800" dirty="0" smtClean="0">
                <a:solidFill>
                  <a:srgbClr val="FF0066"/>
                </a:solidFill>
              </a:rPr>
              <a:t>DLS k=4</a:t>
            </a:r>
          </a:p>
          <a:p>
            <a:pPr marL="342900" indent="-342900">
              <a:buFont typeface="Arial" panose="020B0604020202020204" pitchFamily="34" charset="0"/>
              <a:buChar char="•"/>
            </a:pPr>
            <a:r>
              <a:rPr lang="en-US" sz="1800" dirty="0" smtClean="0">
                <a:solidFill>
                  <a:srgbClr val="FF0066"/>
                </a:solidFill>
              </a:rPr>
              <a:t>DLS k=5</a:t>
            </a:r>
          </a:p>
          <a:p>
            <a:pPr marL="342900" indent="-342900">
              <a:buFont typeface="Arial" panose="020B0604020202020204" pitchFamily="34" charset="0"/>
              <a:buChar char="•"/>
            </a:pPr>
            <a:r>
              <a:rPr lang="en-US" sz="1800" dirty="0" smtClean="0">
                <a:solidFill>
                  <a:srgbClr val="FF0066"/>
                </a:solidFill>
              </a:rPr>
              <a:t>IDS</a:t>
            </a:r>
            <a:endParaRPr lang="en-US" sz="1800" dirty="0">
              <a:solidFill>
                <a:srgbClr val="FF0066"/>
              </a:solidFill>
            </a:endParaRPr>
          </a:p>
        </p:txBody>
      </p:sp>
    </p:spTree>
    <p:extLst>
      <p:ext uri="{BB962C8B-B14F-4D97-AF65-F5344CB8AC3E}">
        <p14:creationId xmlns:p14="http://schemas.microsoft.com/office/powerpoint/2010/main" val="8176549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ชื่อเรื่อง 1"/>
          <p:cNvSpPr>
            <a:spLocks noGrp="1"/>
          </p:cNvSpPr>
          <p:nvPr>
            <p:ph type="title"/>
          </p:nvPr>
        </p:nvSpPr>
        <p:spPr/>
        <p:txBody>
          <a:bodyPr/>
          <a:lstStyle/>
          <a:p>
            <a:r>
              <a:rPr lang="en-US" smtClean="0"/>
              <a:t>Selecting a state space</a:t>
            </a:r>
            <a:endParaRPr lang="th-TH" smtClean="0"/>
          </a:p>
        </p:txBody>
      </p:sp>
      <p:sp>
        <p:nvSpPr>
          <p:cNvPr id="10243" name="Content Placeholder 3" descr="Rectangle: Click to edit Master text styles&#10;Second level&#10;Third level&#10;Fourth level&#10;Fifth level"/>
          <p:cNvSpPr>
            <a:spLocks noGrp="1"/>
          </p:cNvSpPr>
          <p:nvPr>
            <p:ph idx="1"/>
          </p:nvPr>
        </p:nvSpPr>
        <p:spPr/>
        <p:txBody>
          <a:bodyPr/>
          <a:lstStyle/>
          <a:p>
            <a:endParaRPr lang="th-TH" smtClean="0"/>
          </a:p>
        </p:txBody>
      </p:sp>
      <p:pic>
        <p:nvPicPr>
          <p:cNvPr id="10244" name="Picture 4"/>
          <p:cNvPicPr>
            <a:picLocks noChangeAspect="1" noChangeArrowheads="1"/>
          </p:cNvPicPr>
          <p:nvPr/>
        </p:nvPicPr>
        <p:blipFill>
          <a:blip r:embed="rId3" cstate="print"/>
          <a:srcRect/>
          <a:stretch>
            <a:fillRect/>
          </a:stretch>
        </p:blipFill>
        <p:spPr bwMode="auto">
          <a:xfrm>
            <a:off x="163513" y="1731963"/>
            <a:ext cx="8815387" cy="3983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ชุดรูปแบบของ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ชุดรูปแบบของ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8940</TotalTime>
  <Words>2424</Words>
  <Application>Microsoft Office PowerPoint</Application>
  <PresentationFormat>On-screen Show (4:3)</PresentationFormat>
  <Paragraphs>783</Paragraphs>
  <Slides>83</Slides>
  <Notes>80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83</vt:i4>
      </vt:variant>
    </vt:vector>
  </HeadingPairs>
  <TitlesOfParts>
    <vt:vector size="91" baseType="lpstr">
      <vt:lpstr>Arial</vt:lpstr>
      <vt:lpstr>Cordia New</vt:lpstr>
      <vt:lpstr>Courier New</vt:lpstr>
      <vt:lpstr>Symbol</vt:lpstr>
      <vt:lpstr>Tahoma</vt:lpstr>
      <vt:lpstr>Times New Roman</vt:lpstr>
      <vt:lpstr>Wingdings</vt:lpstr>
      <vt:lpstr>Blueprint</vt:lpstr>
      <vt:lpstr>Problem Solving</vt:lpstr>
      <vt:lpstr>PowerPoint Presentation</vt:lpstr>
      <vt:lpstr>Problem-Solving Agent</vt:lpstr>
      <vt:lpstr>Problem-Solving Agent</vt:lpstr>
      <vt:lpstr>Example: Route finding</vt:lpstr>
      <vt:lpstr>Holiday Planning</vt:lpstr>
      <vt:lpstr>Problem Formulation</vt:lpstr>
      <vt:lpstr>Single-state problem formulation</vt:lpstr>
      <vt:lpstr>Selecting a state space</vt:lpstr>
      <vt:lpstr>Vacuum world state space graph</vt:lpstr>
      <vt:lpstr>Vacuum world state space graph</vt:lpstr>
      <vt:lpstr>Example: The 8-puzzle</vt:lpstr>
      <vt:lpstr>Example: The 8-puzzle</vt:lpstr>
      <vt:lpstr>Example: robotic assembly</vt:lpstr>
      <vt:lpstr>Vacuum World</vt:lpstr>
      <vt:lpstr>Search Problem</vt:lpstr>
      <vt:lpstr>Search Problem</vt:lpstr>
      <vt:lpstr>Search Problem</vt:lpstr>
      <vt:lpstr>Search Problem</vt:lpstr>
      <vt:lpstr>Search Problem</vt:lpstr>
      <vt:lpstr>Example: 8-puzzle</vt:lpstr>
      <vt:lpstr>Example: 8-puzzle</vt:lpstr>
      <vt:lpstr>Example: 8-puzzle</vt:lpstr>
      <vt:lpstr>Example: 8-queens</vt:lpstr>
      <vt:lpstr>Example: 8-queens</vt:lpstr>
      <vt:lpstr>Example: 8-queens</vt:lpstr>
      <vt:lpstr>Example: Robot navigation</vt:lpstr>
      <vt:lpstr>Example: Robot navigation</vt:lpstr>
      <vt:lpstr>Example: Robot navigation</vt:lpstr>
      <vt:lpstr>Example: Assembly Planning</vt:lpstr>
      <vt:lpstr>Example: Assembly Planning</vt:lpstr>
      <vt:lpstr>Example: Assembly Planning</vt:lpstr>
      <vt:lpstr>Towers Of Hanoi Problem</vt:lpstr>
      <vt:lpstr>Assumptions in Basic Search</vt:lpstr>
      <vt:lpstr>Simple Agent Algorithm</vt:lpstr>
      <vt:lpstr>Search of State Space</vt:lpstr>
      <vt:lpstr>Search of State Space</vt:lpstr>
      <vt:lpstr>Search State Space</vt:lpstr>
      <vt:lpstr>Search of State Space</vt:lpstr>
      <vt:lpstr>Search of State Space</vt:lpstr>
      <vt:lpstr>Search of State Space</vt:lpstr>
      <vt:lpstr>Basic Search Concepts</vt:lpstr>
      <vt:lpstr>Search Nodes  States</vt:lpstr>
      <vt:lpstr>Node Data Structure</vt:lpstr>
      <vt:lpstr>Fringe</vt:lpstr>
      <vt:lpstr>Search Algorithm</vt:lpstr>
      <vt:lpstr>Search Strategies</vt:lpstr>
      <vt:lpstr>PowerPoint Presentation</vt:lpstr>
      <vt:lpstr>Remark</vt:lpstr>
      <vt:lpstr>Blind vs. Heuristic Strategies</vt:lpstr>
      <vt:lpstr>Blind Search…</vt:lpstr>
      <vt:lpstr>Blind Strategies</vt:lpstr>
      <vt:lpstr>Breadth-First Strategy</vt:lpstr>
      <vt:lpstr>Breadth-First Strategy</vt:lpstr>
      <vt:lpstr>Breadth-First Strategy</vt:lpstr>
      <vt:lpstr>Breadth-First Strategy</vt:lpstr>
      <vt:lpstr>Evaluation</vt:lpstr>
      <vt:lpstr>Time and Memory Requirements</vt:lpstr>
      <vt:lpstr>Time and Memory Requirements</vt:lpstr>
      <vt:lpstr>Bidirectional Strategy</vt:lpstr>
      <vt:lpstr>Depth-First Strategy</vt:lpstr>
      <vt:lpstr>Depth-First Strategy</vt:lpstr>
      <vt:lpstr>Depth-First Strategy</vt:lpstr>
      <vt:lpstr>Depth-First Strategy</vt:lpstr>
      <vt:lpstr>Depth-First Strategy</vt:lpstr>
      <vt:lpstr>Depth-First Strategy</vt:lpstr>
      <vt:lpstr>Depth-First Strategy</vt:lpstr>
      <vt:lpstr>Depth-First Strategy</vt:lpstr>
      <vt:lpstr>Depth-First Strategy</vt:lpstr>
      <vt:lpstr>Depth-First Strategy</vt:lpstr>
      <vt:lpstr>Depth-First Strategy</vt:lpstr>
      <vt:lpstr>Evaluation</vt:lpstr>
      <vt:lpstr>Depth-Limited Strategy</vt:lpstr>
      <vt:lpstr>Iterative Deepening Strategy</vt:lpstr>
      <vt:lpstr>Comparison of Strategies</vt:lpstr>
      <vt:lpstr>Repeated States</vt:lpstr>
      <vt:lpstr>Avoiding Repeated States</vt:lpstr>
      <vt:lpstr>Avoiding Repeated States</vt:lpstr>
      <vt:lpstr>Detecting Identical States</vt:lpstr>
      <vt:lpstr>Uniform-Cost Strategy</vt:lpstr>
      <vt:lpstr>Modified Search Algorithm</vt:lpstr>
      <vt:lpstr>Summary</vt:lpstr>
      <vt:lpstr>PowerPoint Presentation</vt:lpstr>
    </vt:vector>
  </TitlesOfParts>
  <Company>UMD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Problems by Searching</dc:title>
  <dc:creator>Lise Getoor</dc:creator>
  <dc:description>based on slides of JC Latombe and Marie desJardins</dc:description>
  <cp:lastModifiedBy>Jumpol Polvichai</cp:lastModifiedBy>
  <cp:revision>124</cp:revision>
  <cp:lastPrinted>1601-01-01T00:00:00Z</cp:lastPrinted>
  <dcterms:created xsi:type="dcterms:W3CDTF">2000-01-10T15:15:18Z</dcterms:created>
  <dcterms:modified xsi:type="dcterms:W3CDTF">2022-01-23T17:54:19Z</dcterms:modified>
</cp:coreProperties>
</file>