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zan\Desktop\firefox_2018-09-10_16-46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027"/>
            <a:ext cx="9144000" cy="5500973"/>
          </a:xfrm>
          <a:prstGeom prst="rect">
            <a:avLst/>
          </a:prstGeom>
          <a:solidFill>
            <a:srgbClr val="FFFFFF">
              <a:alpha val="30196"/>
            </a:srgbClr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zan\Desktop\ind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404433"/>
            <a:ext cx="2536539" cy="25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857663" y="448337"/>
            <a:ext cx="60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omic Sans MS" panose="030F0702030302020204" pitchFamily="66" charset="0"/>
              </a:rPr>
              <a:t>Doodle Panzers: Das 2D - Strategiespiel</a:t>
            </a:r>
          </a:p>
        </p:txBody>
      </p:sp>
      <p:sp>
        <p:nvSpPr>
          <p:cNvPr id="6" name="Rechteck 5"/>
          <p:cNvSpPr/>
          <p:nvPr/>
        </p:nvSpPr>
        <p:spPr>
          <a:xfrm>
            <a:off x="179512" y="1484784"/>
            <a:ext cx="4248472" cy="1584176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Single und Multiplayer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Zerstörbarer Boden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Gegner-KI mit 4 Schwierigkeitsstufen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Realistische </a:t>
            </a: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Kugelphysik</a:t>
            </a:r>
          </a:p>
        </p:txBody>
      </p:sp>
      <p:sp>
        <p:nvSpPr>
          <p:cNvPr id="10" name="Rechteck 9"/>
          <p:cNvSpPr/>
          <p:nvPr/>
        </p:nvSpPr>
        <p:spPr>
          <a:xfrm>
            <a:off x="4716016" y="1484784"/>
            <a:ext cx="4176464" cy="2304256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Technische Details:</a:t>
            </a:r>
          </a:p>
          <a:p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Fast 1500 Zeilen Code</a:t>
            </a:r>
          </a:p>
          <a:p>
            <a:r>
              <a:rPr lang="de-DE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Verwendete Technologien:</a:t>
            </a:r>
          </a:p>
          <a:p>
            <a:endParaRPr lang="de-DE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30" name="Picture 6" descr="Bildergebnis für Javascript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04" y="2618191"/>
            <a:ext cx="2881288" cy="109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79512" y="3250952"/>
            <a:ext cx="4248472" cy="1690216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Alle Sounds und Bilder selbstgemacht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Töne und Musik selbst eingesprochen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Bilder, Texturen und Logo selbst gezeichnet</a:t>
            </a:r>
          </a:p>
        </p:txBody>
      </p:sp>
      <p:sp>
        <p:nvSpPr>
          <p:cNvPr id="15" name="Rechteck 14"/>
          <p:cNvSpPr/>
          <p:nvPr/>
        </p:nvSpPr>
        <p:spPr>
          <a:xfrm>
            <a:off x="4716016" y="3963020"/>
            <a:ext cx="4176464" cy="1482204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Verwendete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Bilder/Texturen: </a:t>
            </a:r>
            <a:r>
              <a:rPr lang="de-DE" sz="16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Gimp</a:t>
            </a: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und MS Paint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Code: Atom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Sound: </a:t>
            </a:r>
            <a:r>
              <a:rPr lang="de-DE" sz="16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Audacity</a:t>
            </a:r>
            <a:endParaRPr lang="de-DE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08112" y="5093568"/>
            <a:ext cx="4248472" cy="1575792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Funktioniert auf:</a:t>
            </a:r>
            <a:endParaRPr lang="de-DE" sz="16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16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de-DE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AutoShape 8" descr="Bildergebnis für chrome icon png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10" descr="Bildergebnis für chrome icon png"/>
          <p:cNvSpPr>
            <a:spLocks noChangeAspect="1" noChangeArrowheads="1"/>
          </p:cNvSpPr>
          <p:nvPr/>
        </p:nvSpPr>
        <p:spPr bwMode="auto">
          <a:xfrm>
            <a:off x="307975" y="-10128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AutoShape 12" descr="Bildergebnis für chrome icon png"/>
          <p:cNvSpPr>
            <a:spLocks noChangeAspect="1" noChangeArrowheads="1"/>
          </p:cNvSpPr>
          <p:nvPr/>
        </p:nvSpPr>
        <p:spPr bwMode="auto">
          <a:xfrm>
            <a:off x="460375" y="-8604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14" descr="Bildergebnis für chrome icon png"/>
          <p:cNvSpPr>
            <a:spLocks noChangeAspect="1" noChangeArrowheads="1"/>
          </p:cNvSpPr>
          <p:nvPr/>
        </p:nvSpPr>
        <p:spPr bwMode="auto">
          <a:xfrm>
            <a:off x="612775" y="-7080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0" name="Picture 16" descr="Bildergebnis für chrome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69" y="5733256"/>
            <a:ext cx="752011" cy="75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ergebnis für firefox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71" y="5616456"/>
            <a:ext cx="985605" cy="9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ergebnis fÃ¼r safari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664695"/>
            <a:ext cx="889128" cy="88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/>
          <p:cNvSpPr/>
          <p:nvPr/>
        </p:nvSpPr>
        <p:spPr>
          <a:xfrm>
            <a:off x="4716016" y="5616456"/>
            <a:ext cx="4176464" cy="692864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Autor: Ozan Arslan / BFWS416A</a:t>
            </a:r>
            <a:endParaRPr lang="de-DE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de-DE" sz="1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One</a:t>
            </a:r>
            <a:r>
              <a:rPr lang="de-DE" sz="1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-Man-Project</a:t>
            </a:r>
          </a:p>
        </p:txBody>
      </p:sp>
      <p:sp>
        <p:nvSpPr>
          <p:cNvPr id="17" name="AutoShape 24" descr="Bildergebnis fÃ¼r opera ic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AutoShape 26" descr="Bildergebnis fÃ¼r opera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AutoShape 28" descr="Bildergebnis fÃ¼r opera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AutoShape 30" descr="Bildergebnis fÃ¼r opera icon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AutoShape 32" descr="Bildergebnis fÃ¼r opera icon 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58" name="Picture 34" descr="Bildergebnis für opera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1" y="5664695"/>
            <a:ext cx="946138" cy="9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Ozan</dc:creator>
  <cp:lastModifiedBy>Ozan Arslan</cp:lastModifiedBy>
  <cp:revision>7</cp:revision>
  <dcterms:created xsi:type="dcterms:W3CDTF">2018-09-10T14:50:02Z</dcterms:created>
  <dcterms:modified xsi:type="dcterms:W3CDTF">2018-09-10T15:56:13Z</dcterms:modified>
</cp:coreProperties>
</file>