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3" r:id="rId3"/>
    <p:sldId id="3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ay" userId="874dd27d-556c-4218-968a-f3b81218c7f4" providerId="ADAL" clId="{9A7F08E3-209E-4194-A152-1216B3F46E7C}"/>
    <pc:docChg chg="delSld modSld sldOrd">
      <pc:chgData name="Brian Gray" userId="874dd27d-556c-4218-968a-f3b81218c7f4" providerId="ADAL" clId="{9A7F08E3-209E-4194-A152-1216B3F46E7C}" dt="2024-02-09T20:42:42.792" v="2"/>
      <pc:docMkLst>
        <pc:docMk/>
      </pc:docMkLst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57789692" sldId="362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689787638" sldId="363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2875411527" sldId="364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1500595868" sldId="365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2579781073" sldId="366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3346893567" sldId="367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3923175422" sldId="368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2890865085" sldId="369"/>
        </pc:sldMkLst>
      </pc:sldChg>
      <pc:sldChg chg="del">
        <pc:chgData name="Brian Gray" userId="874dd27d-556c-4218-968a-f3b81218c7f4" providerId="ADAL" clId="{9A7F08E3-209E-4194-A152-1216B3F46E7C}" dt="2024-02-09T20:32:47.245" v="0" actId="47"/>
        <pc:sldMkLst>
          <pc:docMk/>
          <pc:sldMk cId="3734487175" sldId="370"/>
        </pc:sldMkLst>
      </pc:sldChg>
      <pc:sldChg chg="ord">
        <pc:chgData name="Brian Gray" userId="874dd27d-556c-4218-968a-f3b81218c7f4" providerId="ADAL" clId="{9A7F08E3-209E-4194-A152-1216B3F46E7C}" dt="2024-02-09T20:42:42.792" v="2"/>
        <pc:sldMkLst>
          <pc:docMk/>
          <pc:sldMk cId="3919577159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6FC4-0A62-4F0B-8DA1-6F88BCA6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728B7-C33D-4C36-A657-076A9A811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08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5371319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1803401"/>
            <a:ext cx="536013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7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5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60CC-BC30-4ACB-92F3-9983D9F0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circles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77660" y="1504950"/>
                <a:ext cx="5371319" cy="4875972"/>
              </a:xfrm>
            </p:spPr>
            <p:txBody>
              <a:bodyPr/>
              <a:lstStyle/>
              <a:p>
                <a:r>
                  <a:rPr lang="en-US" dirty="0"/>
                  <a:t>Go from image space to parameter space </a:t>
                </a:r>
              </a:p>
              <a:p>
                <a:r>
                  <a:rPr lang="en-US" dirty="0"/>
                  <a:t>Equations: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Moving to parameter 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Seems complicated. Really, in terms of a circle, you’re drawing one about x</a:t>
                </a:r>
                <a:r>
                  <a:rPr lang="en-US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77660" y="1504950"/>
                <a:ext cx="5371319" cy="48759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26CCA6-2952-4EC8-AB4D-8E059375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79" y="2202451"/>
            <a:ext cx="6174056" cy="30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60CC-BC30-4ACB-92F3-9983D9F0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circles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81002" y="1813340"/>
                <a:ext cx="5371319" cy="3848100"/>
              </a:xfrm>
            </p:spPr>
            <p:txBody>
              <a:bodyPr/>
              <a:lstStyle/>
              <a:p>
                <a:r>
                  <a:rPr lang="en-US" dirty="0"/>
                  <a:t>Go from image space to parameter space </a:t>
                </a:r>
              </a:p>
              <a:p>
                <a:r>
                  <a:rPr lang="en-US" dirty="0"/>
                  <a:t>Equations: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Moving to parameter 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81002" y="1813340"/>
                <a:ext cx="5371319" cy="3848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4A3229-0601-4406-9B81-C49F731F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233" y="1898374"/>
            <a:ext cx="6329552" cy="33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60CC-BC30-4ACB-92F3-9983D9F0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circles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81002" y="1813340"/>
                <a:ext cx="10184294" cy="12379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( 0&lt;Ɵ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&lt;360)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( 0&lt;Ɵ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&lt;360)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06061FC-9E1B-4C96-811B-0C23EBC70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81002" y="1813340"/>
                <a:ext cx="10184294" cy="12379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4A3229-0601-4406-9B81-C49F731F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69" y="2961860"/>
            <a:ext cx="5999920" cy="32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Finding circles</vt:lpstr>
      <vt:lpstr>Finding circles </vt:lpstr>
      <vt:lpstr>Finding circles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12-Jan-2024</dc:title>
  <dc:creator>Brian Gray</dc:creator>
  <cp:lastModifiedBy>Brian Gray</cp:lastModifiedBy>
  <cp:revision>2</cp:revision>
  <dcterms:created xsi:type="dcterms:W3CDTF">2024-01-12T18:36:28Z</dcterms:created>
  <dcterms:modified xsi:type="dcterms:W3CDTF">2024-02-09T20:42:45Z</dcterms:modified>
</cp:coreProperties>
</file>