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275" r:id="rId5"/>
    <p:sldId id="257" r:id="rId6"/>
    <p:sldId id="354" r:id="rId7"/>
    <p:sldId id="350" r:id="rId8"/>
    <p:sldId id="355" r:id="rId9"/>
    <p:sldId id="356" r:id="rId10"/>
    <p:sldId id="351" r:id="rId11"/>
    <p:sldId id="357" r:id="rId12"/>
    <p:sldId id="352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7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83" r:id="rId4"/>
    <p:sldLayoutId id="2147483679" r:id="rId5"/>
    <p:sldLayoutId id="2147483680" r:id="rId6"/>
    <p:sldLayoutId id="2147483681" r:id="rId7"/>
    <p:sldLayoutId id="2147483682" r:id="rId8"/>
    <p:sldLayoutId id="214748367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285389"/>
            <a:ext cx="7446718" cy="7146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GB" sz="4000" dirty="0">
                <a:solidFill>
                  <a:srgbClr val="FF0000"/>
                </a:solidFill>
                <a:latin typeface="Harding"/>
              </a:rPr>
              <a:t>Chatbot </a:t>
            </a:r>
            <a:r>
              <a:rPr lang="vi-VN" sz="4000" dirty="0">
                <a:solidFill>
                  <a:srgbClr val="FF0000"/>
                </a:solidFill>
                <a:latin typeface="Harding"/>
              </a:rPr>
              <a:t>tư vấn và bán vé máy bay</a:t>
            </a:r>
            <a:endParaRPr lang="vi-VN" sz="4000" b="1" i="0" dirty="0">
              <a:solidFill>
                <a:srgbClr val="FF0000"/>
              </a:solidFill>
              <a:effectLst/>
              <a:latin typeface="Harding"/>
            </a:endParaRPr>
          </a:p>
          <a:p>
            <a:pPr algn="l">
              <a:spcAft>
                <a:spcPts val="1200"/>
              </a:spcAft>
            </a:pPr>
            <a:endParaRPr lang="en-US" sz="1800" b="1" i="0" dirty="0">
              <a:solidFill>
                <a:srgbClr val="FF0000"/>
              </a:solidFill>
              <a:effectLst/>
              <a:latin typeface="Harding"/>
            </a:endParaRPr>
          </a:p>
          <a:p>
            <a:pPr algn="l">
              <a:spcAft>
                <a:spcPts val="1200"/>
              </a:spcAft>
            </a:pPr>
            <a:endParaRPr lang="en-US" sz="4000" dirty="0">
              <a:solidFill>
                <a:srgbClr val="FF0000"/>
              </a:solidFill>
              <a:latin typeface="Harding"/>
            </a:endParaRPr>
          </a:p>
          <a:p>
            <a:pPr algn="l">
              <a:spcAft>
                <a:spcPts val="1200"/>
              </a:spcAft>
            </a:pPr>
            <a:endParaRPr lang="en-US" sz="4000" b="1" i="0" dirty="0">
              <a:solidFill>
                <a:srgbClr val="FF0000"/>
              </a:solidFill>
              <a:effectLst/>
              <a:latin typeface="Harding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FE1EF-F610-3E40-FA91-49E3C2C986CD}"/>
              </a:ext>
            </a:extLst>
          </p:cNvPr>
          <p:cNvSpPr txBox="1"/>
          <p:nvPr/>
        </p:nvSpPr>
        <p:spPr>
          <a:xfrm>
            <a:off x="413013" y="3429000"/>
            <a:ext cx="3729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dirty="0">
                <a:solidFill>
                  <a:srgbClr val="FF0000"/>
                </a:solidFill>
                <a:latin typeface="Harding"/>
              </a:rPr>
              <a:t>Lê Xuân Nam</a:t>
            </a:r>
          </a:p>
          <a:p>
            <a:r>
              <a:rPr lang="vi-VN" sz="2500" b="1" dirty="0">
                <a:solidFill>
                  <a:srgbClr val="FF0000"/>
                </a:solidFill>
                <a:latin typeface="Harding"/>
              </a:rPr>
              <a:t>Nguyễn Khoa Nhật Thành</a:t>
            </a:r>
            <a:endParaRPr lang="en-GB" sz="2500" b="1" dirty="0">
              <a:solidFill>
                <a:srgbClr val="FF0000"/>
              </a:solidFill>
              <a:latin typeface="Harding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47497-8896-984D-65DC-160CDD305D56}"/>
              </a:ext>
            </a:extLst>
          </p:cNvPr>
          <p:cNvSpPr txBox="1"/>
          <p:nvPr/>
        </p:nvSpPr>
        <p:spPr>
          <a:xfrm>
            <a:off x="4890498" y="3429000"/>
            <a:ext cx="31336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dirty="0">
                <a:solidFill>
                  <a:srgbClr val="FF0000"/>
                </a:solidFill>
                <a:latin typeface="Harding"/>
              </a:rPr>
              <a:t>GVHD: </a:t>
            </a:r>
          </a:p>
          <a:p>
            <a:r>
              <a:rPr lang="vi-VN" sz="2500" b="1" dirty="0">
                <a:solidFill>
                  <a:srgbClr val="FF0000"/>
                </a:solidFill>
                <a:latin typeface="Harding"/>
              </a:rPr>
              <a:t>PGS.Lê Thanh Hương</a:t>
            </a:r>
            <a:r>
              <a:rPr lang="en-GB" sz="2500" b="1" dirty="0">
                <a:solidFill>
                  <a:srgbClr val="FF0000"/>
                </a:solidFill>
                <a:latin typeface="Harding"/>
              </a:rPr>
              <a:t>, TS.</a:t>
            </a:r>
            <a:r>
              <a:rPr lang="vi-VN" sz="2500" b="1" dirty="0">
                <a:solidFill>
                  <a:srgbClr val="FF0000"/>
                </a:solidFill>
                <a:latin typeface="Harding"/>
              </a:rPr>
              <a:t>Ngô Văn Linh</a:t>
            </a:r>
            <a:endParaRPr lang="en-GB" sz="2500" b="1" dirty="0">
              <a:solidFill>
                <a:srgbClr val="FF0000"/>
              </a:solidFill>
              <a:latin typeface="Harding"/>
            </a:endParaRP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B9FCAA-F15D-B151-6984-2953F0D1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581A25-C970-3C60-5D4F-0136C358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trình bày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47656-74EB-7F22-093D-E6A3BC7B64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/>
              <a:t>Mô tả bài toán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Kịch bản hoạt động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Kết quả.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0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F3E53C-83DE-361A-9922-CC9C7443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6D9F9D-A90D-436E-4FAE-B81FB12C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tả bài toán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62CAC-D957-9223-C1FA-E32A0392A9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Mục tiêu:</a:t>
            </a:r>
          </a:p>
          <a:p>
            <a:pPr lvl="1"/>
            <a:r>
              <a:rPr lang="vi-VN" dirty="0"/>
              <a:t>Xây dựng hệ thống chatbot có khả năng:</a:t>
            </a:r>
          </a:p>
          <a:p>
            <a:pPr lvl="2"/>
            <a:r>
              <a:rPr lang="vi-VN" dirty="0"/>
              <a:t>Tư vấn lộ trình, chuyến bay, giá vé, hãng bay, thời gian bay...</a:t>
            </a:r>
          </a:p>
          <a:p>
            <a:pPr lvl="2"/>
            <a:r>
              <a:rPr lang="vi-VN" dirty="0"/>
              <a:t>Hỗ trợ tìm kiếm và lọc vé máy bay theo nhu cầu người dùng</a:t>
            </a:r>
          </a:p>
          <a:p>
            <a:pPr lvl="2"/>
            <a:r>
              <a:rPr lang="vi-VN" dirty="0"/>
              <a:t>Trả lời các câu hỏi thường gặp: Hành lý, hoàn vé, hủy vé, thủ tục sân bay</a:t>
            </a:r>
          </a:p>
          <a:p>
            <a:r>
              <a:rPr lang="vi-VN" dirty="0"/>
              <a:t>Thành phần chính:</a:t>
            </a:r>
          </a:p>
          <a:p>
            <a:pPr lvl="1"/>
            <a:r>
              <a:rPr lang="vi-VN" dirty="0"/>
              <a:t>Langchain: quản lý chuỗi hội thoại.</a:t>
            </a:r>
          </a:p>
          <a:p>
            <a:pPr lvl="1"/>
            <a:r>
              <a:rPr lang="vi-VN" dirty="0"/>
              <a:t>Streamlit: tạo giao diện cho chatbot.</a:t>
            </a:r>
          </a:p>
          <a:p>
            <a:pPr lvl="1"/>
            <a:r>
              <a:rPr lang="vi-VN" dirty="0"/>
              <a:t>PhoBERT: convert text sang vecto.</a:t>
            </a:r>
          </a:p>
          <a:p>
            <a:pPr lvl="1"/>
            <a:r>
              <a:rPr lang="vi-VN" dirty="0"/>
              <a:t>ChromaDB: lưu trữ và quản lý vecto embedding của dữ liệu.</a:t>
            </a:r>
          </a:p>
          <a:p>
            <a:pPr lvl="1"/>
            <a:r>
              <a:rPr lang="vi-VN" dirty="0"/>
              <a:t>OpenAI để trích xuất thực thể và dự đoán intent.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10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590FDA-8B5E-B96A-9F33-F73D0C4E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5FAC0A-3275-CF98-1D21-9728EB25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Kịch bản hoạt động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E076E-49FC-1633-9523-838CA0CD91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Chào hỏi</a:t>
            </a:r>
          </a:p>
          <a:p>
            <a:r>
              <a:rPr lang="vi-VN" dirty="0"/>
              <a:t>Thu thập thông tin</a:t>
            </a:r>
          </a:p>
          <a:p>
            <a:pPr lvl="1"/>
            <a:r>
              <a:rPr lang="vi-VN" dirty="0"/>
              <a:t>Dự đoán ý định người dùng: đặt vé, đổi vé, khác (hỏi về hành lý mang theo, ...)</a:t>
            </a:r>
          </a:p>
          <a:p>
            <a:pPr lvl="1"/>
            <a:r>
              <a:rPr lang="vi-VN" dirty="0"/>
              <a:t>Các thực thể: điểm khởi hành, điểm đến, thời gian, hãng bay, loại vé (giá vé)</a:t>
            </a:r>
          </a:p>
          <a:p>
            <a:r>
              <a:rPr lang="vi-VN" dirty="0"/>
              <a:t>Phản hồi thông tin</a:t>
            </a:r>
          </a:p>
        </p:txBody>
      </p:sp>
    </p:spTree>
    <p:extLst>
      <p:ext uri="{BB962C8B-B14F-4D97-AF65-F5344CB8AC3E}">
        <p14:creationId xmlns:p14="http://schemas.microsoft.com/office/powerpoint/2010/main" val="220954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AE9C2-EB59-6370-A92E-48ABC98C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3D4635-6BBE-CFC8-30DB-3AD484D5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Kịch bản hoạt động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8FCD7-9338-23D2-43BF-BA4EBEDCF7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Sử dụng OpenAI để:</a:t>
            </a:r>
          </a:p>
          <a:p>
            <a:pPr lvl="1"/>
            <a:r>
              <a:rPr lang="vi-VN" dirty="0"/>
              <a:t>Dự đoán intent:book_flight, ask_ticket_change_policy, ask_tax_policy </a:t>
            </a:r>
          </a:p>
          <a:p>
            <a:pPr lvl="1"/>
            <a:r>
              <a:rPr lang="vi-VN" dirty="0"/>
              <a:t>Các thực thể: departure_city, destination_city, departure_time, passenger_adult, passenger_child</a:t>
            </a:r>
          </a:p>
          <a:p>
            <a:r>
              <a:rPr lang="vi-VN" dirty="0"/>
              <a:t>Xử lý departure_time như: tối nay, hôm nay, ngày mai, ... Để đưa về định dạng datetime </a:t>
            </a:r>
          </a:p>
          <a:p>
            <a:r>
              <a:rPr lang="vi-VN" dirty="0"/>
              <a:t>Thực hiện truy vấn để lấy ra các chuyến bay thỏa mãn.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5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38C6F7-E787-6F23-A073-3748669D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C36D30-524C-5E19-72BD-C47CF590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Kịch bản hoạt động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EC5ED-0045-AB17-3776-E32A31C051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Sử dụng bộ dữ liệu giả lập để thực hiện tìm kiếm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1618B-6383-F0CE-9BF4-F00A61A7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42" y="2052445"/>
            <a:ext cx="709711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275B10-2CFE-03F8-2BA4-20F71079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BC8511-9AD5-C3F3-DDBA-72B40042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Kịch bản hoạt động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0F0A7-31CC-ED9D-C01A-EDD7611397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Nếu không phải intent book_flight (ask_ticket_change_policy, ask_tax_policy ) thì chuyển sang truy vấn trong ChromaDB để truy xuất câu trả lời phù hợp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3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25995-95C7-673F-AE07-1AAABC6F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505CCA-6D1A-9E43-C72B-27312B6B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Kết quả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DA7793-F0C4-489B-4F60-4ED67908562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4950" y="2131145"/>
            <a:ext cx="8674100" cy="2724298"/>
          </a:xfrm>
        </p:spPr>
      </p:pic>
    </p:spTree>
    <p:extLst>
      <p:ext uri="{BB962C8B-B14F-4D97-AF65-F5344CB8AC3E}">
        <p14:creationId xmlns:p14="http://schemas.microsoft.com/office/powerpoint/2010/main" val="33105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7772fa-e80e-4196-8492-c382f620fc1d">
      <Terms xmlns="http://schemas.microsoft.com/office/infopath/2007/PartnerControls"/>
    </lcf76f155ced4ddcb4097134ff3c332f>
    <TaxCatchAll xmlns="d32f3fca-53c6-486b-830d-1ba94ade43e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6FF5105935A047949EC15A29E8956A" ma:contentTypeVersion="12" ma:contentTypeDescription="Create a new document." ma:contentTypeScope="" ma:versionID="a6375c052d68359bf1227e2bbbf7d00d">
  <xsd:schema xmlns:xsd="http://www.w3.org/2001/XMLSchema" xmlns:xs="http://www.w3.org/2001/XMLSchema" xmlns:p="http://schemas.microsoft.com/office/2006/metadata/properties" xmlns:ns2="787772fa-e80e-4196-8492-c382f620fc1d" xmlns:ns3="d32f3fca-53c6-486b-830d-1ba94ade43e9" targetNamespace="http://schemas.microsoft.com/office/2006/metadata/properties" ma:root="true" ma:fieldsID="47777ecdfe83bc545de4bcd2df9df81a" ns2:_="" ns3:_="">
    <xsd:import namespace="787772fa-e80e-4196-8492-c382f620fc1d"/>
    <xsd:import namespace="d32f3fca-53c6-486b-830d-1ba94ade43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772fa-e80e-4196-8492-c382f620f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f3fca-53c6-486b-830d-1ba94ade43e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0d0efea-bee0-466b-b90d-b651d941268d}" ma:internalName="TaxCatchAll" ma:showField="CatchAllData" ma:web="d32f3fca-53c6-486b-830d-1ba94ade43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59C98A-05B9-4FF2-86E0-C6FB17150A0B}">
  <ds:schemaRefs>
    <ds:schemaRef ds:uri="http://schemas.microsoft.com/office/2006/metadata/properties"/>
    <ds:schemaRef ds:uri="http://schemas.microsoft.com/office/infopath/2007/PartnerControls"/>
    <ds:schemaRef ds:uri="787772fa-e80e-4196-8492-c382f620fc1d"/>
    <ds:schemaRef ds:uri="d32f3fca-53c6-486b-830d-1ba94ade43e9"/>
  </ds:schemaRefs>
</ds:datastoreItem>
</file>

<file path=customXml/itemProps2.xml><?xml version="1.0" encoding="utf-8"?>
<ds:datastoreItem xmlns:ds="http://schemas.openxmlformats.org/officeDocument/2006/customXml" ds:itemID="{AF6BB47E-4BF4-40CA-B07A-E95BB0F9AD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A792B0-C72A-4E3A-8C05-4E75DE1BD7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7772fa-e80e-4196-8492-c382f620fc1d"/>
    <ds:schemaRef ds:uri="d32f3fca-53c6-486b-830d-1ba94ade43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382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Harding</vt:lpstr>
      <vt:lpstr>Lato</vt:lpstr>
      <vt:lpstr>Office Theme</vt:lpstr>
      <vt:lpstr>PowerPoint Presentation</vt:lpstr>
      <vt:lpstr>PowerPoint Presentation</vt:lpstr>
      <vt:lpstr>Nội dung trình bày</vt:lpstr>
      <vt:lpstr>Mô tả bài toán</vt:lpstr>
      <vt:lpstr>Kịch bản hoạt động</vt:lpstr>
      <vt:lpstr>Kịch bản hoạt động</vt:lpstr>
      <vt:lpstr>Kịch bản hoạt động</vt:lpstr>
      <vt:lpstr>Kịch bản hoạt động</vt:lpstr>
      <vt:lpstr>Kết quả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le nam</cp:lastModifiedBy>
  <cp:revision>21</cp:revision>
  <dcterms:created xsi:type="dcterms:W3CDTF">2021-05-28T04:32:29Z</dcterms:created>
  <dcterms:modified xsi:type="dcterms:W3CDTF">2025-06-14T09:31:44Z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0x010100E26FF5105935A047949EC15A29E8956A</vt:lpwstr>
  </property>
</Properties>
</file>