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88" r:id="rId3"/>
    <p:sldId id="289" r:id="rId4"/>
    <p:sldId id="290" r:id="rId5"/>
    <p:sldId id="291" r:id="rId6"/>
  </p:sldIdLst>
  <p:sldSz cx="9144000" cy="5143500" type="screen16x9"/>
  <p:notesSz cx="6858000" cy="9144000"/>
  <p:embeddedFontLst>
    <p:embeddedFont>
      <p:font typeface="Poppins SemiBold" panose="020B0604020202020204" charset="0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F8D206-AAC0-4204-BF94-D8BB6DCF4700}">
  <a:tblStyle styleId="{5AF8D206-AAC0-4204-BF94-D8BB6DCF47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213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38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5"/>
          <p:cNvSpPr txBox="1">
            <a:spLocks noGrp="1"/>
          </p:cNvSpPr>
          <p:nvPr>
            <p:ph type="title" idx="2"/>
          </p:nvPr>
        </p:nvSpPr>
        <p:spPr>
          <a:xfrm>
            <a:off x="714299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39" name="Google Shape;1839;p15"/>
          <p:cNvSpPr txBox="1">
            <a:spLocks noGrp="1"/>
          </p:cNvSpPr>
          <p:nvPr>
            <p:ph type="subTitle" idx="1"/>
          </p:nvPr>
        </p:nvSpPr>
        <p:spPr>
          <a:xfrm>
            <a:off x="857852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40" name="Google Shape;1840;p15"/>
          <p:cNvSpPr txBox="1">
            <a:spLocks noGrp="1"/>
          </p:cNvSpPr>
          <p:nvPr>
            <p:ph type="title" idx="3"/>
          </p:nvPr>
        </p:nvSpPr>
        <p:spPr>
          <a:xfrm>
            <a:off x="2731844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41" name="Google Shape;1841;p15"/>
          <p:cNvSpPr txBox="1">
            <a:spLocks noGrp="1"/>
          </p:cNvSpPr>
          <p:nvPr>
            <p:ph type="subTitle" idx="4"/>
          </p:nvPr>
        </p:nvSpPr>
        <p:spPr>
          <a:xfrm>
            <a:off x="2875396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2" name="Google Shape;1842;p15"/>
          <p:cNvGrpSpPr/>
          <p:nvPr/>
        </p:nvGrpSpPr>
        <p:grpSpPr>
          <a:xfrm rot="10800000">
            <a:off x="4391614" y="-1062620"/>
            <a:ext cx="5889385" cy="2656239"/>
            <a:chOff x="5619200" y="4458200"/>
            <a:chExt cx="1647150" cy="742900"/>
          </a:xfrm>
        </p:grpSpPr>
        <p:sp>
          <p:nvSpPr>
            <p:cNvPr id="1843" name="Google Shape;1843;p15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5"/>
          <p:cNvGrpSpPr/>
          <p:nvPr/>
        </p:nvGrpSpPr>
        <p:grpSpPr>
          <a:xfrm flipH="1">
            <a:off x="-486278" y="4432054"/>
            <a:ext cx="3239372" cy="1780558"/>
            <a:chOff x="4178350" y="2375050"/>
            <a:chExt cx="938350" cy="515775"/>
          </a:xfrm>
        </p:grpSpPr>
        <p:sp>
          <p:nvSpPr>
            <p:cNvPr id="1849" name="Google Shape;1849;p1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15"/>
          <p:cNvGrpSpPr/>
          <p:nvPr/>
        </p:nvGrpSpPr>
        <p:grpSpPr>
          <a:xfrm rot="-1180163">
            <a:off x="8111627" y="4505386"/>
            <a:ext cx="1089543" cy="1748178"/>
            <a:chOff x="2402100" y="3854125"/>
            <a:chExt cx="435600" cy="698825"/>
          </a:xfrm>
        </p:grpSpPr>
        <p:sp>
          <p:nvSpPr>
            <p:cNvPr id="1857" name="Google Shape;1857;p15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5"/>
          <p:cNvGrpSpPr/>
          <p:nvPr/>
        </p:nvGrpSpPr>
        <p:grpSpPr>
          <a:xfrm rot="-8100000">
            <a:off x="-90095" y="-641248"/>
            <a:ext cx="830250" cy="1464437"/>
            <a:chOff x="2797700" y="3217325"/>
            <a:chExt cx="682725" cy="1204225"/>
          </a:xfrm>
        </p:grpSpPr>
        <p:sp>
          <p:nvSpPr>
            <p:cNvPr id="1871" name="Google Shape;1871;p1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5"/>
          <p:cNvGrpSpPr/>
          <p:nvPr/>
        </p:nvGrpSpPr>
        <p:grpSpPr>
          <a:xfrm>
            <a:off x="2095563" y="4602888"/>
            <a:ext cx="700450" cy="636075"/>
            <a:chOff x="3652400" y="3788700"/>
            <a:chExt cx="700450" cy="636075"/>
          </a:xfrm>
        </p:grpSpPr>
        <p:sp>
          <p:nvSpPr>
            <p:cNvPr id="1879" name="Google Shape;1879;p1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15"/>
          <p:cNvGrpSpPr/>
          <p:nvPr/>
        </p:nvGrpSpPr>
        <p:grpSpPr>
          <a:xfrm rot="9629822">
            <a:off x="7970529" y="-832671"/>
            <a:ext cx="1010225" cy="1594224"/>
            <a:chOff x="322650" y="2571325"/>
            <a:chExt cx="573100" cy="904450"/>
          </a:xfrm>
        </p:grpSpPr>
        <p:sp>
          <p:nvSpPr>
            <p:cNvPr id="1895" name="Google Shape;1895;p15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15"/>
          <p:cNvGrpSpPr/>
          <p:nvPr/>
        </p:nvGrpSpPr>
        <p:grpSpPr>
          <a:xfrm rot="-4956298" flipH="1">
            <a:off x="8404143" y="4116790"/>
            <a:ext cx="1304099" cy="972225"/>
            <a:chOff x="4500175" y="3779525"/>
            <a:chExt cx="1136425" cy="847075"/>
          </a:xfrm>
        </p:grpSpPr>
        <p:sp>
          <p:nvSpPr>
            <p:cNvPr id="1903" name="Google Shape;1903;p15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15"/>
          <p:cNvSpPr txBox="1">
            <a:spLocks noGrp="1"/>
          </p:cNvSpPr>
          <p:nvPr>
            <p:ph type="title" idx="5"/>
          </p:nvPr>
        </p:nvSpPr>
        <p:spPr>
          <a:xfrm>
            <a:off x="4705044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915" name="Google Shape;1915;p15"/>
          <p:cNvSpPr txBox="1">
            <a:spLocks noGrp="1"/>
          </p:cNvSpPr>
          <p:nvPr>
            <p:ph type="subTitle" idx="6"/>
          </p:nvPr>
        </p:nvSpPr>
        <p:spPr>
          <a:xfrm>
            <a:off x="4848597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6" name="Google Shape;1916;p15"/>
          <p:cNvSpPr txBox="1">
            <a:spLocks noGrp="1"/>
          </p:cNvSpPr>
          <p:nvPr>
            <p:ph type="title" idx="7"/>
          </p:nvPr>
        </p:nvSpPr>
        <p:spPr>
          <a:xfrm>
            <a:off x="6678235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917" name="Google Shape;1917;p15"/>
          <p:cNvSpPr txBox="1">
            <a:spLocks noGrp="1"/>
          </p:cNvSpPr>
          <p:nvPr>
            <p:ph type="subTitle" idx="8"/>
          </p:nvPr>
        </p:nvSpPr>
        <p:spPr>
          <a:xfrm>
            <a:off x="6821939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Enhancement and </a:t>
            </a:r>
            <a:r>
              <a:rPr lang="en" dirty="0" smtClean="0"/>
              <a:t>Replacement </a:t>
            </a:r>
            <a:r>
              <a:rPr lang="en" dirty="0" smtClean="0"/>
              <a:t>projects</a:t>
            </a:r>
            <a:endParaRPr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By </a:t>
            </a:r>
            <a:r>
              <a:rPr lang="en" dirty="0" smtClean="0"/>
              <a:t>Team </a:t>
            </a:r>
            <a:r>
              <a:rPr lang="en" dirty="0" smtClean="0"/>
              <a:t>7 SWR302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00" y="1246825"/>
            <a:ext cx="7985752" cy="3356100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sz="1400" dirty="0"/>
              <a:t>An </a:t>
            </a:r>
            <a:r>
              <a:rPr lang="en-US" sz="1400" i="1" dirty="0"/>
              <a:t>enhancement project </a:t>
            </a:r>
            <a:r>
              <a:rPr lang="en-US" sz="1400" dirty="0"/>
              <a:t>is one in which new capabilities are added to an existing system.</a:t>
            </a:r>
            <a:br>
              <a:rPr lang="en-US" sz="1400" dirty="0"/>
            </a:br>
            <a:r>
              <a:rPr lang="en-US" sz="1400" dirty="0"/>
              <a:t>Enhancement projects might also involve correcting defects, adding new reports, and </a:t>
            </a:r>
            <a:r>
              <a:rPr lang="en-US" sz="1400" dirty="0" smtClean="0"/>
              <a:t>modifying functionality </a:t>
            </a:r>
            <a:r>
              <a:rPr lang="en-US" sz="1400" dirty="0"/>
              <a:t>to comply with revised business rules or needs. </a:t>
            </a:r>
            <a:endParaRPr lang="en-US" sz="1400" dirty="0" smtClean="0"/>
          </a:p>
          <a:p>
            <a:pPr>
              <a:buAutoNum type="romanUcPeriod"/>
            </a:pPr>
            <a:endParaRPr lang="en-US" sz="1400" dirty="0" smtClean="0"/>
          </a:p>
          <a:p>
            <a:pPr>
              <a:buAutoNum type="romanUcPeriod"/>
            </a:pPr>
            <a:r>
              <a:rPr lang="en-US" sz="1400" dirty="0"/>
              <a:t>A </a:t>
            </a:r>
            <a:r>
              <a:rPr lang="en-US" sz="1400" i="1" dirty="0"/>
              <a:t>replacement </a:t>
            </a:r>
            <a:r>
              <a:rPr lang="en-US" sz="1400" dirty="0"/>
              <a:t>(or </a:t>
            </a:r>
            <a:r>
              <a:rPr lang="en-US" sz="1400" i="1" dirty="0"/>
              <a:t>reengineering</a:t>
            </a:r>
            <a:r>
              <a:rPr lang="en-US" sz="1400" dirty="0"/>
              <a:t>) </a:t>
            </a:r>
            <a:r>
              <a:rPr lang="en-US" sz="1400" i="1" dirty="0"/>
              <a:t>project </a:t>
            </a:r>
            <a:r>
              <a:rPr lang="en-US" sz="1400" dirty="0"/>
              <a:t>replaces an existing application with a new custom-built</a:t>
            </a:r>
            <a:br>
              <a:rPr lang="en-US" sz="1400" dirty="0"/>
            </a:br>
            <a:r>
              <a:rPr lang="en-US" sz="1400" dirty="0"/>
              <a:t>system, a commercial off-the-shelf (COTS) system, or a hybrid of those. Replacement projects are</a:t>
            </a:r>
            <a:br>
              <a:rPr lang="en-US" sz="1400" dirty="0"/>
            </a:br>
            <a:r>
              <a:rPr lang="en-US" sz="1400" dirty="0"/>
              <a:t>most commonly implemented to improve performance, cut costs (such as maintenance costs or</a:t>
            </a:r>
            <a:br>
              <a:rPr lang="en-US" sz="1400" dirty="0"/>
            </a:br>
            <a:r>
              <a:rPr lang="en-US" sz="1400" dirty="0"/>
              <a:t>license fees), take advantage of modern technologies, or meet regulatory requirements.</a:t>
            </a:r>
          </a:p>
          <a:p>
            <a:pPr>
              <a:buAutoNum type="romanUcPeriod"/>
            </a:pPr>
            <a:endParaRPr lang="en-US" sz="1400" dirty="0"/>
          </a:p>
        </p:txBody>
      </p:sp>
      <p:sp>
        <p:nvSpPr>
          <p:cNvPr id="4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Type of Project</a:t>
            </a:r>
            <a:endParaRPr dirty="0"/>
          </a:p>
        </p:txBody>
      </p:sp>
      <p:grpSp>
        <p:nvGrpSpPr>
          <p:cNvPr id="5" name="Google Shape;3927;p60"/>
          <p:cNvGrpSpPr/>
          <p:nvPr/>
        </p:nvGrpSpPr>
        <p:grpSpPr>
          <a:xfrm>
            <a:off x="982442" y="3482326"/>
            <a:ext cx="889525" cy="1423700"/>
            <a:chOff x="752175" y="129925"/>
            <a:chExt cx="889525" cy="1423700"/>
          </a:xfrm>
        </p:grpSpPr>
        <p:sp>
          <p:nvSpPr>
            <p:cNvPr id="6" name="Google Shape;3928;p60"/>
            <p:cNvSpPr/>
            <p:nvPr/>
          </p:nvSpPr>
          <p:spPr>
            <a:xfrm>
              <a:off x="889450" y="770625"/>
              <a:ext cx="208625" cy="82850"/>
            </a:xfrm>
            <a:custGeom>
              <a:avLst/>
              <a:gdLst/>
              <a:ahLst/>
              <a:cxnLst/>
              <a:rect l="l" t="t" r="r" b="b"/>
              <a:pathLst>
                <a:path w="8345" h="3314" extrusionOk="0">
                  <a:moveTo>
                    <a:pt x="3506" y="0"/>
                  </a:moveTo>
                  <a:cubicBezTo>
                    <a:pt x="3141" y="0"/>
                    <a:pt x="2777" y="24"/>
                    <a:pt x="2420" y="70"/>
                  </a:cubicBezTo>
                  <a:cubicBezTo>
                    <a:pt x="1675" y="163"/>
                    <a:pt x="1024" y="504"/>
                    <a:pt x="497" y="1032"/>
                  </a:cubicBezTo>
                  <a:cubicBezTo>
                    <a:pt x="124" y="1373"/>
                    <a:pt x="0" y="1931"/>
                    <a:pt x="155" y="2428"/>
                  </a:cubicBezTo>
                  <a:cubicBezTo>
                    <a:pt x="435" y="2986"/>
                    <a:pt x="1086" y="3141"/>
                    <a:pt x="1706" y="3203"/>
                  </a:cubicBezTo>
                  <a:cubicBezTo>
                    <a:pt x="2348" y="3286"/>
                    <a:pt x="2989" y="3313"/>
                    <a:pt x="3630" y="3313"/>
                  </a:cubicBezTo>
                  <a:cubicBezTo>
                    <a:pt x="3950" y="3313"/>
                    <a:pt x="4271" y="3306"/>
                    <a:pt x="4591" y="3296"/>
                  </a:cubicBezTo>
                  <a:cubicBezTo>
                    <a:pt x="5026" y="3265"/>
                    <a:pt x="5491" y="3234"/>
                    <a:pt x="5925" y="3141"/>
                  </a:cubicBezTo>
                  <a:cubicBezTo>
                    <a:pt x="6794" y="2955"/>
                    <a:pt x="7631" y="2552"/>
                    <a:pt x="8345" y="1993"/>
                  </a:cubicBezTo>
                  <a:lnTo>
                    <a:pt x="8314" y="970"/>
                  </a:lnTo>
                  <a:cubicBezTo>
                    <a:pt x="7197" y="318"/>
                    <a:pt x="5863" y="194"/>
                    <a:pt x="4591" y="70"/>
                  </a:cubicBezTo>
                  <a:cubicBezTo>
                    <a:pt x="4235" y="24"/>
                    <a:pt x="3870" y="0"/>
                    <a:pt x="3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29;p60"/>
            <p:cNvSpPr/>
            <p:nvPr/>
          </p:nvSpPr>
          <p:spPr>
            <a:xfrm>
              <a:off x="1126750" y="889975"/>
              <a:ext cx="131850" cy="81800"/>
            </a:xfrm>
            <a:custGeom>
              <a:avLst/>
              <a:gdLst/>
              <a:ahLst/>
              <a:cxnLst/>
              <a:rect l="l" t="t" r="r" b="b"/>
              <a:pathLst>
                <a:path w="5274" h="3272" extrusionOk="0">
                  <a:moveTo>
                    <a:pt x="4305" y="1"/>
                  </a:moveTo>
                  <a:cubicBezTo>
                    <a:pt x="4203" y="1"/>
                    <a:pt x="4101" y="15"/>
                    <a:pt x="4002" y="42"/>
                  </a:cubicBezTo>
                  <a:cubicBezTo>
                    <a:pt x="2575" y="197"/>
                    <a:pt x="1210" y="662"/>
                    <a:pt x="0" y="1438"/>
                  </a:cubicBezTo>
                  <a:lnTo>
                    <a:pt x="466" y="2648"/>
                  </a:lnTo>
                  <a:cubicBezTo>
                    <a:pt x="939" y="3056"/>
                    <a:pt x="1547" y="3271"/>
                    <a:pt x="2154" y="3271"/>
                  </a:cubicBezTo>
                  <a:cubicBezTo>
                    <a:pt x="2423" y="3271"/>
                    <a:pt x="2691" y="3229"/>
                    <a:pt x="2947" y="3144"/>
                  </a:cubicBezTo>
                  <a:cubicBezTo>
                    <a:pt x="3816" y="2834"/>
                    <a:pt x="4498" y="2244"/>
                    <a:pt x="4932" y="1438"/>
                  </a:cubicBezTo>
                  <a:cubicBezTo>
                    <a:pt x="5118" y="1066"/>
                    <a:pt x="5274" y="569"/>
                    <a:pt x="4994" y="259"/>
                  </a:cubicBezTo>
                  <a:cubicBezTo>
                    <a:pt x="4797" y="83"/>
                    <a:pt x="4552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0;p60"/>
            <p:cNvSpPr/>
            <p:nvPr/>
          </p:nvSpPr>
          <p:spPr>
            <a:xfrm>
              <a:off x="1275650" y="1035900"/>
              <a:ext cx="131850" cy="82150"/>
            </a:xfrm>
            <a:custGeom>
              <a:avLst/>
              <a:gdLst/>
              <a:ahLst/>
              <a:cxnLst/>
              <a:rect l="l" t="t" r="r" b="b"/>
              <a:pathLst>
                <a:path w="5274" h="3286" extrusionOk="0">
                  <a:moveTo>
                    <a:pt x="4273" y="1"/>
                  </a:moveTo>
                  <a:cubicBezTo>
                    <a:pt x="4182" y="1"/>
                    <a:pt x="4091" y="12"/>
                    <a:pt x="4002" y="37"/>
                  </a:cubicBezTo>
                  <a:cubicBezTo>
                    <a:pt x="2575" y="192"/>
                    <a:pt x="1210" y="688"/>
                    <a:pt x="0" y="1432"/>
                  </a:cubicBezTo>
                  <a:lnTo>
                    <a:pt x="465" y="2642"/>
                  </a:lnTo>
                  <a:cubicBezTo>
                    <a:pt x="930" y="3065"/>
                    <a:pt x="1524" y="3286"/>
                    <a:pt x="2121" y="3286"/>
                  </a:cubicBezTo>
                  <a:cubicBezTo>
                    <a:pt x="2400" y="3286"/>
                    <a:pt x="2680" y="3237"/>
                    <a:pt x="2947" y="3139"/>
                  </a:cubicBezTo>
                  <a:cubicBezTo>
                    <a:pt x="3784" y="2859"/>
                    <a:pt x="4498" y="2239"/>
                    <a:pt x="4901" y="1463"/>
                  </a:cubicBezTo>
                  <a:cubicBezTo>
                    <a:pt x="5118" y="1091"/>
                    <a:pt x="5273" y="595"/>
                    <a:pt x="4994" y="254"/>
                  </a:cubicBezTo>
                  <a:cubicBezTo>
                    <a:pt x="4788" y="93"/>
                    <a:pt x="4531" y="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31;p60"/>
            <p:cNvSpPr/>
            <p:nvPr/>
          </p:nvSpPr>
          <p:spPr>
            <a:xfrm>
              <a:off x="1242300" y="1218175"/>
              <a:ext cx="262125" cy="151900"/>
            </a:xfrm>
            <a:custGeom>
              <a:avLst/>
              <a:gdLst/>
              <a:ahLst/>
              <a:cxnLst/>
              <a:rect l="l" t="t" r="r" b="b"/>
              <a:pathLst>
                <a:path w="10485" h="6076" extrusionOk="0">
                  <a:moveTo>
                    <a:pt x="5460" y="0"/>
                  </a:moveTo>
                  <a:cubicBezTo>
                    <a:pt x="4650" y="0"/>
                    <a:pt x="3837" y="206"/>
                    <a:pt x="3102" y="624"/>
                  </a:cubicBezTo>
                  <a:cubicBezTo>
                    <a:pt x="2016" y="1121"/>
                    <a:pt x="1055" y="1772"/>
                    <a:pt x="0" y="2300"/>
                  </a:cubicBezTo>
                  <a:lnTo>
                    <a:pt x="0" y="2579"/>
                  </a:lnTo>
                  <a:cubicBezTo>
                    <a:pt x="1086" y="4068"/>
                    <a:pt x="2916" y="4781"/>
                    <a:pt x="4653" y="5401"/>
                  </a:cubicBezTo>
                  <a:cubicBezTo>
                    <a:pt x="5548" y="5727"/>
                    <a:pt x="6490" y="6076"/>
                    <a:pt x="7438" y="6076"/>
                  </a:cubicBezTo>
                  <a:cubicBezTo>
                    <a:pt x="7574" y="6076"/>
                    <a:pt x="7711" y="6068"/>
                    <a:pt x="7848" y="6053"/>
                  </a:cubicBezTo>
                  <a:cubicBezTo>
                    <a:pt x="8934" y="5960"/>
                    <a:pt x="10050" y="5308"/>
                    <a:pt x="10268" y="4192"/>
                  </a:cubicBezTo>
                  <a:cubicBezTo>
                    <a:pt x="10485" y="3044"/>
                    <a:pt x="9616" y="1989"/>
                    <a:pt x="8717" y="1276"/>
                  </a:cubicBezTo>
                  <a:cubicBezTo>
                    <a:pt x="7799" y="432"/>
                    <a:pt x="6632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2;p60"/>
            <p:cNvSpPr/>
            <p:nvPr/>
          </p:nvSpPr>
          <p:spPr>
            <a:xfrm>
              <a:off x="1175250" y="781350"/>
              <a:ext cx="200550" cy="772275"/>
            </a:xfrm>
            <a:custGeom>
              <a:avLst/>
              <a:gdLst/>
              <a:ahLst/>
              <a:cxnLst/>
              <a:rect l="l" t="t" r="r" b="b"/>
              <a:pathLst>
                <a:path w="8022" h="30891" extrusionOk="0">
                  <a:moveTo>
                    <a:pt x="7472" y="1"/>
                  </a:moveTo>
                  <a:cubicBezTo>
                    <a:pt x="7206" y="1"/>
                    <a:pt x="6913" y="116"/>
                    <a:pt x="6839" y="323"/>
                  </a:cubicBezTo>
                  <a:lnTo>
                    <a:pt x="6870" y="323"/>
                  </a:lnTo>
                  <a:cubicBezTo>
                    <a:pt x="5350" y="4914"/>
                    <a:pt x="4233" y="9629"/>
                    <a:pt x="3116" y="14344"/>
                  </a:cubicBezTo>
                  <a:cubicBezTo>
                    <a:pt x="1876" y="19648"/>
                    <a:pt x="480" y="25077"/>
                    <a:pt x="15" y="30536"/>
                  </a:cubicBezTo>
                  <a:cubicBezTo>
                    <a:pt x="1" y="30783"/>
                    <a:pt x="218" y="30891"/>
                    <a:pt x="467" y="30891"/>
                  </a:cubicBezTo>
                  <a:cubicBezTo>
                    <a:pt x="780" y="30891"/>
                    <a:pt x="1145" y="30720"/>
                    <a:pt x="1162" y="30443"/>
                  </a:cubicBezTo>
                  <a:cubicBezTo>
                    <a:pt x="1597" y="25170"/>
                    <a:pt x="2930" y="19866"/>
                    <a:pt x="4140" y="14716"/>
                  </a:cubicBezTo>
                  <a:cubicBezTo>
                    <a:pt x="5257" y="9939"/>
                    <a:pt x="6373" y="5100"/>
                    <a:pt x="7924" y="448"/>
                  </a:cubicBezTo>
                  <a:cubicBezTo>
                    <a:pt x="8022" y="139"/>
                    <a:pt x="7763" y="1"/>
                    <a:pt x="7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33;p60"/>
            <p:cNvSpPr/>
            <p:nvPr/>
          </p:nvSpPr>
          <p:spPr>
            <a:xfrm>
              <a:off x="992900" y="374550"/>
              <a:ext cx="212425" cy="1178375"/>
            </a:xfrm>
            <a:custGeom>
              <a:avLst/>
              <a:gdLst/>
              <a:ahLst/>
              <a:cxnLst/>
              <a:rect l="l" t="t" r="r" b="b"/>
              <a:pathLst>
                <a:path w="8497" h="47135" extrusionOk="0">
                  <a:moveTo>
                    <a:pt x="799" y="1"/>
                  </a:moveTo>
                  <a:cubicBezTo>
                    <a:pt x="445" y="1"/>
                    <a:pt x="0" y="225"/>
                    <a:pt x="81" y="528"/>
                  </a:cubicBezTo>
                  <a:cubicBezTo>
                    <a:pt x="3989" y="15727"/>
                    <a:pt x="6409" y="31268"/>
                    <a:pt x="7340" y="46932"/>
                  </a:cubicBezTo>
                  <a:cubicBezTo>
                    <a:pt x="7350" y="47074"/>
                    <a:pt x="7498" y="47135"/>
                    <a:pt x="7683" y="47135"/>
                  </a:cubicBezTo>
                  <a:cubicBezTo>
                    <a:pt x="8026" y="47135"/>
                    <a:pt x="8497" y="46924"/>
                    <a:pt x="8456" y="46622"/>
                  </a:cubicBezTo>
                  <a:cubicBezTo>
                    <a:pt x="7526" y="30957"/>
                    <a:pt x="5106" y="15417"/>
                    <a:pt x="1198" y="217"/>
                  </a:cubicBezTo>
                  <a:cubicBezTo>
                    <a:pt x="1154" y="66"/>
                    <a:pt x="990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34;p60"/>
            <p:cNvSpPr/>
            <p:nvPr/>
          </p:nvSpPr>
          <p:spPr>
            <a:xfrm>
              <a:off x="1183350" y="444925"/>
              <a:ext cx="458350" cy="411100"/>
            </a:xfrm>
            <a:custGeom>
              <a:avLst/>
              <a:gdLst/>
              <a:ahLst/>
              <a:cxnLst/>
              <a:rect l="l" t="t" r="r" b="b"/>
              <a:pathLst>
                <a:path w="18334" h="16444" extrusionOk="0">
                  <a:moveTo>
                    <a:pt x="7724" y="0"/>
                  </a:moveTo>
                  <a:cubicBezTo>
                    <a:pt x="6389" y="0"/>
                    <a:pt x="4964" y="349"/>
                    <a:pt x="4250" y="1435"/>
                  </a:cubicBezTo>
                  <a:cubicBezTo>
                    <a:pt x="4140" y="1595"/>
                    <a:pt x="4044" y="1774"/>
                    <a:pt x="3949" y="1954"/>
                  </a:cubicBezTo>
                  <a:lnTo>
                    <a:pt x="3949" y="1954"/>
                  </a:lnTo>
                  <a:cubicBezTo>
                    <a:pt x="1910" y="3337"/>
                    <a:pt x="599" y="5656"/>
                    <a:pt x="187" y="8073"/>
                  </a:cubicBezTo>
                  <a:cubicBezTo>
                    <a:pt x="32" y="8941"/>
                    <a:pt x="1" y="9965"/>
                    <a:pt x="590" y="10648"/>
                  </a:cubicBezTo>
                  <a:cubicBezTo>
                    <a:pt x="962" y="11020"/>
                    <a:pt x="1459" y="11268"/>
                    <a:pt x="1862" y="11640"/>
                  </a:cubicBezTo>
                  <a:cubicBezTo>
                    <a:pt x="2482" y="12230"/>
                    <a:pt x="2730" y="13129"/>
                    <a:pt x="3196" y="13874"/>
                  </a:cubicBezTo>
                  <a:cubicBezTo>
                    <a:pt x="4561" y="16014"/>
                    <a:pt x="7538" y="16324"/>
                    <a:pt x="10082" y="16417"/>
                  </a:cubicBezTo>
                  <a:cubicBezTo>
                    <a:pt x="10420" y="16431"/>
                    <a:pt x="10766" y="16444"/>
                    <a:pt x="11113" y="16444"/>
                  </a:cubicBezTo>
                  <a:cubicBezTo>
                    <a:pt x="12295" y="16444"/>
                    <a:pt x="13490" y="16299"/>
                    <a:pt x="14425" y="15580"/>
                  </a:cubicBezTo>
                  <a:cubicBezTo>
                    <a:pt x="14983" y="15114"/>
                    <a:pt x="15479" y="14556"/>
                    <a:pt x="15852" y="13936"/>
                  </a:cubicBezTo>
                  <a:cubicBezTo>
                    <a:pt x="16379" y="13191"/>
                    <a:pt x="16844" y="12385"/>
                    <a:pt x="17216" y="11547"/>
                  </a:cubicBezTo>
                  <a:cubicBezTo>
                    <a:pt x="18333" y="8879"/>
                    <a:pt x="17620" y="5622"/>
                    <a:pt x="15728" y="3451"/>
                  </a:cubicBezTo>
                  <a:cubicBezTo>
                    <a:pt x="13866" y="1249"/>
                    <a:pt x="10951" y="101"/>
                    <a:pt x="8066" y="8"/>
                  </a:cubicBezTo>
                  <a:cubicBezTo>
                    <a:pt x="7953" y="3"/>
                    <a:pt x="7839" y="0"/>
                    <a:pt x="7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35;p60"/>
            <p:cNvSpPr/>
            <p:nvPr/>
          </p:nvSpPr>
          <p:spPr>
            <a:xfrm>
              <a:off x="1352400" y="596025"/>
              <a:ext cx="124125" cy="106425"/>
            </a:xfrm>
            <a:custGeom>
              <a:avLst/>
              <a:gdLst/>
              <a:ahLst/>
              <a:cxnLst/>
              <a:rect l="l" t="t" r="r" b="b"/>
              <a:pathLst>
                <a:path w="4965" h="4257" extrusionOk="0">
                  <a:moveTo>
                    <a:pt x="2486" y="0"/>
                  </a:moveTo>
                  <a:cubicBezTo>
                    <a:pt x="2055" y="0"/>
                    <a:pt x="1650" y="273"/>
                    <a:pt x="1056" y="478"/>
                  </a:cubicBezTo>
                  <a:cubicBezTo>
                    <a:pt x="776" y="540"/>
                    <a:pt x="528" y="695"/>
                    <a:pt x="342" y="912"/>
                  </a:cubicBezTo>
                  <a:cubicBezTo>
                    <a:pt x="63" y="1316"/>
                    <a:pt x="1" y="1812"/>
                    <a:pt x="187" y="2246"/>
                  </a:cubicBezTo>
                  <a:cubicBezTo>
                    <a:pt x="404" y="2960"/>
                    <a:pt x="900" y="3580"/>
                    <a:pt x="1552" y="3921"/>
                  </a:cubicBezTo>
                  <a:cubicBezTo>
                    <a:pt x="1943" y="4144"/>
                    <a:pt x="2389" y="4256"/>
                    <a:pt x="2838" y="4256"/>
                  </a:cubicBezTo>
                  <a:cubicBezTo>
                    <a:pt x="3138" y="4256"/>
                    <a:pt x="3438" y="4207"/>
                    <a:pt x="3723" y="4107"/>
                  </a:cubicBezTo>
                  <a:cubicBezTo>
                    <a:pt x="3909" y="4076"/>
                    <a:pt x="4064" y="3983"/>
                    <a:pt x="4220" y="3859"/>
                  </a:cubicBezTo>
                  <a:cubicBezTo>
                    <a:pt x="4344" y="3735"/>
                    <a:pt x="4468" y="3580"/>
                    <a:pt x="4530" y="3425"/>
                  </a:cubicBezTo>
                  <a:cubicBezTo>
                    <a:pt x="4902" y="2835"/>
                    <a:pt x="4964" y="2091"/>
                    <a:pt x="4778" y="1409"/>
                  </a:cubicBezTo>
                  <a:cubicBezTo>
                    <a:pt x="4561" y="757"/>
                    <a:pt x="3940" y="292"/>
                    <a:pt x="3227" y="261"/>
                  </a:cubicBezTo>
                  <a:lnTo>
                    <a:pt x="3196" y="261"/>
                  </a:lnTo>
                  <a:cubicBezTo>
                    <a:pt x="2933" y="72"/>
                    <a:pt x="2706" y="0"/>
                    <a:pt x="2486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36;p60"/>
            <p:cNvSpPr/>
            <p:nvPr/>
          </p:nvSpPr>
          <p:spPr>
            <a:xfrm>
              <a:off x="1409550" y="452250"/>
              <a:ext cx="60750" cy="172375"/>
            </a:xfrm>
            <a:custGeom>
              <a:avLst/>
              <a:gdLst/>
              <a:ahLst/>
              <a:cxnLst/>
              <a:rect l="l" t="t" r="r" b="b"/>
              <a:pathLst>
                <a:path w="2430" h="6895" extrusionOk="0">
                  <a:moveTo>
                    <a:pt x="2336" y="1"/>
                  </a:moveTo>
                  <a:cubicBezTo>
                    <a:pt x="2183" y="1"/>
                    <a:pt x="1894" y="58"/>
                    <a:pt x="1872" y="149"/>
                  </a:cubicBezTo>
                  <a:cubicBezTo>
                    <a:pt x="1623" y="2476"/>
                    <a:pt x="972" y="4740"/>
                    <a:pt x="10" y="6849"/>
                  </a:cubicBezTo>
                  <a:cubicBezTo>
                    <a:pt x="0" y="6880"/>
                    <a:pt x="52" y="6894"/>
                    <a:pt x="128" y="6894"/>
                  </a:cubicBezTo>
                  <a:cubicBezTo>
                    <a:pt x="279" y="6894"/>
                    <a:pt x="527" y="6839"/>
                    <a:pt x="569" y="6756"/>
                  </a:cubicBezTo>
                  <a:cubicBezTo>
                    <a:pt x="1530" y="4616"/>
                    <a:pt x="2182" y="2352"/>
                    <a:pt x="2430" y="25"/>
                  </a:cubicBezTo>
                  <a:cubicBezTo>
                    <a:pt x="2430" y="9"/>
                    <a:pt x="2392" y="1"/>
                    <a:pt x="2336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37;p60"/>
            <p:cNvSpPr/>
            <p:nvPr/>
          </p:nvSpPr>
          <p:spPr>
            <a:xfrm>
              <a:off x="1424600" y="480875"/>
              <a:ext cx="136750" cy="144425"/>
            </a:xfrm>
            <a:custGeom>
              <a:avLst/>
              <a:gdLst/>
              <a:ahLst/>
              <a:cxnLst/>
              <a:rect l="l" t="t" r="r" b="b"/>
              <a:pathLst>
                <a:path w="5470" h="5777" extrusionOk="0">
                  <a:moveTo>
                    <a:pt x="5252" y="1"/>
                  </a:moveTo>
                  <a:cubicBezTo>
                    <a:pt x="5114" y="1"/>
                    <a:pt x="4932" y="55"/>
                    <a:pt x="4868" y="152"/>
                  </a:cubicBezTo>
                  <a:cubicBezTo>
                    <a:pt x="3596" y="2199"/>
                    <a:pt x="2014" y="4060"/>
                    <a:pt x="153" y="5580"/>
                  </a:cubicBezTo>
                  <a:cubicBezTo>
                    <a:pt x="0" y="5714"/>
                    <a:pt x="153" y="5777"/>
                    <a:pt x="329" y="5777"/>
                  </a:cubicBezTo>
                  <a:cubicBezTo>
                    <a:pt x="439" y="5777"/>
                    <a:pt x="558" y="5752"/>
                    <a:pt x="618" y="5704"/>
                  </a:cubicBezTo>
                  <a:lnTo>
                    <a:pt x="618" y="5673"/>
                  </a:lnTo>
                  <a:cubicBezTo>
                    <a:pt x="2479" y="4091"/>
                    <a:pt x="4092" y="2230"/>
                    <a:pt x="5395" y="152"/>
                  </a:cubicBezTo>
                  <a:cubicBezTo>
                    <a:pt x="5470" y="48"/>
                    <a:pt x="5379" y="1"/>
                    <a:pt x="525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8;p60"/>
            <p:cNvSpPr/>
            <p:nvPr/>
          </p:nvSpPr>
          <p:spPr>
            <a:xfrm>
              <a:off x="1438600" y="551750"/>
              <a:ext cx="182975" cy="87975"/>
            </a:xfrm>
            <a:custGeom>
              <a:avLst/>
              <a:gdLst/>
              <a:ahLst/>
              <a:cxnLst/>
              <a:rect l="l" t="t" r="r" b="b"/>
              <a:pathLst>
                <a:path w="7319" h="3519" extrusionOk="0">
                  <a:moveTo>
                    <a:pt x="7209" y="1"/>
                  </a:moveTo>
                  <a:cubicBezTo>
                    <a:pt x="7078" y="1"/>
                    <a:pt x="6839" y="48"/>
                    <a:pt x="6758" y="109"/>
                  </a:cubicBezTo>
                  <a:cubicBezTo>
                    <a:pt x="4897" y="1660"/>
                    <a:pt x="2664" y="2776"/>
                    <a:pt x="306" y="3366"/>
                  </a:cubicBezTo>
                  <a:cubicBezTo>
                    <a:pt x="41" y="3414"/>
                    <a:pt x="1" y="3519"/>
                    <a:pt x="157" y="3519"/>
                  </a:cubicBezTo>
                  <a:cubicBezTo>
                    <a:pt x="202" y="3519"/>
                    <a:pt x="262" y="3510"/>
                    <a:pt x="337" y="3490"/>
                  </a:cubicBezTo>
                  <a:cubicBezTo>
                    <a:pt x="2881" y="2900"/>
                    <a:pt x="5269" y="1722"/>
                    <a:pt x="7286" y="47"/>
                  </a:cubicBezTo>
                  <a:cubicBezTo>
                    <a:pt x="7318" y="14"/>
                    <a:pt x="7279" y="1"/>
                    <a:pt x="7209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9;p60"/>
            <p:cNvSpPr/>
            <p:nvPr/>
          </p:nvSpPr>
          <p:spPr>
            <a:xfrm>
              <a:off x="1444700" y="648050"/>
              <a:ext cx="193850" cy="22750"/>
            </a:xfrm>
            <a:custGeom>
              <a:avLst/>
              <a:gdLst/>
              <a:ahLst/>
              <a:cxnLst/>
              <a:rect l="l" t="t" r="r" b="b"/>
              <a:pathLst>
                <a:path w="7754" h="910" extrusionOk="0">
                  <a:moveTo>
                    <a:pt x="7615" y="0"/>
                  </a:moveTo>
                  <a:cubicBezTo>
                    <a:pt x="7490" y="0"/>
                    <a:pt x="7281" y="36"/>
                    <a:pt x="7228" y="72"/>
                  </a:cubicBezTo>
                  <a:cubicBezTo>
                    <a:pt x="6446" y="497"/>
                    <a:pt x="5402" y="662"/>
                    <a:pt x="4324" y="662"/>
                  </a:cubicBezTo>
                  <a:cubicBezTo>
                    <a:pt x="2964" y="662"/>
                    <a:pt x="1548" y="401"/>
                    <a:pt x="528" y="72"/>
                  </a:cubicBezTo>
                  <a:cubicBezTo>
                    <a:pt x="341" y="72"/>
                    <a:pt x="155" y="134"/>
                    <a:pt x="0" y="258"/>
                  </a:cubicBezTo>
                  <a:cubicBezTo>
                    <a:pt x="1166" y="652"/>
                    <a:pt x="2547" y="910"/>
                    <a:pt x="3917" y="910"/>
                  </a:cubicBezTo>
                  <a:cubicBezTo>
                    <a:pt x="5245" y="910"/>
                    <a:pt x="6563" y="667"/>
                    <a:pt x="7662" y="72"/>
                  </a:cubicBezTo>
                  <a:cubicBezTo>
                    <a:pt x="7754" y="20"/>
                    <a:pt x="7707" y="0"/>
                    <a:pt x="7615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0;p60"/>
            <p:cNvSpPr/>
            <p:nvPr/>
          </p:nvSpPr>
          <p:spPr>
            <a:xfrm>
              <a:off x="1440200" y="669450"/>
              <a:ext cx="186775" cy="108575"/>
            </a:xfrm>
            <a:custGeom>
              <a:avLst/>
              <a:gdLst/>
              <a:ahLst/>
              <a:cxnLst/>
              <a:rect l="l" t="t" r="r" b="b"/>
              <a:pathLst>
                <a:path w="7471" h="4343" extrusionOk="0">
                  <a:moveTo>
                    <a:pt x="482" y="0"/>
                  </a:moveTo>
                  <a:cubicBezTo>
                    <a:pt x="275" y="0"/>
                    <a:pt x="1" y="153"/>
                    <a:pt x="118" y="271"/>
                  </a:cubicBezTo>
                  <a:cubicBezTo>
                    <a:pt x="1948" y="2194"/>
                    <a:pt x="4275" y="3590"/>
                    <a:pt x="6849" y="4334"/>
                  </a:cubicBezTo>
                  <a:cubicBezTo>
                    <a:pt x="6866" y="4340"/>
                    <a:pt x="6885" y="4342"/>
                    <a:pt x="6905" y="4342"/>
                  </a:cubicBezTo>
                  <a:cubicBezTo>
                    <a:pt x="7112" y="4342"/>
                    <a:pt x="7470" y="4078"/>
                    <a:pt x="7160" y="3993"/>
                  </a:cubicBezTo>
                  <a:cubicBezTo>
                    <a:pt x="4678" y="3280"/>
                    <a:pt x="2445" y="1915"/>
                    <a:pt x="646" y="54"/>
                  </a:cubicBezTo>
                  <a:cubicBezTo>
                    <a:pt x="608" y="16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41;p60"/>
            <p:cNvSpPr/>
            <p:nvPr/>
          </p:nvSpPr>
          <p:spPr>
            <a:xfrm>
              <a:off x="1412125" y="681825"/>
              <a:ext cx="29500" cy="185950"/>
            </a:xfrm>
            <a:custGeom>
              <a:avLst/>
              <a:gdLst/>
              <a:ahLst/>
              <a:cxnLst/>
              <a:rect l="l" t="t" r="r" b="b"/>
              <a:pathLst>
                <a:path w="1180" h="7438" extrusionOk="0">
                  <a:moveTo>
                    <a:pt x="1087" y="0"/>
                  </a:moveTo>
                  <a:cubicBezTo>
                    <a:pt x="928" y="0"/>
                    <a:pt x="621" y="64"/>
                    <a:pt x="621" y="179"/>
                  </a:cubicBezTo>
                  <a:cubicBezTo>
                    <a:pt x="497" y="1451"/>
                    <a:pt x="435" y="2723"/>
                    <a:pt x="373" y="3994"/>
                  </a:cubicBezTo>
                  <a:cubicBezTo>
                    <a:pt x="342" y="4956"/>
                    <a:pt x="0" y="6538"/>
                    <a:pt x="342" y="7406"/>
                  </a:cubicBezTo>
                  <a:cubicBezTo>
                    <a:pt x="342" y="7437"/>
                    <a:pt x="435" y="7437"/>
                    <a:pt x="466" y="7437"/>
                  </a:cubicBezTo>
                  <a:lnTo>
                    <a:pt x="528" y="7437"/>
                  </a:lnTo>
                  <a:cubicBezTo>
                    <a:pt x="652" y="7437"/>
                    <a:pt x="1148" y="7220"/>
                    <a:pt x="900" y="7220"/>
                  </a:cubicBezTo>
                  <a:cubicBezTo>
                    <a:pt x="714" y="7220"/>
                    <a:pt x="1117" y="551"/>
                    <a:pt x="1179" y="24"/>
                  </a:cubicBezTo>
                  <a:cubicBezTo>
                    <a:pt x="1179" y="8"/>
                    <a:pt x="1142" y="0"/>
                    <a:pt x="108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42;p60"/>
            <p:cNvSpPr/>
            <p:nvPr/>
          </p:nvSpPr>
          <p:spPr>
            <a:xfrm>
              <a:off x="1322325" y="679475"/>
              <a:ext cx="99750" cy="176150"/>
            </a:xfrm>
            <a:custGeom>
              <a:avLst/>
              <a:gdLst/>
              <a:ahLst/>
              <a:cxnLst/>
              <a:rect l="l" t="t" r="r" b="b"/>
              <a:pathLst>
                <a:path w="3990" h="7046" extrusionOk="0">
                  <a:moveTo>
                    <a:pt x="3790" y="0"/>
                  </a:moveTo>
                  <a:cubicBezTo>
                    <a:pt x="3648" y="0"/>
                    <a:pt x="3457" y="50"/>
                    <a:pt x="3406" y="118"/>
                  </a:cubicBezTo>
                  <a:cubicBezTo>
                    <a:pt x="1979" y="2227"/>
                    <a:pt x="832" y="4523"/>
                    <a:pt x="25" y="6942"/>
                  </a:cubicBezTo>
                  <a:cubicBezTo>
                    <a:pt x="1" y="7015"/>
                    <a:pt x="72" y="7045"/>
                    <a:pt x="172" y="7045"/>
                  </a:cubicBezTo>
                  <a:cubicBezTo>
                    <a:pt x="326" y="7045"/>
                    <a:pt x="546" y="6974"/>
                    <a:pt x="584" y="6880"/>
                  </a:cubicBezTo>
                  <a:cubicBezTo>
                    <a:pt x="1390" y="4492"/>
                    <a:pt x="2507" y="2196"/>
                    <a:pt x="3934" y="118"/>
                  </a:cubicBezTo>
                  <a:cubicBezTo>
                    <a:pt x="3990" y="34"/>
                    <a:pt x="3907" y="0"/>
                    <a:pt x="379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3;p60"/>
            <p:cNvSpPr/>
            <p:nvPr/>
          </p:nvSpPr>
          <p:spPr>
            <a:xfrm>
              <a:off x="1235800" y="672300"/>
              <a:ext cx="167100" cy="152250"/>
            </a:xfrm>
            <a:custGeom>
              <a:avLst/>
              <a:gdLst/>
              <a:ahLst/>
              <a:cxnLst/>
              <a:rect l="l" t="t" r="r" b="b"/>
              <a:pathLst>
                <a:path w="6684" h="6090" extrusionOk="0">
                  <a:moveTo>
                    <a:pt x="6530" y="0"/>
                  </a:moveTo>
                  <a:cubicBezTo>
                    <a:pt x="6404" y="0"/>
                    <a:pt x="6206" y="43"/>
                    <a:pt x="6154" y="95"/>
                  </a:cubicBezTo>
                  <a:cubicBezTo>
                    <a:pt x="3703" y="1584"/>
                    <a:pt x="1594" y="3631"/>
                    <a:pt x="12" y="6050"/>
                  </a:cubicBezTo>
                  <a:cubicBezTo>
                    <a:pt x="0" y="6074"/>
                    <a:pt x="67" y="6089"/>
                    <a:pt x="159" y="6089"/>
                  </a:cubicBezTo>
                  <a:cubicBezTo>
                    <a:pt x="305" y="6089"/>
                    <a:pt x="513" y="6052"/>
                    <a:pt x="570" y="5957"/>
                  </a:cubicBezTo>
                  <a:cubicBezTo>
                    <a:pt x="2121" y="3569"/>
                    <a:pt x="4169" y="1584"/>
                    <a:pt x="6588" y="95"/>
                  </a:cubicBezTo>
                  <a:cubicBezTo>
                    <a:pt x="6684" y="26"/>
                    <a:pt x="6629" y="0"/>
                    <a:pt x="6530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44;p60"/>
            <p:cNvSpPr/>
            <p:nvPr/>
          </p:nvSpPr>
          <p:spPr>
            <a:xfrm>
              <a:off x="1179825" y="647450"/>
              <a:ext cx="208550" cy="89800"/>
            </a:xfrm>
            <a:custGeom>
              <a:avLst/>
              <a:gdLst/>
              <a:ahLst/>
              <a:cxnLst/>
              <a:rect l="l" t="t" r="r" b="b"/>
              <a:pathLst>
                <a:path w="8342" h="3592" extrusionOk="0">
                  <a:moveTo>
                    <a:pt x="8012" y="1"/>
                  </a:moveTo>
                  <a:cubicBezTo>
                    <a:pt x="7996" y="1"/>
                    <a:pt x="7978" y="2"/>
                    <a:pt x="7959" y="3"/>
                  </a:cubicBezTo>
                  <a:cubicBezTo>
                    <a:pt x="5043" y="251"/>
                    <a:pt x="2313" y="1461"/>
                    <a:pt x="142" y="3415"/>
                  </a:cubicBezTo>
                  <a:cubicBezTo>
                    <a:pt x="0" y="3539"/>
                    <a:pt x="121" y="3592"/>
                    <a:pt x="273" y="3592"/>
                  </a:cubicBezTo>
                  <a:cubicBezTo>
                    <a:pt x="389" y="3592"/>
                    <a:pt x="523" y="3562"/>
                    <a:pt x="576" y="3508"/>
                  </a:cubicBezTo>
                  <a:cubicBezTo>
                    <a:pt x="2592" y="1678"/>
                    <a:pt x="5167" y="530"/>
                    <a:pt x="7897" y="313"/>
                  </a:cubicBezTo>
                  <a:cubicBezTo>
                    <a:pt x="8133" y="284"/>
                    <a:pt x="8341" y="1"/>
                    <a:pt x="8012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45;p60"/>
            <p:cNvSpPr/>
            <p:nvPr/>
          </p:nvSpPr>
          <p:spPr>
            <a:xfrm>
              <a:off x="1169450" y="626175"/>
              <a:ext cx="215150" cy="44475"/>
            </a:xfrm>
            <a:custGeom>
              <a:avLst/>
              <a:gdLst/>
              <a:ahLst/>
              <a:cxnLst/>
              <a:rect l="l" t="t" r="r" b="b"/>
              <a:pathLst>
                <a:path w="8606" h="1779" extrusionOk="0">
                  <a:moveTo>
                    <a:pt x="5293" y="1"/>
                  </a:moveTo>
                  <a:cubicBezTo>
                    <a:pt x="3486" y="1"/>
                    <a:pt x="1741" y="372"/>
                    <a:pt x="216" y="1536"/>
                  </a:cubicBezTo>
                  <a:cubicBezTo>
                    <a:pt x="0" y="1687"/>
                    <a:pt x="174" y="1778"/>
                    <a:pt x="362" y="1778"/>
                  </a:cubicBezTo>
                  <a:cubicBezTo>
                    <a:pt x="445" y="1778"/>
                    <a:pt x="531" y="1760"/>
                    <a:pt x="588" y="1723"/>
                  </a:cubicBezTo>
                  <a:cubicBezTo>
                    <a:pt x="1982" y="667"/>
                    <a:pt x="3556" y="340"/>
                    <a:pt x="5185" y="340"/>
                  </a:cubicBezTo>
                  <a:cubicBezTo>
                    <a:pt x="6093" y="340"/>
                    <a:pt x="7018" y="442"/>
                    <a:pt x="7939" y="575"/>
                  </a:cubicBezTo>
                  <a:cubicBezTo>
                    <a:pt x="7948" y="576"/>
                    <a:pt x="7958" y="577"/>
                    <a:pt x="7968" y="577"/>
                  </a:cubicBezTo>
                  <a:cubicBezTo>
                    <a:pt x="8171" y="577"/>
                    <a:pt x="8606" y="294"/>
                    <a:pt x="8281" y="265"/>
                  </a:cubicBezTo>
                  <a:cubicBezTo>
                    <a:pt x="7284" y="111"/>
                    <a:pt x="6280" y="1"/>
                    <a:pt x="52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46;p60"/>
            <p:cNvSpPr/>
            <p:nvPr/>
          </p:nvSpPr>
          <p:spPr>
            <a:xfrm>
              <a:off x="1190875" y="562150"/>
              <a:ext cx="207375" cy="67800"/>
            </a:xfrm>
            <a:custGeom>
              <a:avLst/>
              <a:gdLst/>
              <a:ahLst/>
              <a:cxnLst/>
              <a:rect l="l" t="t" r="r" b="b"/>
              <a:pathLst>
                <a:path w="8295" h="2712" extrusionOk="0">
                  <a:moveTo>
                    <a:pt x="2304" y="1"/>
                  </a:moveTo>
                  <a:cubicBezTo>
                    <a:pt x="1631" y="1"/>
                    <a:pt x="954" y="83"/>
                    <a:pt x="289" y="251"/>
                  </a:cubicBezTo>
                  <a:cubicBezTo>
                    <a:pt x="0" y="330"/>
                    <a:pt x="0" y="520"/>
                    <a:pt x="214" y="520"/>
                  </a:cubicBezTo>
                  <a:cubicBezTo>
                    <a:pt x="253" y="520"/>
                    <a:pt x="299" y="513"/>
                    <a:pt x="351" y="499"/>
                  </a:cubicBezTo>
                  <a:cubicBezTo>
                    <a:pt x="936" y="362"/>
                    <a:pt x="1528" y="294"/>
                    <a:pt x="2116" y="294"/>
                  </a:cubicBezTo>
                  <a:cubicBezTo>
                    <a:pt x="4181" y="294"/>
                    <a:pt x="6199" y="1125"/>
                    <a:pt x="7672" y="2671"/>
                  </a:cubicBezTo>
                  <a:cubicBezTo>
                    <a:pt x="7700" y="2699"/>
                    <a:pt x="7750" y="2711"/>
                    <a:pt x="7808" y="2711"/>
                  </a:cubicBezTo>
                  <a:cubicBezTo>
                    <a:pt x="8003" y="2711"/>
                    <a:pt x="8295" y="2573"/>
                    <a:pt x="8199" y="2453"/>
                  </a:cubicBezTo>
                  <a:cubicBezTo>
                    <a:pt x="6634" y="865"/>
                    <a:pt x="4489" y="1"/>
                    <a:pt x="2304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47;p60"/>
            <p:cNvSpPr/>
            <p:nvPr/>
          </p:nvSpPr>
          <p:spPr>
            <a:xfrm>
              <a:off x="1323225" y="427825"/>
              <a:ext cx="82450" cy="194600"/>
            </a:xfrm>
            <a:custGeom>
              <a:avLst/>
              <a:gdLst/>
              <a:ahLst/>
              <a:cxnLst/>
              <a:rect l="l" t="t" r="r" b="b"/>
              <a:pathLst>
                <a:path w="3298" h="7784" extrusionOk="0">
                  <a:moveTo>
                    <a:pt x="454" y="0"/>
                  </a:moveTo>
                  <a:cubicBezTo>
                    <a:pt x="250" y="0"/>
                    <a:pt x="0" y="153"/>
                    <a:pt x="113" y="289"/>
                  </a:cubicBezTo>
                  <a:cubicBezTo>
                    <a:pt x="1695" y="2429"/>
                    <a:pt x="2595" y="5004"/>
                    <a:pt x="2719" y="7671"/>
                  </a:cubicBezTo>
                  <a:cubicBezTo>
                    <a:pt x="2719" y="7749"/>
                    <a:pt x="2795" y="7783"/>
                    <a:pt x="2891" y="7783"/>
                  </a:cubicBezTo>
                  <a:cubicBezTo>
                    <a:pt x="3062" y="7783"/>
                    <a:pt x="3297" y="7675"/>
                    <a:pt x="3277" y="7516"/>
                  </a:cubicBezTo>
                  <a:lnTo>
                    <a:pt x="3277" y="7485"/>
                  </a:lnTo>
                  <a:cubicBezTo>
                    <a:pt x="3153" y="4818"/>
                    <a:pt x="2223" y="2212"/>
                    <a:pt x="641" y="72"/>
                  </a:cubicBezTo>
                  <a:cubicBezTo>
                    <a:pt x="599" y="21"/>
                    <a:pt x="530" y="0"/>
                    <a:pt x="454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48;p60"/>
            <p:cNvSpPr/>
            <p:nvPr/>
          </p:nvSpPr>
          <p:spPr>
            <a:xfrm>
              <a:off x="1432750" y="673050"/>
              <a:ext cx="123750" cy="167850"/>
            </a:xfrm>
            <a:custGeom>
              <a:avLst/>
              <a:gdLst/>
              <a:ahLst/>
              <a:cxnLst/>
              <a:rect l="l" t="t" r="r" b="b"/>
              <a:pathLst>
                <a:path w="4950" h="6714" extrusionOk="0">
                  <a:moveTo>
                    <a:pt x="462" y="0"/>
                  </a:moveTo>
                  <a:cubicBezTo>
                    <a:pt x="282" y="0"/>
                    <a:pt x="0" y="110"/>
                    <a:pt x="44" y="220"/>
                  </a:cubicBezTo>
                  <a:cubicBezTo>
                    <a:pt x="726" y="2856"/>
                    <a:pt x="1719" y="5493"/>
                    <a:pt x="4325" y="6703"/>
                  </a:cubicBezTo>
                  <a:cubicBezTo>
                    <a:pt x="4340" y="6710"/>
                    <a:pt x="4361" y="6714"/>
                    <a:pt x="4386" y="6714"/>
                  </a:cubicBezTo>
                  <a:cubicBezTo>
                    <a:pt x="4566" y="6714"/>
                    <a:pt x="4950" y="6536"/>
                    <a:pt x="4759" y="6455"/>
                  </a:cubicBezTo>
                  <a:cubicBezTo>
                    <a:pt x="2246" y="5276"/>
                    <a:pt x="1254" y="2608"/>
                    <a:pt x="602" y="65"/>
                  </a:cubicBezTo>
                  <a:cubicBezTo>
                    <a:pt x="593" y="19"/>
                    <a:pt x="536" y="0"/>
                    <a:pt x="46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49;p60"/>
            <p:cNvSpPr/>
            <p:nvPr/>
          </p:nvSpPr>
          <p:spPr>
            <a:xfrm>
              <a:off x="752175" y="162500"/>
              <a:ext cx="466100" cy="358725"/>
            </a:xfrm>
            <a:custGeom>
              <a:avLst/>
              <a:gdLst/>
              <a:ahLst/>
              <a:cxnLst/>
              <a:rect l="l" t="t" r="r" b="b"/>
              <a:pathLst>
                <a:path w="18644" h="14349" extrusionOk="0">
                  <a:moveTo>
                    <a:pt x="10635" y="0"/>
                  </a:moveTo>
                  <a:cubicBezTo>
                    <a:pt x="10493" y="0"/>
                    <a:pt x="10351" y="14"/>
                    <a:pt x="10206" y="45"/>
                  </a:cubicBezTo>
                  <a:cubicBezTo>
                    <a:pt x="9098" y="255"/>
                    <a:pt x="8308" y="1477"/>
                    <a:pt x="7194" y="1477"/>
                  </a:cubicBezTo>
                  <a:cubicBezTo>
                    <a:pt x="7154" y="1477"/>
                    <a:pt x="7114" y="1475"/>
                    <a:pt x="7073" y="1472"/>
                  </a:cubicBezTo>
                  <a:cubicBezTo>
                    <a:pt x="6360" y="1441"/>
                    <a:pt x="5771" y="852"/>
                    <a:pt x="5057" y="758"/>
                  </a:cubicBezTo>
                  <a:cubicBezTo>
                    <a:pt x="4957" y="740"/>
                    <a:pt x="4859" y="732"/>
                    <a:pt x="4762" y="732"/>
                  </a:cubicBezTo>
                  <a:cubicBezTo>
                    <a:pt x="3687" y="732"/>
                    <a:pt x="2793" y="1766"/>
                    <a:pt x="1769" y="2278"/>
                  </a:cubicBezTo>
                  <a:cubicBezTo>
                    <a:pt x="1304" y="2465"/>
                    <a:pt x="838" y="2713"/>
                    <a:pt x="435" y="3023"/>
                  </a:cubicBezTo>
                  <a:cubicBezTo>
                    <a:pt x="63" y="3395"/>
                    <a:pt x="1" y="4109"/>
                    <a:pt x="435" y="4326"/>
                  </a:cubicBezTo>
                  <a:lnTo>
                    <a:pt x="311" y="3488"/>
                  </a:lnTo>
                  <a:lnTo>
                    <a:pt x="311" y="3488"/>
                  </a:lnTo>
                  <a:cubicBezTo>
                    <a:pt x="1087" y="6063"/>
                    <a:pt x="2110" y="8637"/>
                    <a:pt x="3847" y="10685"/>
                  </a:cubicBezTo>
                  <a:cubicBezTo>
                    <a:pt x="5584" y="12732"/>
                    <a:pt x="8128" y="14283"/>
                    <a:pt x="10796" y="14345"/>
                  </a:cubicBezTo>
                  <a:cubicBezTo>
                    <a:pt x="10861" y="14347"/>
                    <a:pt x="10927" y="14349"/>
                    <a:pt x="10992" y="14349"/>
                  </a:cubicBezTo>
                  <a:cubicBezTo>
                    <a:pt x="11702" y="14349"/>
                    <a:pt x="12407" y="14197"/>
                    <a:pt x="13060" y="13942"/>
                  </a:cubicBezTo>
                  <a:cubicBezTo>
                    <a:pt x="14084" y="13476"/>
                    <a:pt x="14952" y="12763"/>
                    <a:pt x="15573" y="11863"/>
                  </a:cubicBezTo>
                  <a:cubicBezTo>
                    <a:pt x="17558" y="9227"/>
                    <a:pt x="18178" y="5846"/>
                    <a:pt x="18520" y="2589"/>
                  </a:cubicBezTo>
                  <a:cubicBezTo>
                    <a:pt x="18644" y="2061"/>
                    <a:pt x="18582" y="1503"/>
                    <a:pt x="18333" y="1038"/>
                  </a:cubicBezTo>
                  <a:cubicBezTo>
                    <a:pt x="18015" y="561"/>
                    <a:pt x="17448" y="383"/>
                    <a:pt x="16862" y="383"/>
                  </a:cubicBezTo>
                  <a:cubicBezTo>
                    <a:pt x="16648" y="383"/>
                    <a:pt x="16432" y="407"/>
                    <a:pt x="16224" y="448"/>
                  </a:cubicBezTo>
                  <a:cubicBezTo>
                    <a:pt x="15480" y="603"/>
                    <a:pt x="14766" y="945"/>
                    <a:pt x="13991" y="945"/>
                  </a:cubicBezTo>
                  <a:cubicBezTo>
                    <a:pt x="12832" y="889"/>
                    <a:pt x="11772" y="0"/>
                    <a:pt x="10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0;p60"/>
            <p:cNvSpPr/>
            <p:nvPr/>
          </p:nvSpPr>
          <p:spPr>
            <a:xfrm>
              <a:off x="1051525" y="153850"/>
              <a:ext cx="56475" cy="368100"/>
            </a:xfrm>
            <a:custGeom>
              <a:avLst/>
              <a:gdLst/>
              <a:ahLst/>
              <a:cxnLst/>
              <a:rect l="l" t="t" r="r" b="b"/>
              <a:pathLst>
                <a:path w="2259" h="14724" extrusionOk="0">
                  <a:moveTo>
                    <a:pt x="2185" y="1"/>
                  </a:moveTo>
                  <a:cubicBezTo>
                    <a:pt x="2115" y="1"/>
                    <a:pt x="2005" y="31"/>
                    <a:pt x="1986" y="50"/>
                  </a:cubicBezTo>
                  <a:cubicBezTo>
                    <a:pt x="1520" y="670"/>
                    <a:pt x="1644" y="1198"/>
                    <a:pt x="1675" y="1973"/>
                  </a:cubicBezTo>
                  <a:cubicBezTo>
                    <a:pt x="1675" y="3307"/>
                    <a:pt x="1675" y="4610"/>
                    <a:pt x="1551" y="5912"/>
                  </a:cubicBezTo>
                  <a:cubicBezTo>
                    <a:pt x="1334" y="8890"/>
                    <a:pt x="838" y="11806"/>
                    <a:pt x="0" y="14691"/>
                  </a:cubicBezTo>
                  <a:cubicBezTo>
                    <a:pt x="0" y="14713"/>
                    <a:pt x="35" y="14723"/>
                    <a:pt x="81" y="14723"/>
                  </a:cubicBezTo>
                  <a:cubicBezTo>
                    <a:pt x="163" y="14723"/>
                    <a:pt x="280" y="14689"/>
                    <a:pt x="280" y="14629"/>
                  </a:cubicBezTo>
                  <a:lnTo>
                    <a:pt x="311" y="14660"/>
                  </a:lnTo>
                  <a:cubicBezTo>
                    <a:pt x="931" y="12364"/>
                    <a:pt x="1396" y="10007"/>
                    <a:pt x="1675" y="7649"/>
                  </a:cubicBezTo>
                  <a:cubicBezTo>
                    <a:pt x="1800" y="6564"/>
                    <a:pt x="1893" y="5478"/>
                    <a:pt x="1924" y="4424"/>
                  </a:cubicBezTo>
                  <a:cubicBezTo>
                    <a:pt x="1955" y="3307"/>
                    <a:pt x="1582" y="949"/>
                    <a:pt x="2234" y="50"/>
                  </a:cubicBezTo>
                  <a:cubicBezTo>
                    <a:pt x="2258" y="13"/>
                    <a:pt x="2230" y="1"/>
                    <a:pt x="2185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51;p60"/>
            <p:cNvSpPr/>
            <p:nvPr/>
          </p:nvSpPr>
          <p:spPr>
            <a:xfrm>
              <a:off x="1048500" y="160100"/>
              <a:ext cx="138750" cy="378775"/>
            </a:xfrm>
            <a:custGeom>
              <a:avLst/>
              <a:gdLst/>
              <a:ahLst/>
              <a:cxnLst/>
              <a:rect l="l" t="t" r="r" b="b"/>
              <a:pathLst>
                <a:path w="5550" h="15151" extrusionOk="0">
                  <a:moveTo>
                    <a:pt x="5472" y="0"/>
                  </a:moveTo>
                  <a:cubicBezTo>
                    <a:pt x="5397" y="0"/>
                    <a:pt x="5290" y="40"/>
                    <a:pt x="5271" y="79"/>
                  </a:cubicBezTo>
                  <a:cubicBezTo>
                    <a:pt x="4588" y="5414"/>
                    <a:pt x="3565" y="10874"/>
                    <a:pt x="28" y="15092"/>
                  </a:cubicBezTo>
                  <a:cubicBezTo>
                    <a:pt x="0" y="15134"/>
                    <a:pt x="42" y="15151"/>
                    <a:pt x="102" y="15151"/>
                  </a:cubicBezTo>
                  <a:cubicBezTo>
                    <a:pt x="174" y="15151"/>
                    <a:pt x="274" y="15126"/>
                    <a:pt x="308" y="15092"/>
                  </a:cubicBezTo>
                  <a:cubicBezTo>
                    <a:pt x="3844" y="10843"/>
                    <a:pt x="4867" y="5383"/>
                    <a:pt x="5550" y="48"/>
                  </a:cubicBezTo>
                  <a:cubicBezTo>
                    <a:pt x="5550" y="14"/>
                    <a:pt x="5516" y="0"/>
                    <a:pt x="547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52;p60"/>
            <p:cNvSpPr/>
            <p:nvPr/>
          </p:nvSpPr>
          <p:spPr>
            <a:xfrm>
              <a:off x="1004475" y="129925"/>
              <a:ext cx="49100" cy="402975"/>
            </a:xfrm>
            <a:custGeom>
              <a:avLst/>
              <a:gdLst/>
              <a:ahLst/>
              <a:cxnLst/>
              <a:rect l="l" t="t" r="r" b="b"/>
              <a:pathLst>
                <a:path w="1964" h="16119" extrusionOk="0">
                  <a:moveTo>
                    <a:pt x="207" y="0"/>
                  </a:moveTo>
                  <a:cubicBezTo>
                    <a:pt x="118" y="0"/>
                    <a:pt x="1" y="56"/>
                    <a:pt x="21" y="138"/>
                  </a:cubicBezTo>
                  <a:cubicBezTo>
                    <a:pt x="1355" y="5349"/>
                    <a:pt x="704" y="10778"/>
                    <a:pt x="1665" y="16051"/>
                  </a:cubicBezTo>
                  <a:cubicBezTo>
                    <a:pt x="1665" y="16098"/>
                    <a:pt x="1711" y="16119"/>
                    <a:pt x="1765" y="16119"/>
                  </a:cubicBezTo>
                  <a:cubicBezTo>
                    <a:pt x="1852" y="16119"/>
                    <a:pt x="1964" y="16066"/>
                    <a:pt x="1944" y="15989"/>
                  </a:cubicBezTo>
                  <a:cubicBezTo>
                    <a:pt x="983" y="10716"/>
                    <a:pt x="1665" y="5256"/>
                    <a:pt x="300" y="45"/>
                  </a:cubicBezTo>
                  <a:cubicBezTo>
                    <a:pt x="290" y="14"/>
                    <a:pt x="252" y="0"/>
                    <a:pt x="207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53;p60"/>
            <p:cNvSpPr/>
            <p:nvPr/>
          </p:nvSpPr>
          <p:spPr>
            <a:xfrm>
              <a:off x="944500" y="146575"/>
              <a:ext cx="101050" cy="383925"/>
            </a:xfrm>
            <a:custGeom>
              <a:avLst/>
              <a:gdLst/>
              <a:ahLst/>
              <a:cxnLst/>
              <a:rect l="l" t="t" r="r" b="b"/>
              <a:pathLst>
                <a:path w="4042" h="15357" extrusionOk="0">
                  <a:moveTo>
                    <a:pt x="193" y="1"/>
                  </a:moveTo>
                  <a:cubicBezTo>
                    <a:pt x="105" y="1"/>
                    <a:pt x="1" y="52"/>
                    <a:pt x="1" y="124"/>
                  </a:cubicBezTo>
                  <a:cubicBezTo>
                    <a:pt x="94" y="2915"/>
                    <a:pt x="466" y="5676"/>
                    <a:pt x="1086" y="8406"/>
                  </a:cubicBezTo>
                  <a:cubicBezTo>
                    <a:pt x="1614" y="10577"/>
                    <a:pt x="2110" y="13617"/>
                    <a:pt x="3723" y="15323"/>
                  </a:cubicBezTo>
                  <a:cubicBezTo>
                    <a:pt x="3739" y="15346"/>
                    <a:pt x="3768" y="15356"/>
                    <a:pt x="3801" y="15356"/>
                  </a:cubicBezTo>
                  <a:cubicBezTo>
                    <a:pt x="3901" y="15356"/>
                    <a:pt x="4041" y="15269"/>
                    <a:pt x="3971" y="15199"/>
                  </a:cubicBezTo>
                  <a:cubicBezTo>
                    <a:pt x="2420" y="13555"/>
                    <a:pt x="1862" y="10453"/>
                    <a:pt x="1366" y="8313"/>
                  </a:cubicBezTo>
                  <a:cubicBezTo>
                    <a:pt x="745" y="5614"/>
                    <a:pt x="373" y="2853"/>
                    <a:pt x="311" y="93"/>
                  </a:cubicBezTo>
                  <a:cubicBezTo>
                    <a:pt x="311" y="27"/>
                    <a:pt x="256" y="1"/>
                    <a:pt x="193" y="1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54;p60"/>
            <p:cNvSpPr/>
            <p:nvPr/>
          </p:nvSpPr>
          <p:spPr>
            <a:xfrm>
              <a:off x="851450" y="150575"/>
              <a:ext cx="180025" cy="374875"/>
            </a:xfrm>
            <a:custGeom>
              <a:avLst/>
              <a:gdLst/>
              <a:ahLst/>
              <a:cxnLst/>
              <a:rect l="l" t="t" r="r" b="b"/>
              <a:pathLst>
                <a:path w="7201" h="14995" extrusionOk="0">
                  <a:moveTo>
                    <a:pt x="7197" y="14884"/>
                  </a:moveTo>
                  <a:lnTo>
                    <a:pt x="7197" y="14898"/>
                  </a:lnTo>
                  <a:lnTo>
                    <a:pt x="7197" y="14898"/>
                  </a:lnTo>
                  <a:cubicBezTo>
                    <a:pt x="7200" y="14893"/>
                    <a:pt x="7201" y="14888"/>
                    <a:pt x="7197" y="14884"/>
                  </a:cubicBezTo>
                  <a:close/>
                  <a:moveTo>
                    <a:pt x="222" y="0"/>
                  </a:moveTo>
                  <a:cubicBezTo>
                    <a:pt x="140" y="0"/>
                    <a:pt x="0" y="44"/>
                    <a:pt x="0" y="88"/>
                  </a:cubicBezTo>
                  <a:cubicBezTo>
                    <a:pt x="280" y="5795"/>
                    <a:pt x="1831" y="11720"/>
                    <a:pt x="6918" y="14977"/>
                  </a:cubicBezTo>
                  <a:cubicBezTo>
                    <a:pt x="6930" y="14989"/>
                    <a:pt x="6949" y="14994"/>
                    <a:pt x="6972" y="14994"/>
                  </a:cubicBezTo>
                  <a:cubicBezTo>
                    <a:pt x="7044" y="14994"/>
                    <a:pt x="7153" y="14944"/>
                    <a:pt x="7188" y="14909"/>
                  </a:cubicBezTo>
                  <a:lnTo>
                    <a:pt x="7188" y="14909"/>
                  </a:lnTo>
                  <a:cubicBezTo>
                    <a:pt x="7191" y="14911"/>
                    <a:pt x="7194" y="14913"/>
                    <a:pt x="7197" y="14915"/>
                  </a:cubicBezTo>
                  <a:lnTo>
                    <a:pt x="7197" y="14898"/>
                  </a:lnTo>
                  <a:lnTo>
                    <a:pt x="7197" y="14898"/>
                  </a:lnTo>
                  <a:cubicBezTo>
                    <a:pt x="7195" y="14902"/>
                    <a:pt x="7192" y="14905"/>
                    <a:pt x="7188" y="14909"/>
                  </a:cubicBezTo>
                  <a:lnTo>
                    <a:pt x="7188" y="14909"/>
                  </a:lnTo>
                  <a:cubicBezTo>
                    <a:pt x="2108" y="11651"/>
                    <a:pt x="559" y="5730"/>
                    <a:pt x="280" y="26"/>
                  </a:cubicBezTo>
                  <a:cubicBezTo>
                    <a:pt x="280" y="8"/>
                    <a:pt x="256" y="0"/>
                    <a:pt x="222" y="0"/>
                  </a:cubicBezTo>
                  <a:close/>
                </a:path>
              </a:pathLst>
            </a:custGeom>
            <a:solidFill>
              <a:srgbClr val="F0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4171;p60"/>
          <p:cNvSpPr/>
          <p:nvPr/>
        </p:nvSpPr>
        <p:spPr>
          <a:xfrm>
            <a:off x="4464584" y="3780226"/>
            <a:ext cx="905000" cy="1071975"/>
          </a:xfrm>
          <a:custGeom>
            <a:avLst/>
            <a:gdLst/>
            <a:ahLst/>
            <a:cxnLst/>
            <a:rect l="l" t="t" r="r" b="b"/>
            <a:pathLst>
              <a:path w="36200" h="42879" extrusionOk="0">
                <a:moveTo>
                  <a:pt x="16066" y="0"/>
                </a:moveTo>
                <a:cubicBezTo>
                  <a:pt x="15403" y="0"/>
                  <a:pt x="14741" y="60"/>
                  <a:pt x="14083" y="196"/>
                </a:cubicBezTo>
                <a:cubicBezTo>
                  <a:pt x="10671" y="848"/>
                  <a:pt x="7941" y="3453"/>
                  <a:pt x="6142" y="6400"/>
                </a:cubicBezTo>
                <a:cubicBezTo>
                  <a:pt x="3102" y="11394"/>
                  <a:pt x="2358" y="17412"/>
                  <a:pt x="1644" y="23213"/>
                </a:cubicBezTo>
                <a:cubicBezTo>
                  <a:pt x="1086" y="27834"/>
                  <a:pt x="559" y="37916"/>
                  <a:pt x="0" y="42569"/>
                </a:cubicBezTo>
                <a:cubicBezTo>
                  <a:pt x="1362" y="42689"/>
                  <a:pt x="2737" y="42757"/>
                  <a:pt x="4109" y="42757"/>
                </a:cubicBezTo>
                <a:cubicBezTo>
                  <a:pt x="4861" y="42757"/>
                  <a:pt x="5612" y="42737"/>
                  <a:pt x="6359" y="42693"/>
                </a:cubicBezTo>
                <a:cubicBezTo>
                  <a:pt x="6173" y="36148"/>
                  <a:pt x="7073" y="24143"/>
                  <a:pt x="9027" y="17877"/>
                </a:cubicBezTo>
                <a:cubicBezTo>
                  <a:pt x="9957" y="14775"/>
                  <a:pt x="11260" y="11642"/>
                  <a:pt x="13680" y="9440"/>
                </a:cubicBezTo>
                <a:cubicBezTo>
                  <a:pt x="15238" y="8024"/>
                  <a:pt x="17390" y="7109"/>
                  <a:pt x="19481" y="7109"/>
                </a:cubicBezTo>
                <a:cubicBezTo>
                  <a:pt x="20596" y="7109"/>
                  <a:pt x="21694" y="7369"/>
                  <a:pt x="22675" y="7951"/>
                </a:cubicBezTo>
                <a:cubicBezTo>
                  <a:pt x="26088" y="9967"/>
                  <a:pt x="26646" y="14620"/>
                  <a:pt x="26646" y="18591"/>
                </a:cubicBezTo>
                <a:cubicBezTo>
                  <a:pt x="26677" y="24329"/>
                  <a:pt x="26181" y="36892"/>
                  <a:pt x="25653" y="42600"/>
                </a:cubicBezTo>
                <a:lnTo>
                  <a:pt x="36076" y="42879"/>
                </a:lnTo>
                <a:cubicBezTo>
                  <a:pt x="36014" y="41793"/>
                  <a:pt x="36138" y="33883"/>
                  <a:pt x="36138" y="32797"/>
                </a:cubicBezTo>
                <a:cubicBezTo>
                  <a:pt x="36200" y="30223"/>
                  <a:pt x="35021" y="22468"/>
                  <a:pt x="34897" y="17474"/>
                </a:cubicBezTo>
                <a:cubicBezTo>
                  <a:pt x="34773" y="12759"/>
                  <a:pt x="32788" y="8292"/>
                  <a:pt x="29407" y="5035"/>
                </a:cubicBezTo>
                <a:cubicBezTo>
                  <a:pt x="27297" y="3019"/>
                  <a:pt x="24475" y="1933"/>
                  <a:pt x="21683" y="1065"/>
                </a:cubicBezTo>
                <a:cubicBezTo>
                  <a:pt x="19866" y="490"/>
                  <a:pt x="17964" y="0"/>
                  <a:pt x="16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172;p60"/>
          <p:cNvGrpSpPr/>
          <p:nvPr/>
        </p:nvGrpSpPr>
        <p:grpSpPr>
          <a:xfrm>
            <a:off x="4714559" y="4062751"/>
            <a:ext cx="328825" cy="789450"/>
            <a:chOff x="337300" y="3724625"/>
            <a:chExt cx="328825" cy="789450"/>
          </a:xfrm>
        </p:grpSpPr>
        <p:sp>
          <p:nvSpPr>
            <p:cNvPr id="35" name="Google Shape;4173;p60"/>
            <p:cNvSpPr/>
            <p:nvPr/>
          </p:nvSpPr>
          <p:spPr>
            <a:xfrm>
              <a:off x="337300" y="3724625"/>
              <a:ext cx="328825" cy="789450"/>
            </a:xfrm>
            <a:custGeom>
              <a:avLst/>
              <a:gdLst/>
              <a:ahLst/>
              <a:cxnLst/>
              <a:rect l="l" t="t" r="r" b="b"/>
              <a:pathLst>
                <a:path w="13153" h="31578" extrusionOk="0">
                  <a:moveTo>
                    <a:pt x="9244" y="1"/>
                  </a:moveTo>
                  <a:cubicBezTo>
                    <a:pt x="8340" y="1"/>
                    <a:pt x="7413" y="295"/>
                    <a:pt x="6546" y="621"/>
                  </a:cubicBezTo>
                  <a:cubicBezTo>
                    <a:pt x="5708" y="900"/>
                    <a:pt x="4964" y="1365"/>
                    <a:pt x="4312" y="1954"/>
                  </a:cubicBezTo>
                  <a:cubicBezTo>
                    <a:pt x="3754" y="2637"/>
                    <a:pt x="3382" y="3443"/>
                    <a:pt x="3165" y="4281"/>
                  </a:cubicBezTo>
                  <a:cubicBezTo>
                    <a:pt x="1365" y="9833"/>
                    <a:pt x="1" y="27049"/>
                    <a:pt x="590" y="31454"/>
                  </a:cubicBezTo>
                  <a:lnTo>
                    <a:pt x="11137" y="31578"/>
                  </a:lnTo>
                  <a:cubicBezTo>
                    <a:pt x="12377" y="25064"/>
                    <a:pt x="13060" y="13028"/>
                    <a:pt x="13091" y="6421"/>
                  </a:cubicBezTo>
                  <a:cubicBezTo>
                    <a:pt x="13153" y="5211"/>
                    <a:pt x="13029" y="4002"/>
                    <a:pt x="12719" y="2823"/>
                  </a:cubicBezTo>
                  <a:cubicBezTo>
                    <a:pt x="12315" y="1675"/>
                    <a:pt x="11540" y="589"/>
                    <a:pt x="10392" y="186"/>
                  </a:cubicBezTo>
                  <a:cubicBezTo>
                    <a:pt x="10018" y="55"/>
                    <a:pt x="9633" y="1"/>
                    <a:pt x="9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74;p60"/>
            <p:cNvSpPr/>
            <p:nvPr/>
          </p:nvSpPr>
          <p:spPr>
            <a:xfrm>
              <a:off x="377625" y="4469650"/>
              <a:ext cx="39575" cy="18050"/>
            </a:xfrm>
            <a:custGeom>
              <a:avLst/>
              <a:gdLst/>
              <a:ahLst/>
              <a:cxnLst/>
              <a:rect l="l" t="t" r="r" b="b"/>
              <a:pathLst>
                <a:path w="1583" h="722" extrusionOk="0">
                  <a:moveTo>
                    <a:pt x="1137" y="1"/>
                  </a:moveTo>
                  <a:cubicBezTo>
                    <a:pt x="978" y="1"/>
                    <a:pt x="822" y="33"/>
                    <a:pt x="682" y="103"/>
                  </a:cubicBezTo>
                  <a:lnTo>
                    <a:pt x="682" y="103"/>
                  </a:lnTo>
                  <a:cubicBezTo>
                    <a:pt x="501" y="127"/>
                    <a:pt x="331" y="196"/>
                    <a:pt x="187" y="319"/>
                  </a:cubicBezTo>
                  <a:cubicBezTo>
                    <a:pt x="1" y="474"/>
                    <a:pt x="63" y="660"/>
                    <a:pt x="280" y="722"/>
                  </a:cubicBezTo>
                  <a:lnTo>
                    <a:pt x="280" y="691"/>
                  </a:lnTo>
                  <a:cubicBezTo>
                    <a:pt x="345" y="702"/>
                    <a:pt x="410" y="707"/>
                    <a:pt x="477" y="707"/>
                  </a:cubicBezTo>
                  <a:cubicBezTo>
                    <a:pt x="790" y="707"/>
                    <a:pt x="1109" y="591"/>
                    <a:pt x="1365" y="412"/>
                  </a:cubicBezTo>
                  <a:cubicBezTo>
                    <a:pt x="1583" y="257"/>
                    <a:pt x="1490" y="71"/>
                    <a:pt x="1272" y="9"/>
                  </a:cubicBezTo>
                  <a:cubicBezTo>
                    <a:pt x="1227" y="4"/>
                    <a:pt x="11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75;p60"/>
            <p:cNvSpPr/>
            <p:nvPr/>
          </p:nvSpPr>
          <p:spPr>
            <a:xfrm>
              <a:off x="435800" y="4471400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962" y="1"/>
                  </a:moveTo>
                  <a:cubicBezTo>
                    <a:pt x="683" y="1"/>
                    <a:pt x="403" y="94"/>
                    <a:pt x="186" y="218"/>
                  </a:cubicBezTo>
                  <a:cubicBezTo>
                    <a:pt x="0" y="342"/>
                    <a:pt x="0" y="466"/>
                    <a:pt x="248" y="466"/>
                  </a:cubicBezTo>
                  <a:lnTo>
                    <a:pt x="869" y="466"/>
                  </a:lnTo>
                  <a:cubicBezTo>
                    <a:pt x="1148" y="466"/>
                    <a:pt x="1427" y="404"/>
                    <a:pt x="1644" y="249"/>
                  </a:cubicBezTo>
                  <a:cubicBezTo>
                    <a:pt x="1830" y="156"/>
                    <a:pt x="1799" y="1"/>
                    <a:pt x="1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76;p60"/>
            <p:cNvSpPr/>
            <p:nvPr/>
          </p:nvSpPr>
          <p:spPr>
            <a:xfrm>
              <a:off x="510575" y="4468000"/>
              <a:ext cx="46225" cy="16450"/>
            </a:xfrm>
            <a:custGeom>
              <a:avLst/>
              <a:gdLst/>
              <a:ahLst/>
              <a:cxnLst/>
              <a:rect l="l" t="t" r="r" b="b"/>
              <a:pathLst>
                <a:path w="1849" h="658" extrusionOk="0">
                  <a:moveTo>
                    <a:pt x="933" y="1"/>
                  </a:moveTo>
                  <a:cubicBezTo>
                    <a:pt x="855" y="1"/>
                    <a:pt x="778" y="5"/>
                    <a:pt x="700" y="13"/>
                  </a:cubicBezTo>
                  <a:cubicBezTo>
                    <a:pt x="514" y="44"/>
                    <a:pt x="111" y="137"/>
                    <a:pt x="49" y="385"/>
                  </a:cubicBezTo>
                  <a:cubicBezTo>
                    <a:pt x="1" y="554"/>
                    <a:pt x="253" y="572"/>
                    <a:pt x="411" y="572"/>
                  </a:cubicBezTo>
                  <a:cubicBezTo>
                    <a:pt x="456" y="572"/>
                    <a:pt x="494" y="571"/>
                    <a:pt x="514" y="571"/>
                  </a:cubicBezTo>
                  <a:lnTo>
                    <a:pt x="545" y="571"/>
                  </a:lnTo>
                  <a:cubicBezTo>
                    <a:pt x="607" y="571"/>
                    <a:pt x="669" y="602"/>
                    <a:pt x="700" y="633"/>
                  </a:cubicBezTo>
                  <a:cubicBezTo>
                    <a:pt x="775" y="650"/>
                    <a:pt x="850" y="657"/>
                    <a:pt x="924" y="657"/>
                  </a:cubicBezTo>
                  <a:cubicBezTo>
                    <a:pt x="1125" y="657"/>
                    <a:pt x="1317" y="600"/>
                    <a:pt x="1476" y="509"/>
                  </a:cubicBezTo>
                  <a:cubicBezTo>
                    <a:pt x="1631" y="416"/>
                    <a:pt x="1848" y="230"/>
                    <a:pt x="1600" y="106"/>
                  </a:cubicBezTo>
                  <a:cubicBezTo>
                    <a:pt x="1391" y="36"/>
                    <a:pt x="1164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77;p60"/>
            <p:cNvSpPr/>
            <p:nvPr/>
          </p:nvSpPr>
          <p:spPr>
            <a:xfrm>
              <a:off x="567625" y="4448925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179" y="0"/>
                  </a:moveTo>
                  <a:cubicBezTo>
                    <a:pt x="807" y="0"/>
                    <a:pt x="0" y="589"/>
                    <a:pt x="745" y="589"/>
                  </a:cubicBezTo>
                  <a:cubicBezTo>
                    <a:pt x="1117" y="589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78;p60"/>
            <p:cNvSpPr/>
            <p:nvPr/>
          </p:nvSpPr>
          <p:spPr>
            <a:xfrm>
              <a:off x="507125" y="4432625"/>
              <a:ext cx="37250" cy="16325"/>
            </a:xfrm>
            <a:custGeom>
              <a:avLst/>
              <a:gdLst/>
              <a:ahLst/>
              <a:cxnLst/>
              <a:rect l="l" t="t" r="r" b="b"/>
              <a:pathLst>
                <a:path w="1490" h="653" extrusionOk="0">
                  <a:moveTo>
                    <a:pt x="900" y="1"/>
                  </a:moveTo>
                  <a:cubicBezTo>
                    <a:pt x="621" y="1"/>
                    <a:pt x="342" y="94"/>
                    <a:pt x="156" y="311"/>
                  </a:cubicBezTo>
                  <a:cubicBezTo>
                    <a:pt x="1" y="528"/>
                    <a:pt x="280" y="652"/>
                    <a:pt x="466" y="652"/>
                  </a:cubicBezTo>
                  <a:lnTo>
                    <a:pt x="621" y="652"/>
                  </a:lnTo>
                  <a:cubicBezTo>
                    <a:pt x="900" y="652"/>
                    <a:pt x="1180" y="559"/>
                    <a:pt x="1366" y="342"/>
                  </a:cubicBezTo>
                  <a:cubicBezTo>
                    <a:pt x="1490" y="125"/>
                    <a:pt x="12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79;p60"/>
            <p:cNvSpPr/>
            <p:nvPr/>
          </p:nvSpPr>
          <p:spPr>
            <a:xfrm>
              <a:off x="422600" y="4437275"/>
              <a:ext cx="32600" cy="10900"/>
            </a:xfrm>
            <a:custGeom>
              <a:avLst/>
              <a:gdLst/>
              <a:ahLst/>
              <a:cxnLst/>
              <a:rect l="l" t="t" r="r" b="b"/>
              <a:pathLst>
                <a:path w="1304" h="436" extrusionOk="0">
                  <a:moveTo>
                    <a:pt x="931" y="1"/>
                  </a:moveTo>
                  <a:cubicBezTo>
                    <a:pt x="652" y="1"/>
                    <a:pt x="404" y="94"/>
                    <a:pt x="156" y="218"/>
                  </a:cubicBezTo>
                  <a:cubicBezTo>
                    <a:pt x="94" y="249"/>
                    <a:pt x="1" y="311"/>
                    <a:pt x="1" y="373"/>
                  </a:cubicBezTo>
                  <a:cubicBezTo>
                    <a:pt x="32" y="435"/>
                    <a:pt x="156" y="435"/>
                    <a:pt x="218" y="435"/>
                  </a:cubicBezTo>
                  <a:lnTo>
                    <a:pt x="373" y="435"/>
                  </a:lnTo>
                  <a:cubicBezTo>
                    <a:pt x="652" y="435"/>
                    <a:pt x="900" y="342"/>
                    <a:pt x="1148" y="218"/>
                  </a:cubicBezTo>
                  <a:cubicBezTo>
                    <a:pt x="1211" y="187"/>
                    <a:pt x="1304" y="125"/>
                    <a:pt x="1304" y="63"/>
                  </a:cubicBezTo>
                  <a:cubicBezTo>
                    <a:pt x="1273" y="1"/>
                    <a:pt x="1148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80;p60"/>
            <p:cNvSpPr/>
            <p:nvPr/>
          </p:nvSpPr>
          <p:spPr>
            <a:xfrm>
              <a:off x="389250" y="4389450"/>
              <a:ext cx="38800" cy="19675"/>
            </a:xfrm>
            <a:custGeom>
              <a:avLst/>
              <a:gdLst/>
              <a:ahLst/>
              <a:cxnLst/>
              <a:rect l="l" t="t" r="r" b="b"/>
              <a:pathLst>
                <a:path w="1552" h="787" extrusionOk="0">
                  <a:moveTo>
                    <a:pt x="1076" y="1"/>
                  </a:moveTo>
                  <a:cubicBezTo>
                    <a:pt x="987" y="1"/>
                    <a:pt x="900" y="11"/>
                    <a:pt x="838" y="22"/>
                  </a:cubicBezTo>
                  <a:lnTo>
                    <a:pt x="528" y="115"/>
                  </a:lnTo>
                  <a:cubicBezTo>
                    <a:pt x="342" y="146"/>
                    <a:pt x="1" y="332"/>
                    <a:pt x="63" y="580"/>
                  </a:cubicBezTo>
                  <a:cubicBezTo>
                    <a:pt x="104" y="745"/>
                    <a:pt x="297" y="787"/>
                    <a:pt x="477" y="787"/>
                  </a:cubicBezTo>
                  <a:cubicBezTo>
                    <a:pt x="566" y="787"/>
                    <a:pt x="652" y="776"/>
                    <a:pt x="714" y="766"/>
                  </a:cubicBezTo>
                  <a:lnTo>
                    <a:pt x="1025" y="673"/>
                  </a:lnTo>
                  <a:cubicBezTo>
                    <a:pt x="1211" y="642"/>
                    <a:pt x="1552" y="456"/>
                    <a:pt x="1490" y="208"/>
                  </a:cubicBezTo>
                  <a:cubicBezTo>
                    <a:pt x="1449" y="42"/>
                    <a:pt x="125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81;p60"/>
            <p:cNvSpPr/>
            <p:nvPr/>
          </p:nvSpPr>
          <p:spPr>
            <a:xfrm>
              <a:off x="456725" y="4386675"/>
              <a:ext cx="42675" cy="15250"/>
            </a:xfrm>
            <a:custGeom>
              <a:avLst/>
              <a:gdLst/>
              <a:ahLst/>
              <a:cxnLst/>
              <a:rect l="l" t="t" r="r" b="b"/>
              <a:pathLst>
                <a:path w="1707" h="610" extrusionOk="0">
                  <a:moveTo>
                    <a:pt x="1328" y="1"/>
                  </a:moveTo>
                  <a:cubicBezTo>
                    <a:pt x="1115" y="1"/>
                    <a:pt x="889" y="61"/>
                    <a:pt x="683" y="164"/>
                  </a:cubicBezTo>
                  <a:lnTo>
                    <a:pt x="373" y="319"/>
                  </a:lnTo>
                  <a:cubicBezTo>
                    <a:pt x="280" y="381"/>
                    <a:pt x="1" y="536"/>
                    <a:pt x="249" y="598"/>
                  </a:cubicBezTo>
                  <a:cubicBezTo>
                    <a:pt x="307" y="605"/>
                    <a:pt x="368" y="609"/>
                    <a:pt x="429" y="609"/>
                  </a:cubicBezTo>
                  <a:cubicBezTo>
                    <a:pt x="627" y="609"/>
                    <a:pt x="835" y="569"/>
                    <a:pt x="1024" y="474"/>
                  </a:cubicBezTo>
                  <a:lnTo>
                    <a:pt x="1334" y="319"/>
                  </a:lnTo>
                  <a:cubicBezTo>
                    <a:pt x="1428" y="257"/>
                    <a:pt x="1707" y="102"/>
                    <a:pt x="1459" y="9"/>
                  </a:cubicBezTo>
                  <a:cubicBezTo>
                    <a:pt x="1416" y="3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82;p60"/>
            <p:cNvSpPr/>
            <p:nvPr/>
          </p:nvSpPr>
          <p:spPr>
            <a:xfrm>
              <a:off x="553675" y="4382725"/>
              <a:ext cx="41900" cy="16000"/>
            </a:xfrm>
            <a:custGeom>
              <a:avLst/>
              <a:gdLst/>
              <a:ahLst/>
              <a:cxnLst/>
              <a:rect l="l" t="t" r="r" b="b"/>
              <a:pathLst>
                <a:path w="1676" h="640" extrusionOk="0">
                  <a:moveTo>
                    <a:pt x="1256" y="1"/>
                  </a:moveTo>
                  <a:cubicBezTo>
                    <a:pt x="1055" y="1"/>
                    <a:pt x="844" y="46"/>
                    <a:pt x="651" y="167"/>
                  </a:cubicBezTo>
                  <a:lnTo>
                    <a:pt x="341" y="322"/>
                  </a:lnTo>
                  <a:cubicBezTo>
                    <a:pt x="248" y="353"/>
                    <a:pt x="0" y="539"/>
                    <a:pt x="217" y="632"/>
                  </a:cubicBezTo>
                  <a:cubicBezTo>
                    <a:pt x="265" y="637"/>
                    <a:pt x="313" y="640"/>
                    <a:pt x="361" y="640"/>
                  </a:cubicBezTo>
                  <a:cubicBezTo>
                    <a:pt x="590" y="640"/>
                    <a:pt x="813" y="579"/>
                    <a:pt x="993" y="477"/>
                  </a:cubicBezTo>
                  <a:lnTo>
                    <a:pt x="1303" y="322"/>
                  </a:lnTo>
                  <a:cubicBezTo>
                    <a:pt x="1427" y="260"/>
                    <a:pt x="1675" y="104"/>
                    <a:pt x="1427" y="11"/>
                  </a:cubicBezTo>
                  <a:cubicBezTo>
                    <a:pt x="1371" y="4"/>
                    <a:pt x="1314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83;p60"/>
            <p:cNvSpPr/>
            <p:nvPr/>
          </p:nvSpPr>
          <p:spPr>
            <a:xfrm>
              <a:off x="521100" y="4355700"/>
              <a:ext cx="38800" cy="15025"/>
            </a:xfrm>
            <a:custGeom>
              <a:avLst/>
              <a:gdLst/>
              <a:ahLst/>
              <a:cxnLst/>
              <a:rect l="l" t="t" r="r" b="b"/>
              <a:pathLst>
                <a:path w="1552" h="601" extrusionOk="0">
                  <a:moveTo>
                    <a:pt x="1209" y="1"/>
                  </a:moveTo>
                  <a:cubicBezTo>
                    <a:pt x="1024" y="1"/>
                    <a:pt x="798" y="79"/>
                    <a:pt x="714" y="100"/>
                  </a:cubicBezTo>
                  <a:lnTo>
                    <a:pt x="466" y="193"/>
                  </a:lnTo>
                  <a:cubicBezTo>
                    <a:pt x="372" y="224"/>
                    <a:pt x="0" y="379"/>
                    <a:pt x="124" y="534"/>
                  </a:cubicBezTo>
                  <a:cubicBezTo>
                    <a:pt x="173" y="583"/>
                    <a:pt x="249" y="601"/>
                    <a:pt x="336" y="601"/>
                  </a:cubicBezTo>
                  <a:cubicBezTo>
                    <a:pt x="525" y="601"/>
                    <a:pt x="762" y="515"/>
                    <a:pt x="869" y="472"/>
                  </a:cubicBezTo>
                  <a:lnTo>
                    <a:pt x="1086" y="379"/>
                  </a:lnTo>
                  <a:cubicBezTo>
                    <a:pt x="1210" y="348"/>
                    <a:pt x="1551" y="193"/>
                    <a:pt x="1427" y="69"/>
                  </a:cubicBezTo>
                  <a:cubicBezTo>
                    <a:pt x="1377" y="19"/>
                    <a:pt x="1298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84;p60"/>
            <p:cNvSpPr/>
            <p:nvPr/>
          </p:nvSpPr>
          <p:spPr>
            <a:xfrm>
              <a:off x="429575" y="4340550"/>
              <a:ext cx="44250" cy="23300"/>
            </a:xfrm>
            <a:custGeom>
              <a:avLst/>
              <a:gdLst/>
              <a:ahLst/>
              <a:cxnLst/>
              <a:rect l="l" t="t" r="r" b="b"/>
              <a:pathLst>
                <a:path w="1770" h="932" extrusionOk="0">
                  <a:moveTo>
                    <a:pt x="1249" y="0"/>
                  </a:moveTo>
                  <a:cubicBezTo>
                    <a:pt x="1102" y="0"/>
                    <a:pt x="947" y="39"/>
                    <a:pt x="838" y="85"/>
                  </a:cubicBezTo>
                  <a:lnTo>
                    <a:pt x="435" y="241"/>
                  </a:lnTo>
                  <a:cubicBezTo>
                    <a:pt x="249" y="303"/>
                    <a:pt x="1" y="582"/>
                    <a:pt x="187" y="768"/>
                  </a:cubicBezTo>
                  <a:cubicBezTo>
                    <a:pt x="273" y="888"/>
                    <a:pt x="424" y="932"/>
                    <a:pt x="585" y="932"/>
                  </a:cubicBezTo>
                  <a:cubicBezTo>
                    <a:pt x="715" y="932"/>
                    <a:pt x="851" y="903"/>
                    <a:pt x="963" y="861"/>
                  </a:cubicBezTo>
                  <a:lnTo>
                    <a:pt x="932" y="861"/>
                  </a:lnTo>
                  <a:lnTo>
                    <a:pt x="1335" y="706"/>
                  </a:lnTo>
                  <a:cubicBezTo>
                    <a:pt x="1521" y="613"/>
                    <a:pt x="1769" y="365"/>
                    <a:pt x="1614" y="147"/>
                  </a:cubicBezTo>
                  <a:cubicBezTo>
                    <a:pt x="1536" y="39"/>
                    <a:pt x="1397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85;p60"/>
            <p:cNvSpPr/>
            <p:nvPr/>
          </p:nvSpPr>
          <p:spPr>
            <a:xfrm>
              <a:off x="376275" y="4297975"/>
              <a:ext cx="49225" cy="19475"/>
            </a:xfrm>
            <a:custGeom>
              <a:avLst/>
              <a:gdLst/>
              <a:ahLst/>
              <a:cxnLst/>
              <a:rect l="l" t="t" r="r" b="b"/>
              <a:pathLst>
                <a:path w="1969" h="779" extrusionOk="0">
                  <a:moveTo>
                    <a:pt x="1643" y="1"/>
                  </a:moveTo>
                  <a:cubicBezTo>
                    <a:pt x="1570" y="1"/>
                    <a:pt x="1500" y="11"/>
                    <a:pt x="1451" y="20"/>
                  </a:cubicBezTo>
                  <a:lnTo>
                    <a:pt x="675" y="144"/>
                  </a:lnTo>
                  <a:cubicBezTo>
                    <a:pt x="489" y="206"/>
                    <a:pt x="86" y="268"/>
                    <a:pt x="24" y="548"/>
                  </a:cubicBezTo>
                  <a:cubicBezTo>
                    <a:pt x="1" y="731"/>
                    <a:pt x="215" y="779"/>
                    <a:pt x="378" y="779"/>
                  </a:cubicBezTo>
                  <a:cubicBezTo>
                    <a:pt x="436" y="779"/>
                    <a:pt x="488" y="773"/>
                    <a:pt x="520" y="765"/>
                  </a:cubicBezTo>
                  <a:lnTo>
                    <a:pt x="1295" y="610"/>
                  </a:lnTo>
                  <a:cubicBezTo>
                    <a:pt x="1482" y="579"/>
                    <a:pt x="1885" y="486"/>
                    <a:pt x="1947" y="237"/>
                  </a:cubicBezTo>
                  <a:cubicBezTo>
                    <a:pt x="1968" y="47"/>
                    <a:pt x="1801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86;p60"/>
            <p:cNvSpPr/>
            <p:nvPr/>
          </p:nvSpPr>
          <p:spPr>
            <a:xfrm>
              <a:off x="459825" y="4282075"/>
              <a:ext cx="46550" cy="21425"/>
            </a:xfrm>
            <a:custGeom>
              <a:avLst/>
              <a:gdLst/>
              <a:ahLst/>
              <a:cxnLst/>
              <a:rect l="l" t="t" r="r" b="b"/>
              <a:pathLst>
                <a:path w="1862" h="857" extrusionOk="0">
                  <a:moveTo>
                    <a:pt x="754" y="0"/>
                  </a:moveTo>
                  <a:cubicBezTo>
                    <a:pt x="504" y="0"/>
                    <a:pt x="264" y="123"/>
                    <a:pt x="125" y="346"/>
                  </a:cubicBezTo>
                  <a:cubicBezTo>
                    <a:pt x="1" y="594"/>
                    <a:pt x="218" y="749"/>
                    <a:pt x="435" y="780"/>
                  </a:cubicBezTo>
                  <a:lnTo>
                    <a:pt x="993" y="842"/>
                  </a:lnTo>
                  <a:cubicBezTo>
                    <a:pt x="1035" y="852"/>
                    <a:pt x="1078" y="856"/>
                    <a:pt x="1119" y="856"/>
                  </a:cubicBezTo>
                  <a:cubicBezTo>
                    <a:pt x="1355" y="856"/>
                    <a:pt x="1580" y="717"/>
                    <a:pt x="1738" y="532"/>
                  </a:cubicBezTo>
                  <a:cubicBezTo>
                    <a:pt x="1862" y="284"/>
                    <a:pt x="1614" y="129"/>
                    <a:pt x="1397" y="98"/>
                  </a:cubicBezTo>
                  <a:lnTo>
                    <a:pt x="838" y="5"/>
                  </a:lnTo>
                  <a:cubicBezTo>
                    <a:pt x="810" y="2"/>
                    <a:pt x="782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7;p60"/>
            <p:cNvSpPr/>
            <p:nvPr/>
          </p:nvSpPr>
          <p:spPr>
            <a:xfrm>
              <a:off x="542800" y="4303125"/>
              <a:ext cx="35700" cy="20950"/>
            </a:xfrm>
            <a:custGeom>
              <a:avLst/>
              <a:gdLst/>
              <a:ahLst/>
              <a:cxnLst/>
              <a:rect l="l" t="t" r="r" b="b"/>
              <a:pathLst>
                <a:path w="1428" h="838" extrusionOk="0">
                  <a:moveTo>
                    <a:pt x="621" y="0"/>
                  </a:moveTo>
                  <a:cubicBezTo>
                    <a:pt x="404" y="0"/>
                    <a:pt x="63" y="187"/>
                    <a:pt x="32" y="466"/>
                  </a:cubicBezTo>
                  <a:cubicBezTo>
                    <a:pt x="1" y="714"/>
                    <a:pt x="311" y="838"/>
                    <a:pt x="528" y="838"/>
                  </a:cubicBezTo>
                  <a:lnTo>
                    <a:pt x="776" y="838"/>
                  </a:lnTo>
                  <a:cubicBezTo>
                    <a:pt x="993" y="838"/>
                    <a:pt x="1366" y="652"/>
                    <a:pt x="1397" y="373"/>
                  </a:cubicBezTo>
                  <a:cubicBezTo>
                    <a:pt x="1428" y="125"/>
                    <a:pt x="1086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88;p60"/>
            <p:cNvSpPr/>
            <p:nvPr/>
          </p:nvSpPr>
          <p:spPr>
            <a:xfrm>
              <a:off x="514900" y="4253500"/>
              <a:ext cx="33350" cy="11650"/>
            </a:xfrm>
            <a:custGeom>
              <a:avLst/>
              <a:gdLst/>
              <a:ahLst/>
              <a:cxnLst/>
              <a:rect l="l" t="t" r="r" b="b"/>
              <a:pathLst>
                <a:path w="1334" h="466" extrusionOk="0">
                  <a:moveTo>
                    <a:pt x="962" y="0"/>
                  </a:moveTo>
                  <a:cubicBezTo>
                    <a:pt x="682" y="0"/>
                    <a:pt x="403" y="93"/>
                    <a:pt x="186" y="217"/>
                  </a:cubicBezTo>
                  <a:cubicBezTo>
                    <a:pt x="0" y="341"/>
                    <a:pt x="0" y="465"/>
                    <a:pt x="248" y="465"/>
                  </a:cubicBezTo>
                  <a:lnTo>
                    <a:pt x="403" y="465"/>
                  </a:lnTo>
                  <a:cubicBezTo>
                    <a:pt x="651" y="465"/>
                    <a:pt x="931" y="403"/>
                    <a:pt x="1179" y="248"/>
                  </a:cubicBezTo>
                  <a:cubicBezTo>
                    <a:pt x="1334" y="155"/>
                    <a:pt x="1334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89;p60"/>
            <p:cNvSpPr/>
            <p:nvPr/>
          </p:nvSpPr>
          <p:spPr>
            <a:xfrm>
              <a:off x="414850" y="4247700"/>
              <a:ext cx="37250" cy="13925"/>
            </a:xfrm>
            <a:custGeom>
              <a:avLst/>
              <a:gdLst/>
              <a:ahLst/>
              <a:cxnLst/>
              <a:rect l="l" t="t" r="r" b="b"/>
              <a:pathLst>
                <a:path w="1490" h="557" extrusionOk="0">
                  <a:moveTo>
                    <a:pt x="1280" y="1"/>
                  </a:moveTo>
                  <a:cubicBezTo>
                    <a:pt x="1121" y="1"/>
                    <a:pt x="908" y="58"/>
                    <a:pt x="869" y="77"/>
                  </a:cubicBezTo>
                  <a:lnTo>
                    <a:pt x="559" y="170"/>
                  </a:lnTo>
                  <a:cubicBezTo>
                    <a:pt x="435" y="201"/>
                    <a:pt x="1" y="294"/>
                    <a:pt x="32" y="480"/>
                  </a:cubicBezTo>
                  <a:cubicBezTo>
                    <a:pt x="43" y="537"/>
                    <a:pt x="117" y="557"/>
                    <a:pt x="212" y="557"/>
                  </a:cubicBezTo>
                  <a:cubicBezTo>
                    <a:pt x="373" y="557"/>
                    <a:pt x="593" y="500"/>
                    <a:pt x="652" y="480"/>
                  </a:cubicBezTo>
                  <a:lnTo>
                    <a:pt x="962" y="387"/>
                  </a:lnTo>
                  <a:cubicBezTo>
                    <a:pt x="1055" y="387"/>
                    <a:pt x="1489" y="263"/>
                    <a:pt x="1458" y="77"/>
                  </a:cubicBezTo>
                  <a:cubicBezTo>
                    <a:pt x="1447" y="20"/>
                    <a:pt x="1373" y="1"/>
                    <a:pt x="1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90;p60"/>
            <p:cNvSpPr/>
            <p:nvPr/>
          </p:nvSpPr>
          <p:spPr>
            <a:xfrm>
              <a:off x="448200" y="4207625"/>
              <a:ext cx="44225" cy="18875"/>
            </a:xfrm>
            <a:custGeom>
              <a:avLst/>
              <a:gdLst/>
              <a:ahLst/>
              <a:cxnLst/>
              <a:rect l="l" t="t" r="r" b="b"/>
              <a:pathLst>
                <a:path w="1769" h="755" extrusionOk="0">
                  <a:moveTo>
                    <a:pt x="776" y="0"/>
                  </a:moveTo>
                  <a:cubicBezTo>
                    <a:pt x="504" y="0"/>
                    <a:pt x="264" y="123"/>
                    <a:pt x="124" y="346"/>
                  </a:cubicBezTo>
                  <a:cubicBezTo>
                    <a:pt x="0" y="563"/>
                    <a:pt x="218" y="750"/>
                    <a:pt x="435" y="750"/>
                  </a:cubicBezTo>
                  <a:lnTo>
                    <a:pt x="900" y="750"/>
                  </a:lnTo>
                  <a:cubicBezTo>
                    <a:pt x="928" y="753"/>
                    <a:pt x="957" y="754"/>
                    <a:pt x="985" y="754"/>
                  </a:cubicBezTo>
                  <a:cubicBezTo>
                    <a:pt x="1235" y="754"/>
                    <a:pt x="1477" y="634"/>
                    <a:pt x="1644" y="439"/>
                  </a:cubicBezTo>
                  <a:cubicBezTo>
                    <a:pt x="1769" y="191"/>
                    <a:pt x="1520" y="5"/>
                    <a:pt x="1303" y="5"/>
                  </a:cubicBezTo>
                  <a:lnTo>
                    <a:pt x="869" y="5"/>
                  </a:lnTo>
                  <a:cubicBezTo>
                    <a:pt x="838" y="2"/>
                    <a:pt x="807" y="0"/>
                    <a:pt x="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91;p60"/>
            <p:cNvSpPr/>
            <p:nvPr/>
          </p:nvSpPr>
          <p:spPr>
            <a:xfrm>
              <a:off x="566850" y="4211625"/>
              <a:ext cx="47325" cy="14750"/>
            </a:xfrm>
            <a:custGeom>
              <a:avLst/>
              <a:gdLst/>
              <a:ahLst/>
              <a:cxnLst/>
              <a:rect l="l" t="t" r="r" b="b"/>
              <a:pathLst>
                <a:path w="1893" h="590" extrusionOk="0">
                  <a:moveTo>
                    <a:pt x="900" y="0"/>
                  </a:moveTo>
                  <a:cubicBezTo>
                    <a:pt x="621" y="0"/>
                    <a:pt x="373" y="93"/>
                    <a:pt x="155" y="310"/>
                  </a:cubicBezTo>
                  <a:cubicBezTo>
                    <a:pt x="0" y="527"/>
                    <a:pt x="311" y="590"/>
                    <a:pt x="466" y="590"/>
                  </a:cubicBezTo>
                  <a:lnTo>
                    <a:pt x="993" y="590"/>
                  </a:lnTo>
                  <a:cubicBezTo>
                    <a:pt x="1272" y="590"/>
                    <a:pt x="1551" y="496"/>
                    <a:pt x="1737" y="310"/>
                  </a:cubicBezTo>
                  <a:cubicBezTo>
                    <a:pt x="1893" y="93"/>
                    <a:pt x="1613" y="0"/>
                    <a:pt x="1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92;p60"/>
            <p:cNvSpPr/>
            <p:nvPr/>
          </p:nvSpPr>
          <p:spPr>
            <a:xfrm>
              <a:off x="501700" y="4178150"/>
              <a:ext cx="41125" cy="16425"/>
            </a:xfrm>
            <a:custGeom>
              <a:avLst/>
              <a:gdLst/>
              <a:ahLst/>
              <a:cxnLst/>
              <a:rect l="l" t="t" r="r" b="b"/>
              <a:pathLst>
                <a:path w="1645" h="657" extrusionOk="0">
                  <a:moveTo>
                    <a:pt x="807" y="1"/>
                  </a:moveTo>
                  <a:cubicBezTo>
                    <a:pt x="540" y="1"/>
                    <a:pt x="323" y="121"/>
                    <a:pt x="156" y="316"/>
                  </a:cubicBezTo>
                  <a:cubicBezTo>
                    <a:pt x="1" y="533"/>
                    <a:pt x="280" y="657"/>
                    <a:pt x="466" y="657"/>
                  </a:cubicBezTo>
                  <a:lnTo>
                    <a:pt x="745" y="657"/>
                  </a:lnTo>
                  <a:cubicBezTo>
                    <a:pt x="1024" y="657"/>
                    <a:pt x="1304" y="564"/>
                    <a:pt x="1490" y="347"/>
                  </a:cubicBezTo>
                  <a:cubicBezTo>
                    <a:pt x="1645" y="129"/>
                    <a:pt x="1366" y="5"/>
                    <a:pt x="1210" y="5"/>
                  </a:cubicBezTo>
                  <a:lnTo>
                    <a:pt x="900" y="5"/>
                  </a:lnTo>
                  <a:cubicBezTo>
                    <a:pt x="869" y="2"/>
                    <a:pt x="838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93;p60"/>
            <p:cNvSpPr/>
            <p:nvPr/>
          </p:nvSpPr>
          <p:spPr>
            <a:xfrm>
              <a:off x="384600" y="4160325"/>
              <a:ext cx="40350" cy="17200"/>
            </a:xfrm>
            <a:custGeom>
              <a:avLst/>
              <a:gdLst/>
              <a:ahLst/>
              <a:cxnLst/>
              <a:rect l="l" t="t" r="r" b="b"/>
              <a:pathLst>
                <a:path w="1614" h="688" extrusionOk="0">
                  <a:moveTo>
                    <a:pt x="784" y="0"/>
                  </a:moveTo>
                  <a:cubicBezTo>
                    <a:pt x="534" y="0"/>
                    <a:pt x="292" y="120"/>
                    <a:pt x="125" y="315"/>
                  </a:cubicBezTo>
                  <a:cubicBezTo>
                    <a:pt x="1" y="563"/>
                    <a:pt x="249" y="687"/>
                    <a:pt x="435" y="687"/>
                  </a:cubicBezTo>
                  <a:lnTo>
                    <a:pt x="745" y="687"/>
                  </a:lnTo>
                  <a:cubicBezTo>
                    <a:pt x="1024" y="687"/>
                    <a:pt x="1304" y="594"/>
                    <a:pt x="1490" y="377"/>
                  </a:cubicBezTo>
                  <a:cubicBezTo>
                    <a:pt x="1614" y="160"/>
                    <a:pt x="1366" y="5"/>
                    <a:pt x="1180" y="5"/>
                  </a:cubicBezTo>
                  <a:lnTo>
                    <a:pt x="869" y="5"/>
                  </a:lnTo>
                  <a:cubicBezTo>
                    <a:pt x="841" y="2"/>
                    <a:pt x="812" y="0"/>
                    <a:pt x="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94;p60"/>
            <p:cNvSpPr/>
            <p:nvPr/>
          </p:nvSpPr>
          <p:spPr>
            <a:xfrm>
              <a:off x="442775" y="4124650"/>
              <a:ext cx="45775" cy="19525"/>
            </a:xfrm>
            <a:custGeom>
              <a:avLst/>
              <a:gdLst/>
              <a:ahLst/>
              <a:cxnLst/>
              <a:rect l="l" t="t" r="r" b="b"/>
              <a:pathLst>
                <a:path w="1831" h="781" extrusionOk="0">
                  <a:moveTo>
                    <a:pt x="753" y="0"/>
                  </a:moveTo>
                  <a:cubicBezTo>
                    <a:pt x="503" y="0"/>
                    <a:pt x="261" y="123"/>
                    <a:pt x="93" y="346"/>
                  </a:cubicBezTo>
                  <a:cubicBezTo>
                    <a:pt x="0" y="563"/>
                    <a:pt x="217" y="780"/>
                    <a:pt x="435" y="780"/>
                  </a:cubicBezTo>
                  <a:lnTo>
                    <a:pt x="962" y="780"/>
                  </a:lnTo>
                  <a:cubicBezTo>
                    <a:pt x="1272" y="780"/>
                    <a:pt x="1551" y="656"/>
                    <a:pt x="1706" y="439"/>
                  </a:cubicBezTo>
                  <a:cubicBezTo>
                    <a:pt x="1830" y="191"/>
                    <a:pt x="1613" y="5"/>
                    <a:pt x="1365" y="5"/>
                  </a:cubicBezTo>
                  <a:lnTo>
                    <a:pt x="838" y="5"/>
                  </a:lnTo>
                  <a:cubicBezTo>
                    <a:pt x="810" y="2"/>
                    <a:pt x="781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95;p60"/>
            <p:cNvSpPr/>
            <p:nvPr/>
          </p:nvSpPr>
          <p:spPr>
            <a:xfrm>
              <a:off x="592425" y="4162750"/>
              <a:ext cx="48900" cy="16325"/>
            </a:xfrm>
            <a:custGeom>
              <a:avLst/>
              <a:gdLst/>
              <a:ahLst/>
              <a:cxnLst/>
              <a:rect l="l" t="t" r="r" b="b"/>
              <a:pathLst>
                <a:path w="1956" h="653" extrusionOk="0">
                  <a:moveTo>
                    <a:pt x="1180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80" y="652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96;p60"/>
            <p:cNvSpPr/>
            <p:nvPr/>
          </p:nvSpPr>
          <p:spPr>
            <a:xfrm>
              <a:off x="552100" y="4133950"/>
              <a:ext cx="34925" cy="16425"/>
            </a:xfrm>
            <a:custGeom>
              <a:avLst/>
              <a:gdLst/>
              <a:ahLst/>
              <a:cxnLst/>
              <a:rect l="l" t="t" r="r" b="b"/>
              <a:pathLst>
                <a:path w="1397" h="657" extrusionOk="0">
                  <a:moveTo>
                    <a:pt x="784" y="1"/>
                  </a:moveTo>
                  <a:cubicBezTo>
                    <a:pt x="534" y="1"/>
                    <a:pt x="292" y="120"/>
                    <a:pt x="125" y="315"/>
                  </a:cubicBezTo>
                  <a:cubicBezTo>
                    <a:pt x="1" y="533"/>
                    <a:pt x="249" y="657"/>
                    <a:pt x="435" y="657"/>
                  </a:cubicBezTo>
                  <a:lnTo>
                    <a:pt x="528" y="657"/>
                  </a:lnTo>
                  <a:cubicBezTo>
                    <a:pt x="807" y="657"/>
                    <a:pt x="1056" y="533"/>
                    <a:pt x="1273" y="346"/>
                  </a:cubicBezTo>
                  <a:cubicBezTo>
                    <a:pt x="1397" y="129"/>
                    <a:pt x="1149" y="5"/>
                    <a:pt x="963" y="5"/>
                  </a:cubicBezTo>
                  <a:lnTo>
                    <a:pt x="870" y="5"/>
                  </a:lnTo>
                  <a:cubicBezTo>
                    <a:pt x="841" y="2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97;p60"/>
            <p:cNvSpPr/>
            <p:nvPr/>
          </p:nvSpPr>
          <p:spPr>
            <a:xfrm>
              <a:off x="503500" y="4084450"/>
              <a:ext cx="41650" cy="17575"/>
            </a:xfrm>
            <a:custGeom>
              <a:avLst/>
              <a:gdLst/>
              <a:ahLst/>
              <a:cxnLst/>
              <a:rect l="l" t="t" r="r" b="b"/>
              <a:pathLst>
                <a:path w="1666" h="703" extrusionOk="0">
                  <a:moveTo>
                    <a:pt x="1138" y="0"/>
                  </a:moveTo>
                  <a:lnTo>
                    <a:pt x="673" y="93"/>
                  </a:lnTo>
                  <a:cubicBezTo>
                    <a:pt x="487" y="124"/>
                    <a:pt x="84" y="217"/>
                    <a:pt x="22" y="465"/>
                  </a:cubicBezTo>
                  <a:cubicBezTo>
                    <a:pt x="1" y="656"/>
                    <a:pt x="182" y="702"/>
                    <a:pt x="339" y="702"/>
                  </a:cubicBezTo>
                  <a:cubicBezTo>
                    <a:pt x="412" y="702"/>
                    <a:pt x="479" y="692"/>
                    <a:pt x="518" y="682"/>
                  </a:cubicBezTo>
                  <a:lnTo>
                    <a:pt x="983" y="589"/>
                  </a:lnTo>
                  <a:cubicBezTo>
                    <a:pt x="1170" y="558"/>
                    <a:pt x="1573" y="465"/>
                    <a:pt x="1635" y="217"/>
                  </a:cubicBezTo>
                  <a:cubicBezTo>
                    <a:pt x="1666" y="0"/>
                    <a:pt x="12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98;p60"/>
            <p:cNvSpPr/>
            <p:nvPr/>
          </p:nvSpPr>
          <p:spPr>
            <a:xfrm>
              <a:off x="414850" y="4077350"/>
              <a:ext cx="35700" cy="14100"/>
            </a:xfrm>
            <a:custGeom>
              <a:avLst/>
              <a:gdLst/>
              <a:ahLst/>
              <a:cxnLst/>
              <a:rect l="l" t="t" r="r" b="b"/>
              <a:pathLst>
                <a:path w="1428" h="564" extrusionOk="0">
                  <a:moveTo>
                    <a:pt x="814" y="0"/>
                  </a:moveTo>
                  <a:cubicBezTo>
                    <a:pt x="564" y="0"/>
                    <a:pt x="323" y="117"/>
                    <a:pt x="156" y="284"/>
                  </a:cubicBezTo>
                  <a:cubicBezTo>
                    <a:pt x="1" y="501"/>
                    <a:pt x="311" y="563"/>
                    <a:pt x="435" y="563"/>
                  </a:cubicBezTo>
                  <a:lnTo>
                    <a:pt x="528" y="563"/>
                  </a:lnTo>
                  <a:cubicBezTo>
                    <a:pt x="807" y="563"/>
                    <a:pt x="1055" y="439"/>
                    <a:pt x="1272" y="253"/>
                  </a:cubicBezTo>
                  <a:cubicBezTo>
                    <a:pt x="1427" y="67"/>
                    <a:pt x="1117" y="5"/>
                    <a:pt x="993" y="5"/>
                  </a:cubicBezTo>
                  <a:lnTo>
                    <a:pt x="900" y="5"/>
                  </a:lnTo>
                  <a:cubicBezTo>
                    <a:pt x="871" y="2"/>
                    <a:pt x="843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99;p60"/>
            <p:cNvSpPr/>
            <p:nvPr/>
          </p:nvSpPr>
          <p:spPr>
            <a:xfrm>
              <a:off x="463700" y="4043225"/>
              <a:ext cx="46550" cy="16550"/>
            </a:xfrm>
            <a:custGeom>
              <a:avLst/>
              <a:gdLst/>
              <a:ahLst/>
              <a:cxnLst/>
              <a:rect l="l" t="t" r="r" b="b"/>
              <a:pathLst>
                <a:path w="1862" h="662" extrusionOk="0">
                  <a:moveTo>
                    <a:pt x="784" y="0"/>
                  </a:moveTo>
                  <a:cubicBezTo>
                    <a:pt x="534" y="0"/>
                    <a:pt x="292" y="120"/>
                    <a:pt x="125" y="315"/>
                  </a:cubicBezTo>
                  <a:cubicBezTo>
                    <a:pt x="1" y="532"/>
                    <a:pt x="249" y="656"/>
                    <a:pt x="435" y="656"/>
                  </a:cubicBezTo>
                  <a:lnTo>
                    <a:pt x="993" y="656"/>
                  </a:lnTo>
                  <a:cubicBezTo>
                    <a:pt x="1022" y="660"/>
                    <a:pt x="1050" y="661"/>
                    <a:pt x="1079" y="661"/>
                  </a:cubicBezTo>
                  <a:cubicBezTo>
                    <a:pt x="1328" y="661"/>
                    <a:pt x="1568" y="541"/>
                    <a:pt x="1707" y="346"/>
                  </a:cubicBezTo>
                  <a:cubicBezTo>
                    <a:pt x="1862" y="129"/>
                    <a:pt x="1614" y="5"/>
                    <a:pt x="1428" y="5"/>
                  </a:cubicBezTo>
                  <a:lnTo>
                    <a:pt x="869" y="5"/>
                  </a:lnTo>
                  <a:cubicBezTo>
                    <a:pt x="841" y="2"/>
                    <a:pt x="812" y="0"/>
                    <a:pt x="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00;p60"/>
            <p:cNvSpPr/>
            <p:nvPr/>
          </p:nvSpPr>
          <p:spPr>
            <a:xfrm>
              <a:off x="583900" y="4088550"/>
              <a:ext cx="38800" cy="19700"/>
            </a:xfrm>
            <a:custGeom>
              <a:avLst/>
              <a:gdLst/>
              <a:ahLst/>
              <a:cxnLst/>
              <a:rect l="l" t="t" r="r" b="b"/>
              <a:pathLst>
                <a:path w="1552" h="788" extrusionOk="0">
                  <a:moveTo>
                    <a:pt x="828" y="1"/>
                  </a:moveTo>
                  <a:cubicBezTo>
                    <a:pt x="650" y="1"/>
                    <a:pt x="478" y="49"/>
                    <a:pt x="342" y="146"/>
                  </a:cubicBezTo>
                  <a:cubicBezTo>
                    <a:pt x="187" y="270"/>
                    <a:pt x="1" y="549"/>
                    <a:pt x="249" y="643"/>
                  </a:cubicBezTo>
                  <a:lnTo>
                    <a:pt x="404" y="736"/>
                  </a:lnTo>
                  <a:cubicBezTo>
                    <a:pt x="509" y="770"/>
                    <a:pt x="618" y="788"/>
                    <a:pt x="725" y="788"/>
                  </a:cubicBezTo>
                  <a:cubicBezTo>
                    <a:pt x="903" y="788"/>
                    <a:pt x="1075" y="739"/>
                    <a:pt x="1211" y="643"/>
                  </a:cubicBezTo>
                  <a:cubicBezTo>
                    <a:pt x="1366" y="549"/>
                    <a:pt x="1552" y="270"/>
                    <a:pt x="1304" y="146"/>
                  </a:cubicBezTo>
                  <a:lnTo>
                    <a:pt x="1148" y="53"/>
                  </a:lnTo>
                  <a:cubicBezTo>
                    <a:pt x="1044" y="18"/>
                    <a:pt x="935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01;p60"/>
            <p:cNvSpPr/>
            <p:nvPr/>
          </p:nvSpPr>
          <p:spPr>
            <a:xfrm>
              <a:off x="553675" y="4059500"/>
              <a:ext cx="41125" cy="14875"/>
            </a:xfrm>
            <a:custGeom>
              <a:avLst/>
              <a:gdLst/>
              <a:ahLst/>
              <a:cxnLst/>
              <a:rect l="l" t="t" r="r" b="b"/>
              <a:pathLst>
                <a:path w="1645" h="595" extrusionOk="0">
                  <a:moveTo>
                    <a:pt x="813" y="1"/>
                  </a:moveTo>
                  <a:cubicBezTo>
                    <a:pt x="564" y="1"/>
                    <a:pt x="322" y="118"/>
                    <a:pt x="155" y="285"/>
                  </a:cubicBezTo>
                  <a:cubicBezTo>
                    <a:pt x="0" y="502"/>
                    <a:pt x="279" y="595"/>
                    <a:pt x="434" y="595"/>
                  </a:cubicBezTo>
                  <a:lnTo>
                    <a:pt x="744" y="595"/>
                  </a:lnTo>
                  <a:cubicBezTo>
                    <a:pt x="1024" y="595"/>
                    <a:pt x="1303" y="502"/>
                    <a:pt x="1489" y="285"/>
                  </a:cubicBezTo>
                  <a:cubicBezTo>
                    <a:pt x="1644" y="67"/>
                    <a:pt x="1365" y="5"/>
                    <a:pt x="1210" y="5"/>
                  </a:cubicBezTo>
                  <a:lnTo>
                    <a:pt x="900" y="5"/>
                  </a:lnTo>
                  <a:cubicBezTo>
                    <a:pt x="871" y="2"/>
                    <a:pt x="842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02;p60"/>
            <p:cNvSpPr/>
            <p:nvPr/>
          </p:nvSpPr>
          <p:spPr>
            <a:xfrm>
              <a:off x="413300" y="4006000"/>
              <a:ext cx="39575" cy="14100"/>
            </a:xfrm>
            <a:custGeom>
              <a:avLst/>
              <a:gdLst/>
              <a:ahLst/>
              <a:cxnLst/>
              <a:rect l="l" t="t" r="r" b="b"/>
              <a:pathLst>
                <a:path w="1583" h="564" extrusionOk="0">
                  <a:moveTo>
                    <a:pt x="814" y="0"/>
                  </a:moveTo>
                  <a:cubicBezTo>
                    <a:pt x="564" y="0"/>
                    <a:pt x="323" y="117"/>
                    <a:pt x="156" y="284"/>
                  </a:cubicBezTo>
                  <a:cubicBezTo>
                    <a:pt x="1" y="501"/>
                    <a:pt x="280" y="563"/>
                    <a:pt x="435" y="563"/>
                  </a:cubicBezTo>
                  <a:lnTo>
                    <a:pt x="683" y="563"/>
                  </a:lnTo>
                  <a:cubicBezTo>
                    <a:pt x="962" y="563"/>
                    <a:pt x="1210" y="470"/>
                    <a:pt x="1427" y="253"/>
                  </a:cubicBezTo>
                  <a:cubicBezTo>
                    <a:pt x="1583" y="67"/>
                    <a:pt x="1272" y="5"/>
                    <a:pt x="1117" y="5"/>
                  </a:cubicBezTo>
                  <a:lnTo>
                    <a:pt x="900" y="5"/>
                  </a:lnTo>
                  <a:cubicBezTo>
                    <a:pt x="871" y="2"/>
                    <a:pt x="842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03;p60"/>
            <p:cNvSpPr/>
            <p:nvPr/>
          </p:nvSpPr>
          <p:spPr>
            <a:xfrm>
              <a:off x="487750" y="3971225"/>
              <a:ext cx="38025" cy="13975"/>
            </a:xfrm>
            <a:custGeom>
              <a:avLst/>
              <a:gdLst/>
              <a:ahLst/>
              <a:cxnLst/>
              <a:rect l="l" t="t" r="r" b="b"/>
              <a:pathLst>
                <a:path w="1521" h="559" extrusionOk="0">
                  <a:moveTo>
                    <a:pt x="931" y="0"/>
                  </a:moveTo>
                  <a:cubicBezTo>
                    <a:pt x="652" y="0"/>
                    <a:pt x="373" y="93"/>
                    <a:pt x="187" y="310"/>
                  </a:cubicBezTo>
                  <a:cubicBezTo>
                    <a:pt x="0" y="497"/>
                    <a:pt x="311" y="559"/>
                    <a:pt x="466" y="559"/>
                  </a:cubicBezTo>
                  <a:lnTo>
                    <a:pt x="621" y="559"/>
                  </a:lnTo>
                  <a:cubicBezTo>
                    <a:pt x="900" y="559"/>
                    <a:pt x="1148" y="434"/>
                    <a:pt x="1365" y="248"/>
                  </a:cubicBezTo>
                  <a:cubicBezTo>
                    <a:pt x="1520" y="62"/>
                    <a:pt x="1210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04;p60"/>
            <p:cNvSpPr/>
            <p:nvPr/>
          </p:nvSpPr>
          <p:spPr>
            <a:xfrm>
              <a:off x="529625" y="4001925"/>
              <a:ext cx="37250" cy="19500"/>
            </a:xfrm>
            <a:custGeom>
              <a:avLst/>
              <a:gdLst/>
              <a:ahLst/>
              <a:cxnLst/>
              <a:rect l="l" t="t" r="r" b="b"/>
              <a:pathLst>
                <a:path w="1490" h="780" extrusionOk="0">
                  <a:moveTo>
                    <a:pt x="1046" y="0"/>
                  </a:moveTo>
                  <a:cubicBezTo>
                    <a:pt x="940" y="0"/>
                    <a:pt x="836" y="20"/>
                    <a:pt x="776" y="44"/>
                  </a:cubicBezTo>
                  <a:lnTo>
                    <a:pt x="559" y="137"/>
                  </a:lnTo>
                  <a:cubicBezTo>
                    <a:pt x="373" y="199"/>
                    <a:pt x="0" y="323"/>
                    <a:pt x="62" y="571"/>
                  </a:cubicBezTo>
                  <a:cubicBezTo>
                    <a:pt x="98" y="731"/>
                    <a:pt x="256" y="779"/>
                    <a:pt x="414" y="779"/>
                  </a:cubicBezTo>
                  <a:cubicBezTo>
                    <a:pt x="531" y="779"/>
                    <a:pt x="648" y="753"/>
                    <a:pt x="714" y="726"/>
                  </a:cubicBezTo>
                  <a:lnTo>
                    <a:pt x="931" y="664"/>
                  </a:lnTo>
                  <a:cubicBezTo>
                    <a:pt x="1117" y="602"/>
                    <a:pt x="1489" y="447"/>
                    <a:pt x="1427" y="199"/>
                  </a:cubicBezTo>
                  <a:cubicBezTo>
                    <a:pt x="1389" y="48"/>
                    <a:pt x="1213" y="0"/>
                    <a:pt x="1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05;p60"/>
            <p:cNvSpPr/>
            <p:nvPr/>
          </p:nvSpPr>
          <p:spPr>
            <a:xfrm>
              <a:off x="576150" y="3982850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6;p60"/>
            <p:cNvSpPr/>
            <p:nvPr/>
          </p:nvSpPr>
          <p:spPr>
            <a:xfrm>
              <a:off x="557550" y="3928100"/>
              <a:ext cx="38025" cy="19675"/>
            </a:xfrm>
            <a:custGeom>
              <a:avLst/>
              <a:gdLst/>
              <a:ahLst/>
              <a:cxnLst/>
              <a:rect l="l" t="t" r="r" b="b"/>
              <a:pathLst>
                <a:path w="1521" h="787" extrusionOk="0">
                  <a:moveTo>
                    <a:pt x="803" y="0"/>
                  </a:moveTo>
                  <a:cubicBezTo>
                    <a:pt x="569" y="0"/>
                    <a:pt x="358" y="89"/>
                    <a:pt x="186" y="236"/>
                  </a:cubicBezTo>
                  <a:cubicBezTo>
                    <a:pt x="0" y="422"/>
                    <a:pt x="93" y="640"/>
                    <a:pt x="310" y="702"/>
                  </a:cubicBezTo>
                  <a:lnTo>
                    <a:pt x="341" y="702"/>
                  </a:lnTo>
                  <a:lnTo>
                    <a:pt x="558" y="764"/>
                  </a:lnTo>
                  <a:cubicBezTo>
                    <a:pt x="628" y="779"/>
                    <a:pt x="698" y="787"/>
                    <a:pt x="767" y="787"/>
                  </a:cubicBezTo>
                  <a:cubicBezTo>
                    <a:pt x="973" y="787"/>
                    <a:pt x="1171" y="717"/>
                    <a:pt x="1334" y="578"/>
                  </a:cubicBezTo>
                  <a:cubicBezTo>
                    <a:pt x="1520" y="391"/>
                    <a:pt x="1458" y="174"/>
                    <a:pt x="1210" y="112"/>
                  </a:cubicBezTo>
                  <a:lnTo>
                    <a:pt x="993" y="19"/>
                  </a:lnTo>
                  <a:cubicBezTo>
                    <a:pt x="928" y="6"/>
                    <a:pt x="865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07;p60"/>
            <p:cNvSpPr/>
            <p:nvPr/>
          </p:nvSpPr>
          <p:spPr>
            <a:xfrm>
              <a:off x="470675" y="3925350"/>
              <a:ext cx="41925" cy="13325"/>
            </a:xfrm>
            <a:custGeom>
              <a:avLst/>
              <a:gdLst/>
              <a:ahLst/>
              <a:cxnLst/>
              <a:rect l="l" t="t" r="r" b="b"/>
              <a:pathLst>
                <a:path w="1677" h="533" extrusionOk="0">
                  <a:moveTo>
                    <a:pt x="815" y="0"/>
                  </a:moveTo>
                  <a:cubicBezTo>
                    <a:pt x="570" y="0"/>
                    <a:pt x="351" y="117"/>
                    <a:pt x="156" y="284"/>
                  </a:cubicBezTo>
                  <a:cubicBezTo>
                    <a:pt x="1" y="470"/>
                    <a:pt x="311" y="532"/>
                    <a:pt x="435" y="532"/>
                  </a:cubicBezTo>
                  <a:lnTo>
                    <a:pt x="745" y="532"/>
                  </a:lnTo>
                  <a:cubicBezTo>
                    <a:pt x="1025" y="532"/>
                    <a:pt x="1304" y="439"/>
                    <a:pt x="1490" y="253"/>
                  </a:cubicBezTo>
                  <a:cubicBezTo>
                    <a:pt x="1676" y="36"/>
                    <a:pt x="1366" y="5"/>
                    <a:pt x="1211" y="5"/>
                  </a:cubicBezTo>
                  <a:lnTo>
                    <a:pt x="901" y="5"/>
                  </a:lnTo>
                  <a:cubicBezTo>
                    <a:pt x="872" y="2"/>
                    <a:pt x="843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08;p60"/>
            <p:cNvSpPr/>
            <p:nvPr/>
          </p:nvSpPr>
          <p:spPr>
            <a:xfrm>
              <a:off x="412525" y="3959575"/>
              <a:ext cx="49650" cy="14000"/>
            </a:xfrm>
            <a:custGeom>
              <a:avLst/>
              <a:gdLst/>
              <a:ahLst/>
              <a:cxnLst/>
              <a:rect l="l" t="t" r="r" b="b"/>
              <a:pathLst>
                <a:path w="1986" h="560" extrusionOk="0">
                  <a:moveTo>
                    <a:pt x="1210" y="1"/>
                  </a:moveTo>
                  <a:cubicBezTo>
                    <a:pt x="838" y="1"/>
                    <a:pt x="1" y="559"/>
                    <a:pt x="776" y="559"/>
                  </a:cubicBezTo>
                  <a:cubicBezTo>
                    <a:pt x="1148" y="559"/>
                    <a:pt x="198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09;p60"/>
            <p:cNvSpPr/>
            <p:nvPr/>
          </p:nvSpPr>
          <p:spPr>
            <a:xfrm>
              <a:off x="483100" y="3874950"/>
              <a:ext cx="40350" cy="17975"/>
            </a:xfrm>
            <a:custGeom>
              <a:avLst/>
              <a:gdLst/>
              <a:ahLst/>
              <a:cxnLst/>
              <a:rect l="l" t="t" r="r" b="b"/>
              <a:pathLst>
                <a:path w="1614" h="719" extrusionOk="0">
                  <a:moveTo>
                    <a:pt x="752" y="0"/>
                  </a:moveTo>
                  <a:cubicBezTo>
                    <a:pt x="503" y="0"/>
                    <a:pt x="264" y="120"/>
                    <a:pt x="124" y="315"/>
                  </a:cubicBezTo>
                  <a:cubicBezTo>
                    <a:pt x="0" y="532"/>
                    <a:pt x="217" y="718"/>
                    <a:pt x="435" y="718"/>
                  </a:cubicBezTo>
                  <a:lnTo>
                    <a:pt x="745" y="718"/>
                  </a:lnTo>
                  <a:cubicBezTo>
                    <a:pt x="1024" y="718"/>
                    <a:pt x="1303" y="594"/>
                    <a:pt x="1489" y="377"/>
                  </a:cubicBezTo>
                  <a:cubicBezTo>
                    <a:pt x="1613" y="160"/>
                    <a:pt x="1365" y="5"/>
                    <a:pt x="1148" y="5"/>
                  </a:cubicBezTo>
                  <a:lnTo>
                    <a:pt x="838" y="5"/>
                  </a:lnTo>
                  <a:cubicBezTo>
                    <a:pt x="809" y="2"/>
                    <a:pt x="781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10;p60"/>
            <p:cNvSpPr/>
            <p:nvPr/>
          </p:nvSpPr>
          <p:spPr>
            <a:xfrm>
              <a:off x="558325" y="3851675"/>
              <a:ext cx="34125" cy="18100"/>
            </a:xfrm>
            <a:custGeom>
              <a:avLst/>
              <a:gdLst/>
              <a:ahLst/>
              <a:cxnLst/>
              <a:rect l="l" t="t" r="r" b="b"/>
              <a:pathLst>
                <a:path w="1365" h="724" extrusionOk="0">
                  <a:moveTo>
                    <a:pt x="753" y="1"/>
                  </a:moveTo>
                  <a:cubicBezTo>
                    <a:pt x="503" y="1"/>
                    <a:pt x="264" y="123"/>
                    <a:pt x="124" y="346"/>
                  </a:cubicBezTo>
                  <a:cubicBezTo>
                    <a:pt x="0" y="564"/>
                    <a:pt x="217" y="719"/>
                    <a:pt x="434" y="719"/>
                  </a:cubicBezTo>
                  <a:lnTo>
                    <a:pt x="496" y="719"/>
                  </a:lnTo>
                  <a:cubicBezTo>
                    <a:pt x="528" y="722"/>
                    <a:pt x="559" y="723"/>
                    <a:pt x="590" y="723"/>
                  </a:cubicBezTo>
                  <a:cubicBezTo>
                    <a:pt x="862" y="723"/>
                    <a:pt x="1102" y="603"/>
                    <a:pt x="1241" y="409"/>
                  </a:cubicBezTo>
                  <a:cubicBezTo>
                    <a:pt x="1365" y="160"/>
                    <a:pt x="1148" y="5"/>
                    <a:pt x="931" y="5"/>
                  </a:cubicBezTo>
                  <a:lnTo>
                    <a:pt x="838" y="5"/>
                  </a:lnTo>
                  <a:cubicBezTo>
                    <a:pt x="809" y="2"/>
                    <a:pt x="781" y="1"/>
                    <a:pt x="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11;p60"/>
            <p:cNvSpPr/>
            <p:nvPr/>
          </p:nvSpPr>
          <p:spPr>
            <a:xfrm>
              <a:off x="549775" y="3892000"/>
              <a:ext cx="35700" cy="14225"/>
            </a:xfrm>
            <a:custGeom>
              <a:avLst/>
              <a:gdLst/>
              <a:ahLst/>
              <a:cxnLst/>
              <a:rect l="l" t="t" r="r" b="b"/>
              <a:pathLst>
                <a:path w="1428" h="569" extrusionOk="0">
                  <a:moveTo>
                    <a:pt x="814" y="1"/>
                  </a:moveTo>
                  <a:cubicBezTo>
                    <a:pt x="565" y="1"/>
                    <a:pt x="323" y="118"/>
                    <a:pt x="156" y="284"/>
                  </a:cubicBezTo>
                  <a:cubicBezTo>
                    <a:pt x="1" y="502"/>
                    <a:pt x="280" y="564"/>
                    <a:pt x="435" y="564"/>
                  </a:cubicBezTo>
                  <a:lnTo>
                    <a:pt x="528" y="564"/>
                  </a:lnTo>
                  <a:cubicBezTo>
                    <a:pt x="557" y="567"/>
                    <a:pt x="586" y="568"/>
                    <a:pt x="615" y="568"/>
                  </a:cubicBezTo>
                  <a:cubicBezTo>
                    <a:pt x="864" y="568"/>
                    <a:pt x="1106" y="451"/>
                    <a:pt x="1273" y="284"/>
                  </a:cubicBezTo>
                  <a:cubicBezTo>
                    <a:pt x="1428" y="67"/>
                    <a:pt x="1149" y="5"/>
                    <a:pt x="963" y="5"/>
                  </a:cubicBezTo>
                  <a:lnTo>
                    <a:pt x="900" y="5"/>
                  </a:lnTo>
                  <a:cubicBezTo>
                    <a:pt x="872" y="2"/>
                    <a:pt x="843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2;p60"/>
            <p:cNvSpPr/>
            <p:nvPr/>
          </p:nvSpPr>
          <p:spPr>
            <a:xfrm>
              <a:off x="438125" y="3827750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8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13;p60"/>
            <p:cNvSpPr/>
            <p:nvPr/>
          </p:nvSpPr>
          <p:spPr>
            <a:xfrm>
              <a:off x="490075" y="3799050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14;p60"/>
            <p:cNvSpPr/>
            <p:nvPr/>
          </p:nvSpPr>
          <p:spPr>
            <a:xfrm>
              <a:off x="583900" y="3795375"/>
              <a:ext cx="32600" cy="24125"/>
            </a:xfrm>
            <a:custGeom>
              <a:avLst/>
              <a:gdLst/>
              <a:ahLst/>
              <a:cxnLst/>
              <a:rect l="l" t="t" r="r" b="b"/>
              <a:pathLst>
                <a:path w="1304" h="965" extrusionOk="0">
                  <a:moveTo>
                    <a:pt x="744" y="0"/>
                  </a:moveTo>
                  <a:cubicBezTo>
                    <a:pt x="559" y="0"/>
                    <a:pt x="363" y="84"/>
                    <a:pt x="249" y="179"/>
                  </a:cubicBezTo>
                  <a:cubicBezTo>
                    <a:pt x="32" y="303"/>
                    <a:pt x="1" y="613"/>
                    <a:pt x="187" y="799"/>
                  </a:cubicBezTo>
                  <a:lnTo>
                    <a:pt x="280" y="861"/>
                  </a:lnTo>
                  <a:cubicBezTo>
                    <a:pt x="353" y="935"/>
                    <a:pt x="460" y="965"/>
                    <a:pt x="576" y="965"/>
                  </a:cubicBezTo>
                  <a:cubicBezTo>
                    <a:pt x="755" y="965"/>
                    <a:pt x="955" y="893"/>
                    <a:pt x="1086" y="799"/>
                  </a:cubicBezTo>
                  <a:cubicBezTo>
                    <a:pt x="1304" y="675"/>
                    <a:pt x="1304" y="365"/>
                    <a:pt x="1117" y="179"/>
                  </a:cubicBezTo>
                  <a:lnTo>
                    <a:pt x="1055" y="117"/>
                  </a:lnTo>
                  <a:cubicBezTo>
                    <a:pt x="972" y="33"/>
                    <a:pt x="86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5;p60"/>
            <p:cNvSpPr/>
            <p:nvPr/>
          </p:nvSpPr>
          <p:spPr>
            <a:xfrm>
              <a:off x="556000" y="3763850"/>
              <a:ext cx="38800" cy="21900"/>
            </a:xfrm>
            <a:custGeom>
              <a:avLst/>
              <a:gdLst/>
              <a:ahLst/>
              <a:cxnLst/>
              <a:rect l="l" t="t" r="r" b="b"/>
              <a:pathLst>
                <a:path w="1552" h="876" extrusionOk="0">
                  <a:moveTo>
                    <a:pt x="814" y="1"/>
                  </a:moveTo>
                  <a:cubicBezTo>
                    <a:pt x="705" y="1"/>
                    <a:pt x="596" y="26"/>
                    <a:pt x="496" y="75"/>
                  </a:cubicBezTo>
                  <a:cubicBezTo>
                    <a:pt x="341" y="168"/>
                    <a:pt x="0" y="447"/>
                    <a:pt x="217" y="633"/>
                  </a:cubicBezTo>
                  <a:lnTo>
                    <a:pt x="279" y="727"/>
                  </a:lnTo>
                  <a:cubicBezTo>
                    <a:pt x="399" y="829"/>
                    <a:pt x="547" y="875"/>
                    <a:pt x="697" y="875"/>
                  </a:cubicBezTo>
                  <a:cubicBezTo>
                    <a:pt x="819" y="875"/>
                    <a:pt x="943" y="844"/>
                    <a:pt x="1055" y="789"/>
                  </a:cubicBezTo>
                  <a:cubicBezTo>
                    <a:pt x="1241" y="696"/>
                    <a:pt x="1551" y="447"/>
                    <a:pt x="1334" y="230"/>
                  </a:cubicBezTo>
                  <a:lnTo>
                    <a:pt x="1272" y="168"/>
                  </a:lnTo>
                  <a:cubicBezTo>
                    <a:pt x="1142" y="57"/>
                    <a:pt x="978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16;p60"/>
            <p:cNvSpPr/>
            <p:nvPr/>
          </p:nvSpPr>
          <p:spPr>
            <a:xfrm>
              <a:off x="513350" y="3822325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1"/>
                  </a:moveTo>
                  <a:cubicBezTo>
                    <a:pt x="1055" y="1"/>
                    <a:pt x="0" y="435"/>
                    <a:pt x="558" y="435"/>
                  </a:cubicBezTo>
                  <a:cubicBezTo>
                    <a:pt x="776" y="435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17;p60"/>
            <p:cNvSpPr/>
            <p:nvPr/>
          </p:nvSpPr>
          <p:spPr>
            <a:xfrm>
              <a:off x="601750" y="3882050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38" y="0"/>
                    <a:pt x="0" y="589"/>
                    <a:pt x="745" y="589"/>
                  </a:cubicBezTo>
                  <a:cubicBezTo>
                    <a:pt x="1148" y="58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961;p60"/>
          <p:cNvGrpSpPr/>
          <p:nvPr/>
        </p:nvGrpSpPr>
        <p:grpSpPr>
          <a:xfrm>
            <a:off x="7379402" y="3909963"/>
            <a:ext cx="1320650" cy="990200"/>
            <a:chOff x="5060100" y="2314875"/>
            <a:chExt cx="1320650" cy="990200"/>
          </a:xfrm>
        </p:grpSpPr>
        <p:sp>
          <p:nvSpPr>
            <p:cNvPr id="81" name="Google Shape;3962;p60"/>
            <p:cNvSpPr/>
            <p:nvPr/>
          </p:nvSpPr>
          <p:spPr>
            <a:xfrm>
              <a:off x="5281075" y="2352450"/>
              <a:ext cx="797225" cy="684950"/>
            </a:xfrm>
            <a:custGeom>
              <a:avLst/>
              <a:gdLst/>
              <a:ahLst/>
              <a:cxnLst/>
              <a:rect l="l" t="t" r="r" b="b"/>
              <a:pathLst>
                <a:path w="31889" h="27398" extrusionOk="0">
                  <a:moveTo>
                    <a:pt x="14312" y="0"/>
                  </a:moveTo>
                  <a:cubicBezTo>
                    <a:pt x="13782" y="0"/>
                    <a:pt x="13263" y="249"/>
                    <a:pt x="12936" y="722"/>
                  </a:cubicBezTo>
                  <a:cubicBezTo>
                    <a:pt x="11199" y="2335"/>
                    <a:pt x="9865" y="4320"/>
                    <a:pt x="8965" y="6523"/>
                  </a:cubicBezTo>
                  <a:cubicBezTo>
                    <a:pt x="7290" y="3638"/>
                    <a:pt x="4654" y="1466"/>
                    <a:pt x="1521" y="319"/>
                  </a:cubicBezTo>
                  <a:cubicBezTo>
                    <a:pt x="342" y="4972"/>
                    <a:pt x="1" y="9780"/>
                    <a:pt x="528" y="14525"/>
                  </a:cubicBezTo>
                  <a:lnTo>
                    <a:pt x="599" y="13333"/>
                  </a:lnTo>
                  <a:lnTo>
                    <a:pt x="599" y="13333"/>
                  </a:lnTo>
                  <a:cubicBezTo>
                    <a:pt x="642" y="15600"/>
                    <a:pt x="1031" y="17805"/>
                    <a:pt x="2203" y="19706"/>
                  </a:cubicBezTo>
                  <a:cubicBezTo>
                    <a:pt x="3940" y="22497"/>
                    <a:pt x="7011" y="24141"/>
                    <a:pt x="10020" y="25413"/>
                  </a:cubicBezTo>
                  <a:cubicBezTo>
                    <a:pt x="12253" y="26375"/>
                    <a:pt x="14549" y="27212"/>
                    <a:pt x="16968" y="27367"/>
                  </a:cubicBezTo>
                  <a:cubicBezTo>
                    <a:pt x="17264" y="27388"/>
                    <a:pt x="17560" y="27398"/>
                    <a:pt x="17854" y="27398"/>
                  </a:cubicBezTo>
                  <a:cubicBezTo>
                    <a:pt x="21142" y="27398"/>
                    <a:pt x="24320" y="26137"/>
                    <a:pt x="26739" y="23831"/>
                  </a:cubicBezTo>
                  <a:cubicBezTo>
                    <a:pt x="29593" y="21102"/>
                    <a:pt x="31020" y="17131"/>
                    <a:pt x="31454" y="13192"/>
                  </a:cubicBezTo>
                  <a:cubicBezTo>
                    <a:pt x="31889" y="9252"/>
                    <a:pt x="31423" y="5282"/>
                    <a:pt x="30927" y="1342"/>
                  </a:cubicBezTo>
                  <a:cubicBezTo>
                    <a:pt x="27360" y="2242"/>
                    <a:pt x="24289" y="4444"/>
                    <a:pt x="22242" y="7484"/>
                  </a:cubicBezTo>
                  <a:cubicBezTo>
                    <a:pt x="20722" y="4475"/>
                    <a:pt x="18333" y="1994"/>
                    <a:pt x="15386" y="381"/>
                  </a:cubicBezTo>
                  <a:cubicBezTo>
                    <a:pt x="15065" y="124"/>
                    <a:pt x="14686" y="0"/>
                    <a:pt x="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963;p60"/>
            <p:cNvSpPr/>
            <p:nvPr/>
          </p:nvSpPr>
          <p:spPr>
            <a:xfrm>
              <a:off x="5743600" y="3038075"/>
              <a:ext cx="637150" cy="256225"/>
            </a:xfrm>
            <a:custGeom>
              <a:avLst/>
              <a:gdLst/>
              <a:ahLst/>
              <a:cxnLst/>
              <a:rect l="l" t="t" r="r" b="b"/>
              <a:pathLst>
                <a:path w="25486" h="10249" extrusionOk="0">
                  <a:moveTo>
                    <a:pt x="14397" y="0"/>
                  </a:moveTo>
                  <a:cubicBezTo>
                    <a:pt x="9167" y="0"/>
                    <a:pt x="4137" y="1512"/>
                    <a:pt x="608" y="5929"/>
                  </a:cubicBezTo>
                  <a:cubicBezTo>
                    <a:pt x="597" y="5950"/>
                    <a:pt x="642" y="5960"/>
                    <a:pt x="711" y="5960"/>
                  </a:cubicBezTo>
                  <a:cubicBezTo>
                    <a:pt x="849" y="5960"/>
                    <a:pt x="1083" y="5919"/>
                    <a:pt x="1166" y="5836"/>
                  </a:cubicBezTo>
                  <a:cubicBezTo>
                    <a:pt x="4175" y="2052"/>
                    <a:pt x="8797" y="284"/>
                    <a:pt x="13574" y="129"/>
                  </a:cubicBezTo>
                  <a:cubicBezTo>
                    <a:pt x="13715" y="127"/>
                    <a:pt x="13856" y="126"/>
                    <a:pt x="13997" y="126"/>
                  </a:cubicBezTo>
                  <a:cubicBezTo>
                    <a:pt x="16124" y="126"/>
                    <a:pt x="18273" y="346"/>
                    <a:pt x="20367" y="811"/>
                  </a:cubicBezTo>
                  <a:cubicBezTo>
                    <a:pt x="21328" y="1028"/>
                    <a:pt x="22259" y="1245"/>
                    <a:pt x="23190" y="1493"/>
                  </a:cubicBezTo>
                  <a:cubicBezTo>
                    <a:pt x="24617" y="1897"/>
                    <a:pt x="24648" y="2238"/>
                    <a:pt x="23686" y="3261"/>
                  </a:cubicBezTo>
                  <a:cubicBezTo>
                    <a:pt x="20522" y="6550"/>
                    <a:pt x="17079" y="9403"/>
                    <a:pt x="12333" y="9807"/>
                  </a:cubicBezTo>
                  <a:cubicBezTo>
                    <a:pt x="11420" y="9887"/>
                    <a:pt x="10402" y="9952"/>
                    <a:pt x="9352" y="9952"/>
                  </a:cubicBezTo>
                  <a:cubicBezTo>
                    <a:pt x="5943" y="9952"/>
                    <a:pt x="2197" y="9268"/>
                    <a:pt x="608" y="6208"/>
                  </a:cubicBezTo>
                  <a:cubicBezTo>
                    <a:pt x="594" y="6182"/>
                    <a:pt x="558" y="6171"/>
                    <a:pt x="509" y="6171"/>
                  </a:cubicBezTo>
                  <a:cubicBezTo>
                    <a:pt x="334" y="6171"/>
                    <a:pt x="1" y="6315"/>
                    <a:pt x="49" y="6363"/>
                  </a:cubicBezTo>
                  <a:cubicBezTo>
                    <a:pt x="1626" y="9390"/>
                    <a:pt x="5429" y="10249"/>
                    <a:pt x="9012" y="10249"/>
                  </a:cubicBezTo>
                  <a:cubicBezTo>
                    <a:pt x="10645" y="10249"/>
                    <a:pt x="12232" y="10071"/>
                    <a:pt x="13543" y="9838"/>
                  </a:cubicBezTo>
                  <a:cubicBezTo>
                    <a:pt x="18568" y="8969"/>
                    <a:pt x="22104" y="5464"/>
                    <a:pt x="25454" y="1897"/>
                  </a:cubicBezTo>
                  <a:cubicBezTo>
                    <a:pt x="25485" y="1835"/>
                    <a:pt x="25485" y="1804"/>
                    <a:pt x="25423" y="1804"/>
                  </a:cubicBezTo>
                  <a:cubicBezTo>
                    <a:pt x="21961" y="770"/>
                    <a:pt x="18128" y="0"/>
                    <a:pt x="14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964;p60"/>
            <p:cNvSpPr/>
            <p:nvPr/>
          </p:nvSpPr>
          <p:spPr>
            <a:xfrm>
              <a:off x="5751975" y="3088700"/>
              <a:ext cx="609375" cy="113025"/>
            </a:xfrm>
            <a:custGeom>
              <a:avLst/>
              <a:gdLst/>
              <a:ahLst/>
              <a:cxnLst/>
              <a:rect l="l" t="t" r="r" b="b"/>
              <a:pathLst>
                <a:path w="24375" h="4521" extrusionOk="0">
                  <a:moveTo>
                    <a:pt x="15660" y="0"/>
                  </a:moveTo>
                  <a:cubicBezTo>
                    <a:pt x="10124" y="0"/>
                    <a:pt x="4658" y="887"/>
                    <a:pt x="117" y="4400"/>
                  </a:cubicBezTo>
                  <a:cubicBezTo>
                    <a:pt x="0" y="4488"/>
                    <a:pt x="63" y="4521"/>
                    <a:pt x="175" y="4521"/>
                  </a:cubicBezTo>
                  <a:cubicBezTo>
                    <a:pt x="300" y="4521"/>
                    <a:pt x="486" y="4481"/>
                    <a:pt x="552" y="4431"/>
                  </a:cubicBezTo>
                  <a:cubicBezTo>
                    <a:pt x="4870" y="1098"/>
                    <a:pt x="10006" y="247"/>
                    <a:pt x="15230" y="247"/>
                  </a:cubicBezTo>
                  <a:cubicBezTo>
                    <a:pt x="18075" y="247"/>
                    <a:pt x="20945" y="500"/>
                    <a:pt x="23723" y="740"/>
                  </a:cubicBezTo>
                  <a:cubicBezTo>
                    <a:pt x="23847" y="740"/>
                    <a:pt x="24375" y="492"/>
                    <a:pt x="24064" y="461"/>
                  </a:cubicBezTo>
                  <a:cubicBezTo>
                    <a:pt x="21320" y="231"/>
                    <a:pt x="18481" y="0"/>
                    <a:pt x="15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965;p60"/>
            <p:cNvSpPr/>
            <p:nvPr/>
          </p:nvSpPr>
          <p:spPr>
            <a:xfrm>
              <a:off x="5746975" y="3105700"/>
              <a:ext cx="618450" cy="109175"/>
            </a:xfrm>
            <a:custGeom>
              <a:avLst/>
              <a:gdLst/>
              <a:ahLst/>
              <a:cxnLst/>
              <a:rect l="l" t="t" r="r" b="b"/>
              <a:pathLst>
                <a:path w="24738" h="4367" extrusionOk="0">
                  <a:moveTo>
                    <a:pt x="24318" y="1"/>
                  </a:moveTo>
                  <a:cubicBezTo>
                    <a:pt x="24271" y="1"/>
                    <a:pt x="24221" y="9"/>
                    <a:pt x="24171" y="29"/>
                  </a:cubicBezTo>
                  <a:cubicBezTo>
                    <a:pt x="18717" y="2607"/>
                    <a:pt x="12768" y="3921"/>
                    <a:pt x="6780" y="3921"/>
                  </a:cubicBezTo>
                  <a:cubicBezTo>
                    <a:pt x="4697" y="3921"/>
                    <a:pt x="2608" y="3762"/>
                    <a:pt x="535" y="3441"/>
                  </a:cubicBezTo>
                  <a:cubicBezTo>
                    <a:pt x="516" y="3437"/>
                    <a:pt x="498" y="3435"/>
                    <a:pt x="479" y="3435"/>
                  </a:cubicBezTo>
                  <a:cubicBezTo>
                    <a:pt x="221" y="3435"/>
                    <a:pt x="1" y="3818"/>
                    <a:pt x="348" y="3876"/>
                  </a:cubicBezTo>
                  <a:cubicBezTo>
                    <a:pt x="2461" y="4204"/>
                    <a:pt x="4587" y="4366"/>
                    <a:pt x="6709" y="4366"/>
                  </a:cubicBezTo>
                  <a:cubicBezTo>
                    <a:pt x="12814" y="4366"/>
                    <a:pt x="18880" y="3018"/>
                    <a:pt x="24451" y="370"/>
                  </a:cubicBezTo>
                  <a:cubicBezTo>
                    <a:pt x="24737" y="240"/>
                    <a:pt x="24564" y="1"/>
                    <a:pt x="24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966;p60"/>
            <p:cNvSpPr/>
            <p:nvPr/>
          </p:nvSpPr>
          <p:spPr>
            <a:xfrm>
              <a:off x="5060100" y="3077400"/>
              <a:ext cx="638225" cy="227675"/>
            </a:xfrm>
            <a:custGeom>
              <a:avLst/>
              <a:gdLst/>
              <a:ahLst/>
              <a:cxnLst/>
              <a:rect l="l" t="t" r="r" b="b"/>
              <a:pathLst>
                <a:path w="25529" h="9107" extrusionOk="0">
                  <a:moveTo>
                    <a:pt x="15539" y="264"/>
                  </a:moveTo>
                  <a:cubicBezTo>
                    <a:pt x="18526" y="264"/>
                    <a:pt x="21394" y="1184"/>
                    <a:pt x="23822" y="3612"/>
                  </a:cubicBezTo>
                  <a:cubicBezTo>
                    <a:pt x="25528" y="5349"/>
                    <a:pt x="21651" y="7241"/>
                    <a:pt x="20317" y="7768"/>
                  </a:cubicBezTo>
                  <a:cubicBezTo>
                    <a:pt x="18539" y="8448"/>
                    <a:pt x="16650" y="8797"/>
                    <a:pt x="14745" y="8797"/>
                  </a:cubicBezTo>
                  <a:cubicBezTo>
                    <a:pt x="14390" y="8797"/>
                    <a:pt x="14034" y="8785"/>
                    <a:pt x="13679" y="8761"/>
                  </a:cubicBezTo>
                  <a:cubicBezTo>
                    <a:pt x="11383" y="8606"/>
                    <a:pt x="9150" y="8234"/>
                    <a:pt x="6947" y="7644"/>
                  </a:cubicBezTo>
                  <a:cubicBezTo>
                    <a:pt x="4853" y="7143"/>
                    <a:pt x="2562" y="6753"/>
                    <a:pt x="876" y="5329"/>
                  </a:cubicBezTo>
                  <a:lnTo>
                    <a:pt x="876" y="5329"/>
                  </a:lnTo>
                  <a:cubicBezTo>
                    <a:pt x="5068" y="2907"/>
                    <a:pt x="10475" y="264"/>
                    <a:pt x="15539" y="264"/>
                  </a:cubicBezTo>
                  <a:close/>
                  <a:moveTo>
                    <a:pt x="15811" y="0"/>
                  </a:moveTo>
                  <a:cubicBezTo>
                    <a:pt x="10594" y="0"/>
                    <a:pt x="4940" y="2639"/>
                    <a:pt x="636" y="5116"/>
                  </a:cubicBezTo>
                  <a:lnTo>
                    <a:pt x="636" y="5116"/>
                  </a:lnTo>
                  <a:cubicBezTo>
                    <a:pt x="630" y="5111"/>
                    <a:pt x="625" y="5106"/>
                    <a:pt x="620" y="5101"/>
                  </a:cubicBezTo>
                  <a:cubicBezTo>
                    <a:pt x="594" y="5075"/>
                    <a:pt x="550" y="5064"/>
                    <a:pt x="498" y="5064"/>
                  </a:cubicBezTo>
                  <a:cubicBezTo>
                    <a:pt x="304" y="5064"/>
                    <a:pt x="1" y="5220"/>
                    <a:pt x="123" y="5318"/>
                  </a:cubicBezTo>
                  <a:cubicBezTo>
                    <a:pt x="157" y="5350"/>
                    <a:pt x="190" y="5382"/>
                    <a:pt x="224" y="5413"/>
                  </a:cubicBezTo>
                  <a:lnTo>
                    <a:pt x="224" y="5413"/>
                  </a:lnTo>
                  <a:cubicBezTo>
                    <a:pt x="229" y="5438"/>
                    <a:pt x="253" y="5458"/>
                    <a:pt x="290" y="5473"/>
                  </a:cubicBezTo>
                  <a:lnTo>
                    <a:pt x="290" y="5473"/>
                  </a:lnTo>
                  <a:cubicBezTo>
                    <a:pt x="2017" y="7018"/>
                    <a:pt x="4413" y="7414"/>
                    <a:pt x="6606" y="7954"/>
                  </a:cubicBezTo>
                  <a:cubicBezTo>
                    <a:pt x="9167" y="8572"/>
                    <a:pt x="11812" y="9107"/>
                    <a:pt x="14460" y="9107"/>
                  </a:cubicBezTo>
                  <a:cubicBezTo>
                    <a:pt x="14603" y="9107"/>
                    <a:pt x="14746" y="9105"/>
                    <a:pt x="14888" y="9102"/>
                  </a:cubicBezTo>
                  <a:cubicBezTo>
                    <a:pt x="18828" y="9040"/>
                    <a:pt x="22674" y="7675"/>
                    <a:pt x="25218" y="4573"/>
                  </a:cubicBezTo>
                  <a:cubicBezTo>
                    <a:pt x="25249" y="4542"/>
                    <a:pt x="25249" y="4480"/>
                    <a:pt x="25218" y="4449"/>
                  </a:cubicBezTo>
                  <a:cubicBezTo>
                    <a:pt x="22644" y="1198"/>
                    <a:pt x="19326" y="0"/>
                    <a:pt x="1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967;p60"/>
            <p:cNvSpPr/>
            <p:nvPr/>
          </p:nvSpPr>
          <p:spPr>
            <a:xfrm>
              <a:off x="5080025" y="3129150"/>
              <a:ext cx="608975" cy="118475"/>
            </a:xfrm>
            <a:custGeom>
              <a:avLst/>
              <a:gdLst/>
              <a:ahLst/>
              <a:cxnLst/>
              <a:rect l="l" t="t" r="r" b="b"/>
              <a:pathLst>
                <a:path w="24359" h="4739" extrusionOk="0">
                  <a:moveTo>
                    <a:pt x="14756" y="254"/>
                  </a:moveTo>
                  <a:cubicBezTo>
                    <a:pt x="16227" y="254"/>
                    <a:pt x="17709" y="375"/>
                    <a:pt x="19148" y="580"/>
                  </a:cubicBezTo>
                  <a:cubicBezTo>
                    <a:pt x="19923" y="704"/>
                    <a:pt x="23242" y="1418"/>
                    <a:pt x="23304" y="2255"/>
                  </a:cubicBezTo>
                  <a:cubicBezTo>
                    <a:pt x="23304" y="2844"/>
                    <a:pt x="13812" y="3930"/>
                    <a:pt x="12758" y="4054"/>
                  </a:cubicBezTo>
                  <a:cubicBezTo>
                    <a:pt x="10915" y="4305"/>
                    <a:pt x="9066" y="4488"/>
                    <a:pt x="7228" y="4488"/>
                  </a:cubicBezTo>
                  <a:cubicBezTo>
                    <a:pt x="4982" y="4488"/>
                    <a:pt x="2753" y="4216"/>
                    <a:pt x="570" y="3466"/>
                  </a:cubicBezTo>
                  <a:lnTo>
                    <a:pt x="570" y="3466"/>
                  </a:lnTo>
                  <a:cubicBezTo>
                    <a:pt x="630" y="3459"/>
                    <a:pt x="686" y="3448"/>
                    <a:pt x="722" y="3434"/>
                  </a:cubicBezTo>
                  <a:cubicBezTo>
                    <a:pt x="5034" y="1542"/>
                    <a:pt x="9097" y="301"/>
                    <a:pt x="13843" y="270"/>
                  </a:cubicBezTo>
                  <a:cubicBezTo>
                    <a:pt x="14147" y="259"/>
                    <a:pt x="14451" y="254"/>
                    <a:pt x="14756" y="254"/>
                  </a:cubicBezTo>
                  <a:close/>
                  <a:moveTo>
                    <a:pt x="15000" y="0"/>
                  </a:moveTo>
                  <a:cubicBezTo>
                    <a:pt x="14358" y="0"/>
                    <a:pt x="13722" y="12"/>
                    <a:pt x="13099" y="22"/>
                  </a:cubicBezTo>
                  <a:cubicBezTo>
                    <a:pt x="8508" y="115"/>
                    <a:pt x="4537" y="1511"/>
                    <a:pt x="381" y="3341"/>
                  </a:cubicBezTo>
                  <a:cubicBezTo>
                    <a:pt x="198" y="3424"/>
                    <a:pt x="265" y="3463"/>
                    <a:pt x="390" y="3471"/>
                  </a:cubicBezTo>
                  <a:lnTo>
                    <a:pt x="390" y="3471"/>
                  </a:lnTo>
                  <a:cubicBezTo>
                    <a:pt x="212" y="3516"/>
                    <a:pt x="1" y="3638"/>
                    <a:pt x="133" y="3682"/>
                  </a:cubicBezTo>
                  <a:cubicBezTo>
                    <a:pt x="2333" y="4460"/>
                    <a:pt x="4580" y="4739"/>
                    <a:pt x="6852" y="4739"/>
                  </a:cubicBezTo>
                  <a:cubicBezTo>
                    <a:pt x="8295" y="4739"/>
                    <a:pt x="9749" y="4626"/>
                    <a:pt x="11207" y="4457"/>
                  </a:cubicBezTo>
                  <a:cubicBezTo>
                    <a:pt x="15456" y="3961"/>
                    <a:pt x="19706" y="3248"/>
                    <a:pt x="23956" y="2596"/>
                  </a:cubicBezTo>
                  <a:cubicBezTo>
                    <a:pt x="23987" y="2596"/>
                    <a:pt x="24359" y="2503"/>
                    <a:pt x="24266" y="2410"/>
                  </a:cubicBezTo>
                  <a:cubicBezTo>
                    <a:pt x="21674" y="285"/>
                    <a:pt x="18260" y="0"/>
                    <a:pt x="15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968;p60"/>
            <p:cNvSpPr/>
            <p:nvPr/>
          </p:nvSpPr>
          <p:spPr>
            <a:xfrm>
              <a:off x="5751125" y="2398575"/>
              <a:ext cx="297700" cy="648025"/>
            </a:xfrm>
            <a:custGeom>
              <a:avLst/>
              <a:gdLst/>
              <a:ahLst/>
              <a:cxnLst/>
              <a:rect l="l" t="t" r="r" b="b"/>
              <a:pathLst>
                <a:path w="11908" h="25921" extrusionOk="0">
                  <a:moveTo>
                    <a:pt x="11693" y="1"/>
                  </a:moveTo>
                  <a:cubicBezTo>
                    <a:pt x="11532" y="1"/>
                    <a:pt x="11336" y="85"/>
                    <a:pt x="11318" y="211"/>
                  </a:cubicBezTo>
                  <a:cubicBezTo>
                    <a:pt x="10946" y="4988"/>
                    <a:pt x="9550" y="9703"/>
                    <a:pt x="8092" y="14262"/>
                  </a:cubicBezTo>
                  <a:cubicBezTo>
                    <a:pt x="6603" y="18977"/>
                    <a:pt x="3936" y="22576"/>
                    <a:pt x="151" y="25740"/>
                  </a:cubicBezTo>
                  <a:cubicBezTo>
                    <a:pt x="0" y="25853"/>
                    <a:pt x="149" y="25921"/>
                    <a:pt x="323" y="25921"/>
                  </a:cubicBezTo>
                  <a:cubicBezTo>
                    <a:pt x="435" y="25921"/>
                    <a:pt x="556" y="25893"/>
                    <a:pt x="617" y="25833"/>
                  </a:cubicBezTo>
                  <a:cubicBezTo>
                    <a:pt x="3998" y="23010"/>
                    <a:pt x="6728" y="19753"/>
                    <a:pt x="8216" y="15565"/>
                  </a:cubicBezTo>
                  <a:cubicBezTo>
                    <a:pt x="9985" y="10664"/>
                    <a:pt x="11474" y="5360"/>
                    <a:pt x="11908" y="149"/>
                  </a:cubicBezTo>
                  <a:cubicBezTo>
                    <a:pt x="11908" y="45"/>
                    <a:pt x="11809" y="1"/>
                    <a:pt x="1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969;p60"/>
            <p:cNvSpPr/>
            <p:nvPr/>
          </p:nvSpPr>
          <p:spPr>
            <a:xfrm>
              <a:off x="5731575" y="2380750"/>
              <a:ext cx="245125" cy="658800"/>
            </a:xfrm>
            <a:custGeom>
              <a:avLst/>
              <a:gdLst/>
              <a:ahLst/>
              <a:cxnLst/>
              <a:rect l="l" t="t" r="r" b="b"/>
              <a:pathLst>
                <a:path w="9805" h="26352" extrusionOk="0">
                  <a:moveTo>
                    <a:pt x="9593" y="0"/>
                  </a:moveTo>
                  <a:cubicBezTo>
                    <a:pt x="9435" y="0"/>
                    <a:pt x="9247" y="84"/>
                    <a:pt x="9247" y="210"/>
                  </a:cubicBezTo>
                  <a:cubicBezTo>
                    <a:pt x="8936" y="5018"/>
                    <a:pt x="8068" y="9764"/>
                    <a:pt x="6672" y="14386"/>
                  </a:cubicBezTo>
                  <a:cubicBezTo>
                    <a:pt x="5338" y="18698"/>
                    <a:pt x="3570" y="23009"/>
                    <a:pt x="158" y="26111"/>
                  </a:cubicBezTo>
                  <a:cubicBezTo>
                    <a:pt x="1" y="26269"/>
                    <a:pt x="167" y="26351"/>
                    <a:pt x="350" y="26351"/>
                  </a:cubicBezTo>
                  <a:cubicBezTo>
                    <a:pt x="455" y="26351"/>
                    <a:pt x="566" y="26323"/>
                    <a:pt x="623" y="26266"/>
                  </a:cubicBezTo>
                  <a:cubicBezTo>
                    <a:pt x="3725" y="23444"/>
                    <a:pt x="5493" y="19628"/>
                    <a:pt x="6796" y="15720"/>
                  </a:cubicBezTo>
                  <a:cubicBezTo>
                    <a:pt x="8440" y="10664"/>
                    <a:pt x="9464" y="5453"/>
                    <a:pt x="9805" y="148"/>
                  </a:cubicBezTo>
                  <a:cubicBezTo>
                    <a:pt x="9805" y="44"/>
                    <a:pt x="9707" y="0"/>
                    <a:pt x="9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970;p60"/>
            <p:cNvSpPr/>
            <p:nvPr/>
          </p:nvSpPr>
          <p:spPr>
            <a:xfrm>
              <a:off x="5698150" y="2480575"/>
              <a:ext cx="164575" cy="584850"/>
            </a:xfrm>
            <a:custGeom>
              <a:avLst/>
              <a:gdLst/>
              <a:ahLst/>
              <a:cxnLst/>
              <a:rect l="l" t="t" r="r" b="b"/>
              <a:pathLst>
                <a:path w="6583" h="23394" extrusionOk="0">
                  <a:moveTo>
                    <a:pt x="5986" y="0"/>
                  </a:moveTo>
                  <a:cubicBezTo>
                    <a:pt x="5821" y="0"/>
                    <a:pt x="5590" y="121"/>
                    <a:pt x="5590" y="281"/>
                  </a:cubicBezTo>
                  <a:cubicBezTo>
                    <a:pt x="5993" y="4375"/>
                    <a:pt x="5310" y="8377"/>
                    <a:pt x="4318" y="12347"/>
                  </a:cubicBezTo>
                  <a:cubicBezTo>
                    <a:pt x="3418" y="15977"/>
                    <a:pt x="2674" y="20195"/>
                    <a:pt x="161" y="23111"/>
                  </a:cubicBezTo>
                  <a:cubicBezTo>
                    <a:pt x="1" y="23291"/>
                    <a:pt x="177" y="23394"/>
                    <a:pt x="364" y="23394"/>
                  </a:cubicBezTo>
                  <a:cubicBezTo>
                    <a:pt x="466" y="23394"/>
                    <a:pt x="572" y="23363"/>
                    <a:pt x="626" y="23297"/>
                  </a:cubicBezTo>
                  <a:cubicBezTo>
                    <a:pt x="3077" y="20474"/>
                    <a:pt x="3821" y="16504"/>
                    <a:pt x="4721" y="12999"/>
                  </a:cubicBezTo>
                  <a:cubicBezTo>
                    <a:pt x="5807" y="8780"/>
                    <a:pt x="6582" y="4499"/>
                    <a:pt x="6148" y="126"/>
                  </a:cubicBezTo>
                  <a:cubicBezTo>
                    <a:pt x="6148" y="37"/>
                    <a:pt x="6077" y="0"/>
                    <a:pt x="5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71;p60"/>
            <p:cNvSpPr/>
            <p:nvPr/>
          </p:nvSpPr>
          <p:spPr>
            <a:xfrm>
              <a:off x="5689475" y="2367450"/>
              <a:ext cx="98800" cy="693325"/>
            </a:xfrm>
            <a:custGeom>
              <a:avLst/>
              <a:gdLst/>
              <a:ahLst/>
              <a:cxnLst/>
              <a:rect l="l" t="t" r="r" b="b"/>
              <a:pathLst>
                <a:path w="3952" h="27733" extrusionOk="0">
                  <a:moveTo>
                    <a:pt x="1781" y="0"/>
                  </a:moveTo>
                  <a:cubicBezTo>
                    <a:pt x="1596" y="0"/>
                    <a:pt x="1332" y="117"/>
                    <a:pt x="1377" y="184"/>
                  </a:cubicBezTo>
                  <a:cubicBezTo>
                    <a:pt x="3486" y="4465"/>
                    <a:pt x="2990" y="9180"/>
                    <a:pt x="2524" y="13739"/>
                  </a:cubicBezTo>
                  <a:cubicBezTo>
                    <a:pt x="2028" y="18423"/>
                    <a:pt x="1439" y="23138"/>
                    <a:pt x="12" y="27667"/>
                  </a:cubicBezTo>
                  <a:cubicBezTo>
                    <a:pt x="0" y="27713"/>
                    <a:pt x="68" y="27733"/>
                    <a:pt x="161" y="27733"/>
                  </a:cubicBezTo>
                  <a:cubicBezTo>
                    <a:pt x="320" y="27733"/>
                    <a:pt x="551" y="27672"/>
                    <a:pt x="570" y="27574"/>
                  </a:cubicBezTo>
                  <a:cubicBezTo>
                    <a:pt x="2090" y="22828"/>
                    <a:pt x="2648" y="17896"/>
                    <a:pt x="3145" y="12933"/>
                  </a:cubicBezTo>
                  <a:cubicBezTo>
                    <a:pt x="3579" y="8590"/>
                    <a:pt x="3951" y="4092"/>
                    <a:pt x="1935" y="60"/>
                  </a:cubicBezTo>
                  <a:cubicBezTo>
                    <a:pt x="1909" y="17"/>
                    <a:pt x="1851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72;p60"/>
            <p:cNvSpPr/>
            <p:nvPr/>
          </p:nvSpPr>
          <p:spPr>
            <a:xfrm>
              <a:off x="5615300" y="2314875"/>
              <a:ext cx="76800" cy="747400"/>
            </a:xfrm>
            <a:custGeom>
              <a:avLst/>
              <a:gdLst/>
              <a:ahLst/>
              <a:cxnLst/>
              <a:rect l="l" t="t" r="r" b="b"/>
              <a:pathLst>
                <a:path w="3072" h="29896" extrusionOk="0">
                  <a:moveTo>
                    <a:pt x="2167" y="1"/>
                  </a:moveTo>
                  <a:cubicBezTo>
                    <a:pt x="2049" y="1"/>
                    <a:pt x="1916" y="31"/>
                    <a:pt x="1862" y="85"/>
                  </a:cubicBezTo>
                  <a:cubicBezTo>
                    <a:pt x="280" y="1543"/>
                    <a:pt x="156" y="3838"/>
                    <a:pt x="63" y="5885"/>
                  </a:cubicBezTo>
                  <a:cubicBezTo>
                    <a:pt x="1" y="8336"/>
                    <a:pt x="187" y="10817"/>
                    <a:pt x="590" y="13237"/>
                  </a:cubicBezTo>
                  <a:cubicBezTo>
                    <a:pt x="1428" y="18727"/>
                    <a:pt x="2700" y="24249"/>
                    <a:pt x="1521" y="29770"/>
                  </a:cubicBezTo>
                  <a:cubicBezTo>
                    <a:pt x="1508" y="29859"/>
                    <a:pt x="1594" y="29896"/>
                    <a:pt x="1702" y="29896"/>
                  </a:cubicBezTo>
                  <a:cubicBezTo>
                    <a:pt x="1858" y="29896"/>
                    <a:pt x="2061" y="29818"/>
                    <a:pt x="2079" y="29708"/>
                  </a:cubicBezTo>
                  <a:lnTo>
                    <a:pt x="2079" y="29739"/>
                  </a:lnTo>
                  <a:cubicBezTo>
                    <a:pt x="3072" y="25086"/>
                    <a:pt x="2358" y="20433"/>
                    <a:pt x="1583" y="15780"/>
                  </a:cubicBezTo>
                  <a:cubicBezTo>
                    <a:pt x="1149" y="13361"/>
                    <a:pt x="839" y="10879"/>
                    <a:pt x="652" y="8429"/>
                  </a:cubicBezTo>
                  <a:cubicBezTo>
                    <a:pt x="528" y="5947"/>
                    <a:pt x="249" y="2008"/>
                    <a:pt x="2327" y="178"/>
                  </a:cubicBezTo>
                  <a:cubicBezTo>
                    <a:pt x="2451" y="54"/>
                    <a:pt x="2323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73;p60"/>
            <p:cNvSpPr/>
            <p:nvPr/>
          </p:nvSpPr>
          <p:spPr>
            <a:xfrm>
              <a:off x="5490450" y="2387450"/>
              <a:ext cx="164025" cy="654550"/>
            </a:xfrm>
            <a:custGeom>
              <a:avLst/>
              <a:gdLst/>
              <a:ahLst/>
              <a:cxnLst/>
              <a:rect l="l" t="t" r="r" b="b"/>
              <a:pathLst>
                <a:path w="6561" h="26182" extrusionOk="0">
                  <a:moveTo>
                    <a:pt x="2768" y="0"/>
                  </a:moveTo>
                  <a:cubicBezTo>
                    <a:pt x="2609" y="0"/>
                    <a:pt x="2378" y="61"/>
                    <a:pt x="2358" y="159"/>
                  </a:cubicBezTo>
                  <a:cubicBezTo>
                    <a:pt x="869" y="4285"/>
                    <a:pt x="1149" y="8659"/>
                    <a:pt x="1924" y="12908"/>
                  </a:cubicBezTo>
                  <a:cubicBezTo>
                    <a:pt x="2731" y="17437"/>
                    <a:pt x="4095" y="21873"/>
                    <a:pt x="5957" y="26123"/>
                  </a:cubicBezTo>
                  <a:cubicBezTo>
                    <a:pt x="5973" y="26164"/>
                    <a:pt x="6026" y="26181"/>
                    <a:pt x="6094" y="26181"/>
                  </a:cubicBezTo>
                  <a:cubicBezTo>
                    <a:pt x="6275" y="26181"/>
                    <a:pt x="6560" y="26058"/>
                    <a:pt x="6515" y="25967"/>
                  </a:cubicBezTo>
                  <a:cubicBezTo>
                    <a:pt x="3196" y="18368"/>
                    <a:pt x="1" y="8286"/>
                    <a:pt x="2917" y="66"/>
                  </a:cubicBezTo>
                  <a:cubicBezTo>
                    <a:pt x="2928" y="21"/>
                    <a:pt x="2860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74;p60"/>
            <p:cNvSpPr/>
            <p:nvPr/>
          </p:nvSpPr>
          <p:spPr>
            <a:xfrm>
              <a:off x="5298150" y="2321025"/>
              <a:ext cx="304600" cy="714575"/>
            </a:xfrm>
            <a:custGeom>
              <a:avLst/>
              <a:gdLst/>
              <a:ahLst/>
              <a:cxnLst/>
              <a:rect l="l" t="t" r="r" b="b"/>
              <a:pathLst>
                <a:path w="12184" h="28583" extrusionOk="0">
                  <a:moveTo>
                    <a:pt x="927" y="1"/>
                  </a:moveTo>
                  <a:cubicBezTo>
                    <a:pt x="772" y="1"/>
                    <a:pt x="576" y="85"/>
                    <a:pt x="558" y="211"/>
                  </a:cubicBezTo>
                  <a:cubicBezTo>
                    <a:pt x="0" y="5794"/>
                    <a:pt x="434" y="11502"/>
                    <a:pt x="2544" y="16775"/>
                  </a:cubicBezTo>
                  <a:cubicBezTo>
                    <a:pt x="4436" y="21552"/>
                    <a:pt x="6886" y="26019"/>
                    <a:pt x="11508" y="28562"/>
                  </a:cubicBezTo>
                  <a:cubicBezTo>
                    <a:pt x="11537" y="28577"/>
                    <a:pt x="11573" y="28583"/>
                    <a:pt x="11613" y="28583"/>
                  </a:cubicBezTo>
                  <a:cubicBezTo>
                    <a:pt x="11837" y="28583"/>
                    <a:pt x="12184" y="28388"/>
                    <a:pt x="11974" y="28283"/>
                  </a:cubicBezTo>
                  <a:cubicBezTo>
                    <a:pt x="7228" y="25678"/>
                    <a:pt x="4684" y="20901"/>
                    <a:pt x="2854" y="15969"/>
                  </a:cubicBezTo>
                  <a:cubicBezTo>
                    <a:pt x="962" y="10943"/>
                    <a:pt x="589" y="5484"/>
                    <a:pt x="1117" y="149"/>
                  </a:cubicBezTo>
                  <a:cubicBezTo>
                    <a:pt x="1130" y="45"/>
                    <a:pt x="1039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75;p60"/>
            <p:cNvSpPr/>
            <p:nvPr/>
          </p:nvSpPr>
          <p:spPr>
            <a:xfrm>
              <a:off x="5384225" y="2362825"/>
              <a:ext cx="244900" cy="668550"/>
            </a:xfrm>
            <a:custGeom>
              <a:avLst/>
              <a:gdLst/>
              <a:ahLst/>
              <a:cxnLst/>
              <a:rect l="l" t="t" r="r" b="b"/>
              <a:pathLst>
                <a:path w="9796" h="26742" extrusionOk="0">
                  <a:moveTo>
                    <a:pt x="2637" y="0"/>
                  </a:moveTo>
                  <a:cubicBezTo>
                    <a:pt x="2478" y="0"/>
                    <a:pt x="2223" y="69"/>
                    <a:pt x="2203" y="152"/>
                  </a:cubicBezTo>
                  <a:cubicBezTo>
                    <a:pt x="0" y="9706"/>
                    <a:pt x="3412" y="19105"/>
                    <a:pt x="9182" y="26704"/>
                  </a:cubicBezTo>
                  <a:cubicBezTo>
                    <a:pt x="9209" y="26731"/>
                    <a:pt x="9253" y="26742"/>
                    <a:pt x="9305" y="26742"/>
                  </a:cubicBezTo>
                  <a:cubicBezTo>
                    <a:pt x="9496" y="26742"/>
                    <a:pt x="9796" y="26598"/>
                    <a:pt x="9771" y="26549"/>
                  </a:cubicBezTo>
                  <a:lnTo>
                    <a:pt x="9740" y="26549"/>
                  </a:lnTo>
                  <a:cubicBezTo>
                    <a:pt x="4002" y="18981"/>
                    <a:pt x="559" y="9582"/>
                    <a:pt x="2761" y="59"/>
                  </a:cubicBezTo>
                  <a:cubicBezTo>
                    <a:pt x="2771" y="17"/>
                    <a:pt x="2716" y="0"/>
                    <a:pt x="2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7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299" y="1246824"/>
            <a:ext cx="8350187" cy="376249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dirty="0" smtClean="0"/>
              <a:t>Role:</a:t>
            </a:r>
          </a:p>
          <a:p>
            <a:pPr marL="323850" indent="-171450">
              <a:buFontTx/>
              <a:buChar char="-"/>
            </a:pPr>
            <a:r>
              <a:rPr lang="en-US" dirty="0"/>
              <a:t>Identify features from the existing system that won’t be in the new system.</a:t>
            </a:r>
          </a:p>
          <a:p>
            <a:pPr marL="323850" indent="-171450">
              <a:buFontTx/>
              <a:buChar char="-"/>
            </a:pPr>
            <a:r>
              <a:rPr lang="en-US" dirty="0"/>
              <a:t>Identify new user classes whose needs must be met.</a:t>
            </a:r>
          </a:p>
          <a:p>
            <a:pPr marL="323850" indent="-171450">
              <a:buFontTx/>
              <a:buChar char="-"/>
            </a:pPr>
            <a:r>
              <a:rPr lang="en-US" dirty="0"/>
              <a:t>Define new business processes that might need to be created to align with new features or a replacement system.</a:t>
            </a:r>
          </a:p>
          <a:p>
            <a:pPr marL="323850" indent="-171450">
              <a:buFontTx/>
              <a:buChar char="-"/>
            </a:pPr>
            <a:r>
              <a:rPr lang="en-US" dirty="0"/>
              <a:t>Redesign the system to better handle volatile business rules that were expensive to maintain.</a:t>
            </a:r>
          </a:p>
          <a:p>
            <a:pPr marL="323850" indent="-171450">
              <a:buFontTx/>
              <a:buChar char="-"/>
            </a:pPr>
            <a:r>
              <a:rPr lang="en-US" dirty="0"/>
              <a:t>Prioritize functionality for the new system</a:t>
            </a:r>
            <a:r>
              <a:rPr lang="en-US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dirty="0"/>
              <a:t>Identify and document external entities</a:t>
            </a:r>
            <a:r>
              <a:rPr lang="en-US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dirty="0"/>
              <a:t>Look for new, modified, and obsolete interfaces between systems</a:t>
            </a:r>
            <a:r>
              <a:rPr lang="en-US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dirty="0"/>
              <a:t>Consider what data has to be migrated, converted, corrected, archived, or discarded</a:t>
            </a:r>
            <a:r>
              <a:rPr lang="en-US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dirty="0"/>
              <a:t>Ensure that the new system is designed to fulfill quality </a:t>
            </a:r>
            <a:r>
              <a:rPr lang="en-US" dirty="0" smtClean="0"/>
              <a:t>expectations.</a:t>
            </a:r>
          </a:p>
          <a:p>
            <a:pPr marL="323850" indent="-171450">
              <a:buFontTx/>
              <a:buChar char="-"/>
            </a:pPr>
            <a:r>
              <a:rPr lang="en-US" dirty="0"/>
              <a:t>Determine if any previous requirements are obsolete or unnecessary in the replacement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 smtClean="0"/>
          </a:p>
          <a:p>
            <a:pPr>
              <a:buFont typeface="+mj-lt"/>
              <a:buAutoNum type="romanUcPeriod" startAt="2"/>
            </a:pPr>
            <a:r>
              <a:rPr lang="en-US" dirty="0" smtClean="0"/>
              <a:t>Technique:</a:t>
            </a:r>
          </a:p>
          <a:p>
            <a:pPr marL="323850" indent="-171450">
              <a:buFontTx/>
              <a:buChar char="-"/>
            </a:pPr>
            <a:r>
              <a:rPr lang="en-US" dirty="0"/>
              <a:t>Create a feature tree to show changes</a:t>
            </a:r>
            <a:r>
              <a:rPr lang="en-US" dirty="0" smtClean="0"/>
              <a:t>, use </a:t>
            </a:r>
            <a:r>
              <a:rPr lang="en-US" dirty="0"/>
              <a:t>cases or user stories, </a:t>
            </a:r>
            <a:r>
              <a:rPr lang="en-US" dirty="0" smtClean="0"/>
              <a:t>a </a:t>
            </a:r>
            <a:r>
              <a:rPr lang="en-US" dirty="0"/>
              <a:t>context </a:t>
            </a:r>
            <a:r>
              <a:rPr lang="en-US" dirty="0" smtClean="0"/>
              <a:t>diagram, an </a:t>
            </a:r>
            <a:r>
              <a:rPr lang="en-US" dirty="0"/>
              <a:t>ecosystem map, </a:t>
            </a:r>
            <a:r>
              <a:rPr lang="en-US" dirty="0" smtClean="0"/>
              <a:t>a </a:t>
            </a:r>
            <a:r>
              <a:rPr lang="en-US" dirty="0"/>
              <a:t>dialog map, </a:t>
            </a:r>
            <a:r>
              <a:rPr lang="en-US" dirty="0" smtClean="0"/>
              <a:t>data models.</a:t>
            </a:r>
          </a:p>
          <a:p>
            <a:pPr marL="323850" indent="-171450">
              <a:buFontTx/>
              <a:buChar char="-"/>
            </a:pPr>
            <a:r>
              <a:rPr lang="en-US" dirty="0" smtClean="0"/>
              <a:t>Document business rules, report tables</a:t>
            </a:r>
          </a:p>
          <a:p>
            <a:pPr marL="323850" indent="-171450">
              <a:buFontTx/>
              <a:buChar char="-"/>
            </a:pPr>
            <a:r>
              <a:rPr lang="en-US" dirty="0" smtClean="0"/>
              <a:t>Build </a:t>
            </a:r>
            <a:r>
              <a:rPr lang="en-US" dirty="0"/>
              <a:t>prototypes, inspect requirements specifications</a:t>
            </a:r>
            <a:endParaRPr lang="en-US" dirty="0" smtClean="0"/>
          </a:p>
          <a:p>
            <a:pPr>
              <a:buAutoNum type="arabicPeriod" startAt="2"/>
            </a:pPr>
            <a:endParaRPr lang="en-US" dirty="0" smtClean="0"/>
          </a:p>
          <a:p>
            <a:pPr marL="152400" indent="0">
              <a:buNone/>
            </a:pPr>
            <a:endParaRPr lang="en-US" dirty="0"/>
          </a:p>
        </p:txBody>
      </p:sp>
      <p:grpSp>
        <p:nvGrpSpPr>
          <p:cNvPr id="6" name="Google Shape;4245;p60"/>
          <p:cNvGrpSpPr/>
          <p:nvPr/>
        </p:nvGrpSpPr>
        <p:grpSpPr>
          <a:xfrm>
            <a:off x="6088257" y="343000"/>
            <a:ext cx="795675" cy="775450"/>
            <a:chOff x="1091988" y="3112550"/>
            <a:chExt cx="795675" cy="775450"/>
          </a:xfrm>
        </p:grpSpPr>
        <p:sp>
          <p:nvSpPr>
            <p:cNvPr id="7" name="Google Shape;4246;p60"/>
            <p:cNvSpPr/>
            <p:nvPr/>
          </p:nvSpPr>
          <p:spPr>
            <a:xfrm>
              <a:off x="1091988" y="3112550"/>
              <a:ext cx="795675" cy="775450"/>
            </a:xfrm>
            <a:custGeom>
              <a:avLst/>
              <a:gdLst/>
              <a:ahLst/>
              <a:cxnLst/>
              <a:rect l="l" t="t" r="r" b="b"/>
              <a:pathLst>
                <a:path w="31827" h="31018" extrusionOk="0">
                  <a:moveTo>
                    <a:pt x="12954" y="1"/>
                  </a:moveTo>
                  <a:cubicBezTo>
                    <a:pt x="7870" y="1"/>
                    <a:pt x="3041" y="4057"/>
                    <a:pt x="1583" y="9076"/>
                  </a:cubicBezTo>
                  <a:cubicBezTo>
                    <a:pt x="1" y="14597"/>
                    <a:pt x="1955" y="20708"/>
                    <a:pt x="5553" y="25206"/>
                  </a:cubicBezTo>
                  <a:cubicBezTo>
                    <a:pt x="6546" y="26415"/>
                    <a:pt x="7663" y="27532"/>
                    <a:pt x="8934" y="28463"/>
                  </a:cubicBezTo>
                  <a:cubicBezTo>
                    <a:pt x="11298" y="30164"/>
                    <a:pt x="14199" y="31017"/>
                    <a:pt x="17106" y="31017"/>
                  </a:cubicBezTo>
                  <a:cubicBezTo>
                    <a:pt x="19236" y="31017"/>
                    <a:pt x="21369" y="30559"/>
                    <a:pt x="23296" y="29641"/>
                  </a:cubicBezTo>
                  <a:cubicBezTo>
                    <a:pt x="27856" y="27501"/>
                    <a:pt x="31113" y="22910"/>
                    <a:pt x="31827" y="17916"/>
                  </a:cubicBezTo>
                  <a:lnTo>
                    <a:pt x="31827" y="17916"/>
                  </a:lnTo>
                  <a:lnTo>
                    <a:pt x="30214" y="19560"/>
                  </a:lnTo>
                  <a:cubicBezTo>
                    <a:pt x="27969" y="20973"/>
                    <a:pt x="25485" y="21638"/>
                    <a:pt x="23038" y="21638"/>
                  </a:cubicBezTo>
                  <a:cubicBezTo>
                    <a:pt x="17911" y="21638"/>
                    <a:pt x="12949" y="18717"/>
                    <a:pt x="10703" y="13635"/>
                  </a:cubicBezTo>
                  <a:cubicBezTo>
                    <a:pt x="10361" y="12829"/>
                    <a:pt x="10113" y="11991"/>
                    <a:pt x="9927" y="11123"/>
                  </a:cubicBezTo>
                  <a:cubicBezTo>
                    <a:pt x="9214" y="7028"/>
                    <a:pt x="11323" y="2748"/>
                    <a:pt x="14580" y="142"/>
                  </a:cubicBezTo>
                  <a:cubicBezTo>
                    <a:pt x="14037" y="47"/>
                    <a:pt x="13494" y="1"/>
                    <a:pt x="1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7;p60"/>
            <p:cNvSpPr/>
            <p:nvPr/>
          </p:nvSpPr>
          <p:spPr>
            <a:xfrm>
              <a:off x="1248638" y="3207600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79" y="0"/>
                  </a:moveTo>
                  <a:cubicBezTo>
                    <a:pt x="714" y="0"/>
                    <a:pt x="1" y="683"/>
                    <a:pt x="745" y="683"/>
                  </a:cubicBezTo>
                  <a:cubicBezTo>
                    <a:pt x="1179" y="683"/>
                    <a:pt x="1893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8;p60"/>
            <p:cNvSpPr/>
            <p:nvPr/>
          </p:nvSpPr>
          <p:spPr>
            <a:xfrm>
              <a:off x="1302163" y="3201400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55" y="0"/>
                    <a:pt x="0" y="434"/>
                    <a:pt x="527" y="434"/>
                  </a:cubicBezTo>
                  <a:cubicBezTo>
                    <a:pt x="745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9;p60"/>
            <p:cNvSpPr/>
            <p:nvPr/>
          </p:nvSpPr>
          <p:spPr>
            <a:xfrm>
              <a:off x="1261838" y="3280625"/>
              <a:ext cx="36450" cy="24025"/>
            </a:xfrm>
            <a:custGeom>
              <a:avLst/>
              <a:gdLst/>
              <a:ahLst/>
              <a:cxnLst/>
              <a:rect l="l" t="t" r="r" b="b"/>
              <a:pathLst>
                <a:path w="1458" h="961" extrusionOk="0">
                  <a:moveTo>
                    <a:pt x="752" y="0"/>
                  </a:moveTo>
                  <a:cubicBezTo>
                    <a:pt x="642" y="0"/>
                    <a:pt x="531" y="28"/>
                    <a:pt x="434" y="88"/>
                  </a:cubicBezTo>
                  <a:cubicBezTo>
                    <a:pt x="248" y="181"/>
                    <a:pt x="0" y="491"/>
                    <a:pt x="186" y="709"/>
                  </a:cubicBezTo>
                  <a:lnTo>
                    <a:pt x="248" y="771"/>
                  </a:lnTo>
                  <a:cubicBezTo>
                    <a:pt x="375" y="897"/>
                    <a:pt x="533" y="961"/>
                    <a:pt x="692" y="961"/>
                  </a:cubicBezTo>
                  <a:cubicBezTo>
                    <a:pt x="806" y="961"/>
                    <a:pt x="920" y="928"/>
                    <a:pt x="1024" y="864"/>
                  </a:cubicBezTo>
                  <a:cubicBezTo>
                    <a:pt x="1241" y="771"/>
                    <a:pt x="1458" y="491"/>
                    <a:pt x="1303" y="274"/>
                  </a:cubicBezTo>
                  <a:lnTo>
                    <a:pt x="1210" y="181"/>
                  </a:lnTo>
                  <a:cubicBezTo>
                    <a:pt x="1096" y="68"/>
                    <a:pt x="925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0;p60"/>
            <p:cNvSpPr/>
            <p:nvPr/>
          </p:nvSpPr>
          <p:spPr>
            <a:xfrm>
              <a:off x="1199013" y="3276625"/>
              <a:ext cx="40350" cy="19400"/>
            </a:xfrm>
            <a:custGeom>
              <a:avLst/>
              <a:gdLst/>
              <a:ahLst/>
              <a:cxnLst/>
              <a:rect l="l" t="t" r="r" b="b"/>
              <a:pathLst>
                <a:path w="1614" h="776" extrusionOk="0">
                  <a:moveTo>
                    <a:pt x="869" y="0"/>
                  </a:moveTo>
                  <a:cubicBezTo>
                    <a:pt x="218" y="0"/>
                    <a:pt x="1" y="776"/>
                    <a:pt x="745" y="776"/>
                  </a:cubicBezTo>
                  <a:cubicBezTo>
                    <a:pt x="1365" y="776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1;p60"/>
            <p:cNvSpPr/>
            <p:nvPr/>
          </p:nvSpPr>
          <p:spPr>
            <a:xfrm>
              <a:off x="1209088" y="3358825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4"/>
                    <a:pt x="528" y="434"/>
                  </a:cubicBezTo>
                  <a:cubicBezTo>
                    <a:pt x="776" y="434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2;p60"/>
            <p:cNvSpPr/>
            <p:nvPr/>
          </p:nvSpPr>
          <p:spPr>
            <a:xfrm>
              <a:off x="1261063" y="3390425"/>
              <a:ext cx="32575" cy="15125"/>
            </a:xfrm>
            <a:custGeom>
              <a:avLst/>
              <a:gdLst/>
              <a:ahLst/>
              <a:cxnLst/>
              <a:rect l="l" t="t" r="r" b="b"/>
              <a:pathLst>
                <a:path w="1303" h="605" extrusionOk="0">
                  <a:moveTo>
                    <a:pt x="919" y="0"/>
                  </a:moveTo>
                  <a:cubicBezTo>
                    <a:pt x="687" y="0"/>
                    <a:pt x="461" y="69"/>
                    <a:pt x="279" y="225"/>
                  </a:cubicBezTo>
                  <a:lnTo>
                    <a:pt x="186" y="287"/>
                  </a:lnTo>
                  <a:cubicBezTo>
                    <a:pt x="0" y="411"/>
                    <a:pt x="62" y="566"/>
                    <a:pt x="279" y="597"/>
                  </a:cubicBezTo>
                  <a:cubicBezTo>
                    <a:pt x="326" y="602"/>
                    <a:pt x="371" y="605"/>
                    <a:pt x="416" y="605"/>
                  </a:cubicBezTo>
                  <a:cubicBezTo>
                    <a:pt x="641" y="605"/>
                    <a:pt x="848" y="540"/>
                    <a:pt x="1055" y="411"/>
                  </a:cubicBezTo>
                  <a:lnTo>
                    <a:pt x="1148" y="318"/>
                  </a:lnTo>
                  <a:cubicBezTo>
                    <a:pt x="1303" y="194"/>
                    <a:pt x="1272" y="39"/>
                    <a:pt x="1055" y="8"/>
                  </a:cubicBezTo>
                  <a:cubicBezTo>
                    <a:pt x="1009" y="3"/>
                    <a:pt x="964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3;p60"/>
            <p:cNvSpPr/>
            <p:nvPr/>
          </p:nvSpPr>
          <p:spPr>
            <a:xfrm>
              <a:off x="1179638" y="3452650"/>
              <a:ext cx="41125" cy="20175"/>
            </a:xfrm>
            <a:custGeom>
              <a:avLst/>
              <a:gdLst/>
              <a:ahLst/>
              <a:cxnLst/>
              <a:rect l="l" t="t" r="r" b="b"/>
              <a:pathLst>
                <a:path w="1645" h="807" extrusionOk="0">
                  <a:moveTo>
                    <a:pt x="869" y="0"/>
                  </a:moveTo>
                  <a:cubicBezTo>
                    <a:pt x="248" y="0"/>
                    <a:pt x="0" y="807"/>
                    <a:pt x="776" y="807"/>
                  </a:cubicBezTo>
                  <a:cubicBezTo>
                    <a:pt x="1396" y="807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4;p60"/>
            <p:cNvSpPr/>
            <p:nvPr/>
          </p:nvSpPr>
          <p:spPr>
            <a:xfrm>
              <a:off x="1197438" y="3558750"/>
              <a:ext cx="37300" cy="17350"/>
            </a:xfrm>
            <a:custGeom>
              <a:avLst/>
              <a:gdLst/>
              <a:ahLst/>
              <a:cxnLst/>
              <a:rect l="l" t="t" r="r" b="b"/>
              <a:pathLst>
                <a:path w="1492" h="694" extrusionOk="0">
                  <a:moveTo>
                    <a:pt x="954" y="1"/>
                  </a:moveTo>
                  <a:cubicBezTo>
                    <a:pt x="569" y="1"/>
                    <a:pt x="1" y="269"/>
                    <a:pt x="188" y="502"/>
                  </a:cubicBezTo>
                  <a:lnTo>
                    <a:pt x="281" y="595"/>
                  </a:lnTo>
                  <a:cubicBezTo>
                    <a:pt x="326" y="664"/>
                    <a:pt x="427" y="693"/>
                    <a:pt x="548" y="693"/>
                  </a:cubicBezTo>
                  <a:cubicBezTo>
                    <a:pt x="920" y="693"/>
                    <a:pt x="1491" y="418"/>
                    <a:pt x="1304" y="161"/>
                  </a:cubicBezTo>
                  <a:lnTo>
                    <a:pt x="1242" y="99"/>
                  </a:lnTo>
                  <a:cubicBezTo>
                    <a:pt x="1188" y="30"/>
                    <a:pt x="1081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5;p60"/>
            <p:cNvSpPr/>
            <p:nvPr/>
          </p:nvSpPr>
          <p:spPr>
            <a:xfrm>
              <a:off x="1269588" y="3555775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0" y="466"/>
                    <a:pt x="559" y="466"/>
                  </a:cubicBezTo>
                  <a:cubicBezTo>
                    <a:pt x="807" y="466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6;p60"/>
            <p:cNvSpPr/>
            <p:nvPr/>
          </p:nvSpPr>
          <p:spPr>
            <a:xfrm>
              <a:off x="1260288" y="3484600"/>
              <a:ext cx="34900" cy="22975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795" y="1"/>
                  </a:moveTo>
                  <a:cubicBezTo>
                    <a:pt x="640" y="1"/>
                    <a:pt x="492" y="47"/>
                    <a:pt x="372" y="149"/>
                  </a:cubicBezTo>
                  <a:lnTo>
                    <a:pt x="279" y="242"/>
                  </a:lnTo>
                  <a:cubicBezTo>
                    <a:pt x="93" y="366"/>
                    <a:pt x="0" y="646"/>
                    <a:pt x="217" y="832"/>
                  </a:cubicBezTo>
                  <a:cubicBezTo>
                    <a:pt x="329" y="887"/>
                    <a:pt x="459" y="918"/>
                    <a:pt x="588" y="918"/>
                  </a:cubicBezTo>
                  <a:cubicBezTo>
                    <a:pt x="747" y="918"/>
                    <a:pt x="904" y="872"/>
                    <a:pt x="1024" y="770"/>
                  </a:cubicBezTo>
                  <a:lnTo>
                    <a:pt x="1117" y="708"/>
                  </a:lnTo>
                  <a:cubicBezTo>
                    <a:pt x="1303" y="553"/>
                    <a:pt x="1396" y="273"/>
                    <a:pt x="1179" y="87"/>
                  </a:cubicBezTo>
                  <a:cubicBezTo>
                    <a:pt x="1053" y="31"/>
                    <a:pt x="92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7;p60"/>
            <p:cNvSpPr/>
            <p:nvPr/>
          </p:nvSpPr>
          <p:spPr>
            <a:xfrm>
              <a:off x="1311463" y="3473575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3" y="1"/>
                    <a:pt x="0" y="683"/>
                    <a:pt x="745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8;p60"/>
            <p:cNvSpPr/>
            <p:nvPr/>
          </p:nvSpPr>
          <p:spPr>
            <a:xfrm>
              <a:off x="1339388" y="3584475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2" y="1"/>
                    <a:pt x="0" y="714"/>
                    <a:pt x="744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9;p60"/>
            <p:cNvSpPr/>
            <p:nvPr/>
          </p:nvSpPr>
          <p:spPr>
            <a:xfrm>
              <a:off x="1244763" y="3647300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1" y="776"/>
                    <a:pt x="776" y="776"/>
                  </a:cubicBezTo>
                  <a:cubicBezTo>
                    <a:pt x="1303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60;p60"/>
            <p:cNvSpPr/>
            <p:nvPr/>
          </p:nvSpPr>
          <p:spPr>
            <a:xfrm>
              <a:off x="1207538" y="3616275"/>
              <a:ext cx="41125" cy="20175"/>
            </a:xfrm>
            <a:custGeom>
              <a:avLst/>
              <a:gdLst/>
              <a:ahLst/>
              <a:cxnLst/>
              <a:rect l="l" t="t" r="r" b="b"/>
              <a:pathLst>
                <a:path w="1645" h="807" extrusionOk="0">
                  <a:moveTo>
                    <a:pt x="869" y="0"/>
                  </a:moveTo>
                  <a:cubicBezTo>
                    <a:pt x="218" y="0"/>
                    <a:pt x="1" y="807"/>
                    <a:pt x="776" y="807"/>
                  </a:cubicBezTo>
                  <a:cubicBezTo>
                    <a:pt x="1397" y="807"/>
                    <a:pt x="1645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1;p60"/>
            <p:cNvSpPr/>
            <p:nvPr/>
          </p:nvSpPr>
          <p:spPr>
            <a:xfrm>
              <a:off x="1326188" y="3757400"/>
              <a:ext cx="49650" cy="14775"/>
            </a:xfrm>
            <a:custGeom>
              <a:avLst/>
              <a:gdLst/>
              <a:ahLst/>
              <a:cxnLst/>
              <a:rect l="l" t="t" r="r" b="b"/>
              <a:pathLst>
                <a:path w="1986" h="591" extrusionOk="0">
                  <a:moveTo>
                    <a:pt x="1210" y="1"/>
                  </a:moveTo>
                  <a:cubicBezTo>
                    <a:pt x="838" y="1"/>
                    <a:pt x="1" y="590"/>
                    <a:pt x="776" y="590"/>
                  </a:cubicBezTo>
                  <a:cubicBezTo>
                    <a:pt x="1148" y="590"/>
                    <a:pt x="198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2;p60"/>
            <p:cNvSpPr/>
            <p:nvPr/>
          </p:nvSpPr>
          <p:spPr>
            <a:xfrm>
              <a:off x="1404513" y="3678325"/>
              <a:ext cx="45000" cy="10100"/>
            </a:xfrm>
            <a:custGeom>
              <a:avLst/>
              <a:gdLst/>
              <a:ahLst/>
              <a:cxnLst/>
              <a:rect l="l" t="t" r="r" b="b"/>
              <a:pathLst>
                <a:path w="1800" h="404" extrusionOk="0">
                  <a:moveTo>
                    <a:pt x="1272" y="0"/>
                  </a:moveTo>
                  <a:cubicBezTo>
                    <a:pt x="1055" y="0"/>
                    <a:pt x="1" y="403"/>
                    <a:pt x="528" y="403"/>
                  </a:cubicBezTo>
                  <a:cubicBezTo>
                    <a:pt x="745" y="403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3;p60"/>
            <p:cNvSpPr/>
            <p:nvPr/>
          </p:nvSpPr>
          <p:spPr>
            <a:xfrm>
              <a:off x="1323088" y="3668225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4;p60"/>
            <p:cNvSpPr/>
            <p:nvPr/>
          </p:nvSpPr>
          <p:spPr>
            <a:xfrm>
              <a:off x="1275013" y="3724075"/>
              <a:ext cx="41125" cy="20950"/>
            </a:xfrm>
            <a:custGeom>
              <a:avLst/>
              <a:gdLst/>
              <a:ahLst/>
              <a:cxnLst/>
              <a:rect l="l" t="t" r="r" b="b"/>
              <a:pathLst>
                <a:path w="1645" h="838" extrusionOk="0">
                  <a:moveTo>
                    <a:pt x="869" y="0"/>
                  </a:moveTo>
                  <a:cubicBezTo>
                    <a:pt x="218" y="0"/>
                    <a:pt x="0" y="838"/>
                    <a:pt x="776" y="838"/>
                  </a:cubicBezTo>
                  <a:cubicBezTo>
                    <a:pt x="1427" y="838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5;p60"/>
            <p:cNvSpPr/>
            <p:nvPr/>
          </p:nvSpPr>
          <p:spPr>
            <a:xfrm>
              <a:off x="1496013" y="3746550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7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6;p60"/>
            <p:cNvSpPr/>
            <p:nvPr/>
          </p:nvSpPr>
          <p:spPr>
            <a:xfrm>
              <a:off x="1499913" y="3662025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0" y="1"/>
                  </a:moveTo>
                  <a:cubicBezTo>
                    <a:pt x="838" y="1"/>
                    <a:pt x="0" y="559"/>
                    <a:pt x="775" y="559"/>
                  </a:cubicBezTo>
                  <a:cubicBezTo>
                    <a:pt x="1117" y="559"/>
                    <a:pt x="198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7;p60"/>
            <p:cNvSpPr/>
            <p:nvPr/>
          </p:nvSpPr>
          <p:spPr>
            <a:xfrm>
              <a:off x="1411488" y="3596100"/>
              <a:ext cx="48900" cy="19425"/>
            </a:xfrm>
            <a:custGeom>
              <a:avLst/>
              <a:gdLst/>
              <a:ahLst/>
              <a:cxnLst/>
              <a:rect l="l" t="t" r="r" b="b"/>
              <a:pathLst>
                <a:path w="1956" h="777" extrusionOk="0">
                  <a:moveTo>
                    <a:pt x="1180" y="1"/>
                  </a:moveTo>
                  <a:cubicBezTo>
                    <a:pt x="652" y="1"/>
                    <a:pt x="1" y="776"/>
                    <a:pt x="776" y="776"/>
                  </a:cubicBezTo>
                  <a:cubicBezTo>
                    <a:pt x="1304" y="776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8;p60"/>
            <p:cNvSpPr/>
            <p:nvPr/>
          </p:nvSpPr>
          <p:spPr>
            <a:xfrm>
              <a:off x="1440963" y="3751800"/>
              <a:ext cx="34150" cy="17450"/>
            </a:xfrm>
            <a:custGeom>
              <a:avLst/>
              <a:gdLst/>
              <a:ahLst/>
              <a:cxnLst/>
              <a:rect l="l" t="t" r="r" b="b"/>
              <a:pathLst>
                <a:path w="1366" h="698" extrusionOk="0">
                  <a:moveTo>
                    <a:pt x="920" y="0"/>
                  </a:moveTo>
                  <a:cubicBezTo>
                    <a:pt x="687" y="0"/>
                    <a:pt x="462" y="69"/>
                    <a:pt x="280" y="225"/>
                  </a:cubicBezTo>
                  <a:lnTo>
                    <a:pt x="187" y="287"/>
                  </a:lnTo>
                  <a:cubicBezTo>
                    <a:pt x="1" y="442"/>
                    <a:pt x="63" y="628"/>
                    <a:pt x="280" y="690"/>
                  </a:cubicBezTo>
                  <a:cubicBezTo>
                    <a:pt x="330" y="695"/>
                    <a:pt x="380" y="698"/>
                    <a:pt x="428" y="698"/>
                  </a:cubicBezTo>
                  <a:cubicBezTo>
                    <a:pt x="679" y="698"/>
                    <a:pt x="904" y="629"/>
                    <a:pt x="1086" y="473"/>
                  </a:cubicBezTo>
                  <a:lnTo>
                    <a:pt x="1179" y="380"/>
                  </a:lnTo>
                  <a:cubicBezTo>
                    <a:pt x="1365" y="256"/>
                    <a:pt x="1303" y="39"/>
                    <a:pt x="1055" y="8"/>
                  </a:cubicBezTo>
                  <a:cubicBezTo>
                    <a:pt x="1010" y="3"/>
                    <a:pt x="965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9;p60"/>
            <p:cNvSpPr/>
            <p:nvPr/>
          </p:nvSpPr>
          <p:spPr>
            <a:xfrm>
              <a:off x="1358763" y="3799275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69" y="1"/>
                    <a:pt x="0" y="497"/>
                    <a:pt x="745" y="497"/>
                  </a:cubicBezTo>
                  <a:cubicBezTo>
                    <a:pt x="1086" y="497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70;p60"/>
            <p:cNvSpPr/>
            <p:nvPr/>
          </p:nvSpPr>
          <p:spPr>
            <a:xfrm>
              <a:off x="1446388" y="3852800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0" y="0"/>
                  </a:moveTo>
                  <a:cubicBezTo>
                    <a:pt x="869" y="0"/>
                    <a:pt x="1" y="497"/>
                    <a:pt x="745" y="497"/>
                  </a:cubicBezTo>
                  <a:cubicBezTo>
                    <a:pt x="1086" y="497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71;p60"/>
            <p:cNvSpPr/>
            <p:nvPr/>
          </p:nvSpPr>
          <p:spPr>
            <a:xfrm>
              <a:off x="1585988" y="3818675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41" y="0"/>
                  </a:moveTo>
                  <a:cubicBezTo>
                    <a:pt x="1024" y="0"/>
                    <a:pt x="0" y="466"/>
                    <a:pt x="527" y="466"/>
                  </a:cubicBezTo>
                  <a:cubicBezTo>
                    <a:pt x="776" y="466"/>
                    <a:pt x="1799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72;p60"/>
            <p:cNvSpPr/>
            <p:nvPr/>
          </p:nvSpPr>
          <p:spPr>
            <a:xfrm>
              <a:off x="1713163" y="3735700"/>
              <a:ext cx="39575" cy="22500"/>
            </a:xfrm>
            <a:custGeom>
              <a:avLst/>
              <a:gdLst/>
              <a:ahLst/>
              <a:cxnLst/>
              <a:rect l="l" t="t" r="r" b="b"/>
              <a:pathLst>
                <a:path w="1583" h="900" extrusionOk="0">
                  <a:moveTo>
                    <a:pt x="838" y="0"/>
                  </a:moveTo>
                  <a:cubicBezTo>
                    <a:pt x="186" y="0"/>
                    <a:pt x="0" y="900"/>
                    <a:pt x="745" y="900"/>
                  </a:cubicBezTo>
                  <a:cubicBezTo>
                    <a:pt x="1427" y="900"/>
                    <a:pt x="1582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3;p60"/>
            <p:cNvSpPr/>
            <p:nvPr/>
          </p:nvSpPr>
          <p:spPr>
            <a:xfrm>
              <a:off x="1658863" y="3698475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4;p60"/>
            <p:cNvSpPr/>
            <p:nvPr/>
          </p:nvSpPr>
          <p:spPr>
            <a:xfrm>
              <a:off x="1634063" y="3769825"/>
              <a:ext cx="49650" cy="14750"/>
            </a:xfrm>
            <a:custGeom>
              <a:avLst/>
              <a:gdLst/>
              <a:ahLst/>
              <a:cxnLst/>
              <a:rect l="l" t="t" r="r" b="b"/>
              <a:pathLst>
                <a:path w="1986" h="590" extrusionOk="0">
                  <a:moveTo>
                    <a:pt x="1210" y="0"/>
                  </a:moveTo>
                  <a:cubicBezTo>
                    <a:pt x="838" y="0"/>
                    <a:pt x="0" y="590"/>
                    <a:pt x="776" y="590"/>
                  </a:cubicBezTo>
                  <a:cubicBezTo>
                    <a:pt x="1148" y="590"/>
                    <a:pt x="1986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5;p60"/>
            <p:cNvSpPr/>
            <p:nvPr/>
          </p:nvSpPr>
          <p:spPr>
            <a:xfrm>
              <a:off x="1507663" y="3831075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0" y="466"/>
                    <a:pt x="559" y="466"/>
                  </a:cubicBezTo>
                  <a:cubicBezTo>
                    <a:pt x="807" y="466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6;p60"/>
            <p:cNvSpPr/>
            <p:nvPr/>
          </p:nvSpPr>
          <p:spPr>
            <a:xfrm>
              <a:off x="1572013" y="3754300"/>
              <a:ext cx="48100" cy="18650"/>
            </a:xfrm>
            <a:custGeom>
              <a:avLst/>
              <a:gdLst/>
              <a:ahLst/>
              <a:cxnLst/>
              <a:rect l="l" t="t" r="r" b="b"/>
              <a:pathLst>
                <a:path w="1924" h="746" extrusionOk="0">
                  <a:moveTo>
                    <a:pt x="1149" y="1"/>
                  </a:moveTo>
                  <a:cubicBezTo>
                    <a:pt x="683" y="1"/>
                    <a:pt x="1" y="745"/>
                    <a:pt x="745" y="745"/>
                  </a:cubicBezTo>
                  <a:cubicBezTo>
                    <a:pt x="1242" y="745"/>
                    <a:pt x="1924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7;p60"/>
            <p:cNvSpPr/>
            <p:nvPr/>
          </p:nvSpPr>
          <p:spPr>
            <a:xfrm>
              <a:off x="1565038" y="3681625"/>
              <a:ext cx="34925" cy="14350"/>
            </a:xfrm>
            <a:custGeom>
              <a:avLst/>
              <a:gdLst/>
              <a:ahLst/>
              <a:cxnLst/>
              <a:rect l="l" t="t" r="r" b="b"/>
              <a:pathLst>
                <a:path w="1397" h="574" extrusionOk="0">
                  <a:moveTo>
                    <a:pt x="991" y="0"/>
                  </a:moveTo>
                  <a:cubicBezTo>
                    <a:pt x="861" y="0"/>
                    <a:pt x="713" y="48"/>
                    <a:pt x="621" y="85"/>
                  </a:cubicBezTo>
                  <a:cubicBezTo>
                    <a:pt x="559" y="85"/>
                    <a:pt x="1" y="271"/>
                    <a:pt x="94" y="395"/>
                  </a:cubicBezTo>
                  <a:cubicBezTo>
                    <a:pt x="125" y="426"/>
                    <a:pt x="156" y="457"/>
                    <a:pt x="156" y="488"/>
                  </a:cubicBezTo>
                  <a:cubicBezTo>
                    <a:pt x="206" y="551"/>
                    <a:pt x="292" y="573"/>
                    <a:pt x="386" y="573"/>
                  </a:cubicBezTo>
                  <a:cubicBezTo>
                    <a:pt x="525" y="573"/>
                    <a:pt x="684" y="525"/>
                    <a:pt x="776" y="488"/>
                  </a:cubicBezTo>
                  <a:cubicBezTo>
                    <a:pt x="838" y="488"/>
                    <a:pt x="1397" y="271"/>
                    <a:pt x="1303" y="178"/>
                  </a:cubicBezTo>
                  <a:lnTo>
                    <a:pt x="1210" y="85"/>
                  </a:lnTo>
                  <a:cubicBezTo>
                    <a:pt x="1160" y="22"/>
                    <a:pt x="1080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8;p60"/>
            <p:cNvSpPr/>
            <p:nvPr/>
          </p:nvSpPr>
          <p:spPr>
            <a:xfrm>
              <a:off x="1713163" y="3700025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9;p60"/>
            <p:cNvSpPr/>
            <p:nvPr/>
          </p:nvSpPr>
          <p:spPr>
            <a:xfrm>
              <a:off x="1671288" y="3803175"/>
              <a:ext cx="40350" cy="22500"/>
            </a:xfrm>
            <a:custGeom>
              <a:avLst/>
              <a:gdLst/>
              <a:ahLst/>
              <a:cxnLst/>
              <a:rect l="l" t="t" r="r" b="b"/>
              <a:pathLst>
                <a:path w="1614" h="900" extrusionOk="0">
                  <a:moveTo>
                    <a:pt x="869" y="0"/>
                  </a:moveTo>
                  <a:cubicBezTo>
                    <a:pt x="186" y="0"/>
                    <a:pt x="0" y="900"/>
                    <a:pt x="776" y="900"/>
                  </a:cubicBezTo>
                  <a:cubicBezTo>
                    <a:pt x="1427" y="900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80;p60"/>
            <p:cNvSpPr/>
            <p:nvPr/>
          </p:nvSpPr>
          <p:spPr>
            <a:xfrm>
              <a:off x="1593038" y="3209725"/>
              <a:ext cx="199450" cy="194050"/>
            </a:xfrm>
            <a:custGeom>
              <a:avLst/>
              <a:gdLst/>
              <a:ahLst/>
              <a:cxnLst/>
              <a:rect l="l" t="t" r="r" b="b"/>
              <a:pathLst>
                <a:path w="7978" h="7762" extrusionOk="0">
                  <a:moveTo>
                    <a:pt x="3421" y="525"/>
                  </a:moveTo>
                  <a:cubicBezTo>
                    <a:pt x="3489" y="525"/>
                    <a:pt x="3619" y="549"/>
                    <a:pt x="3813" y="598"/>
                  </a:cubicBezTo>
                  <a:cubicBezTo>
                    <a:pt x="4898" y="815"/>
                    <a:pt x="4836" y="1218"/>
                    <a:pt x="4557" y="2149"/>
                  </a:cubicBezTo>
                  <a:cubicBezTo>
                    <a:pt x="4531" y="2226"/>
                    <a:pt x="4505" y="2303"/>
                    <a:pt x="4479" y="2379"/>
                  </a:cubicBezTo>
                  <a:lnTo>
                    <a:pt x="4479" y="2379"/>
                  </a:lnTo>
                  <a:cubicBezTo>
                    <a:pt x="4425" y="2131"/>
                    <a:pt x="4357" y="1889"/>
                    <a:pt x="4278" y="1652"/>
                  </a:cubicBezTo>
                  <a:cubicBezTo>
                    <a:pt x="4154" y="1373"/>
                    <a:pt x="4030" y="1125"/>
                    <a:pt x="3875" y="877"/>
                  </a:cubicBezTo>
                  <a:cubicBezTo>
                    <a:pt x="3427" y="642"/>
                    <a:pt x="3272" y="525"/>
                    <a:pt x="3421" y="525"/>
                  </a:cubicBezTo>
                  <a:close/>
                  <a:moveTo>
                    <a:pt x="1202" y="3688"/>
                  </a:moveTo>
                  <a:cubicBezTo>
                    <a:pt x="1923" y="3774"/>
                    <a:pt x="2726" y="3887"/>
                    <a:pt x="2944" y="4165"/>
                  </a:cubicBezTo>
                  <a:cubicBezTo>
                    <a:pt x="2990" y="4220"/>
                    <a:pt x="3028" y="4291"/>
                    <a:pt x="3059" y="4373"/>
                  </a:cubicBezTo>
                  <a:lnTo>
                    <a:pt x="3059" y="4373"/>
                  </a:lnTo>
                  <a:cubicBezTo>
                    <a:pt x="2691" y="4368"/>
                    <a:pt x="2325" y="4286"/>
                    <a:pt x="1983" y="4134"/>
                  </a:cubicBezTo>
                  <a:cubicBezTo>
                    <a:pt x="1424" y="3922"/>
                    <a:pt x="1248" y="3878"/>
                    <a:pt x="1202" y="3688"/>
                  </a:cubicBezTo>
                  <a:close/>
                  <a:moveTo>
                    <a:pt x="5692" y="4052"/>
                  </a:moveTo>
                  <a:cubicBezTo>
                    <a:pt x="6120" y="4052"/>
                    <a:pt x="6499" y="4140"/>
                    <a:pt x="6658" y="4445"/>
                  </a:cubicBezTo>
                  <a:lnTo>
                    <a:pt x="6658" y="4445"/>
                  </a:lnTo>
                  <a:cubicBezTo>
                    <a:pt x="6275" y="4344"/>
                    <a:pt x="5902" y="4213"/>
                    <a:pt x="5542" y="4055"/>
                  </a:cubicBezTo>
                  <a:lnTo>
                    <a:pt x="5542" y="4055"/>
                  </a:lnTo>
                  <a:cubicBezTo>
                    <a:pt x="5592" y="4053"/>
                    <a:pt x="5642" y="4052"/>
                    <a:pt x="5692" y="4052"/>
                  </a:cubicBezTo>
                  <a:close/>
                  <a:moveTo>
                    <a:pt x="4050" y="0"/>
                  </a:moveTo>
                  <a:cubicBezTo>
                    <a:pt x="3931" y="0"/>
                    <a:pt x="3829" y="4"/>
                    <a:pt x="3751" y="8"/>
                  </a:cubicBezTo>
                  <a:cubicBezTo>
                    <a:pt x="3409" y="8"/>
                    <a:pt x="2820" y="132"/>
                    <a:pt x="2665" y="474"/>
                  </a:cubicBezTo>
                  <a:cubicBezTo>
                    <a:pt x="2479" y="784"/>
                    <a:pt x="2820" y="1249"/>
                    <a:pt x="2975" y="1559"/>
                  </a:cubicBezTo>
                  <a:cubicBezTo>
                    <a:pt x="3275" y="2158"/>
                    <a:pt x="3454" y="2781"/>
                    <a:pt x="3515" y="3427"/>
                  </a:cubicBezTo>
                  <a:lnTo>
                    <a:pt x="3515" y="3427"/>
                  </a:lnTo>
                  <a:cubicBezTo>
                    <a:pt x="2696" y="3374"/>
                    <a:pt x="1884" y="3254"/>
                    <a:pt x="1114" y="3048"/>
                  </a:cubicBezTo>
                  <a:cubicBezTo>
                    <a:pt x="1061" y="3037"/>
                    <a:pt x="993" y="3030"/>
                    <a:pt x="916" y="3030"/>
                  </a:cubicBezTo>
                  <a:cubicBezTo>
                    <a:pt x="589" y="3030"/>
                    <a:pt x="116" y="3144"/>
                    <a:pt x="90" y="3421"/>
                  </a:cubicBezTo>
                  <a:cubicBezTo>
                    <a:pt x="1" y="4715"/>
                    <a:pt x="681" y="5030"/>
                    <a:pt x="1559" y="5030"/>
                  </a:cubicBezTo>
                  <a:cubicBezTo>
                    <a:pt x="2063" y="5030"/>
                    <a:pt x="2631" y="4926"/>
                    <a:pt x="3157" y="4844"/>
                  </a:cubicBezTo>
                  <a:lnTo>
                    <a:pt x="3157" y="4844"/>
                  </a:lnTo>
                  <a:cubicBezTo>
                    <a:pt x="3241" y="5698"/>
                    <a:pt x="3029" y="6984"/>
                    <a:pt x="3006" y="7515"/>
                  </a:cubicBezTo>
                  <a:lnTo>
                    <a:pt x="3037" y="7546"/>
                  </a:lnTo>
                  <a:cubicBezTo>
                    <a:pt x="3274" y="7692"/>
                    <a:pt x="3535" y="7761"/>
                    <a:pt x="3793" y="7761"/>
                  </a:cubicBezTo>
                  <a:cubicBezTo>
                    <a:pt x="4247" y="7761"/>
                    <a:pt x="4695" y="7549"/>
                    <a:pt x="4991" y="7174"/>
                  </a:cubicBezTo>
                  <a:cubicBezTo>
                    <a:pt x="5395" y="6553"/>
                    <a:pt x="5053" y="5530"/>
                    <a:pt x="5116" y="4847"/>
                  </a:cubicBezTo>
                  <a:cubicBezTo>
                    <a:pt x="5120" y="4803"/>
                    <a:pt x="5125" y="4759"/>
                    <a:pt x="5130" y="4717"/>
                  </a:cubicBezTo>
                  <a:lnTo>
                    <a:pt x="5130" y="4717"/>
                  </a:lnTo>
                  <a:cubicBezTo>
                    <a:pt x="5709" y="4925"/>
                    <a:pt x="6307" y="5073"/>
                    <a:pt x="6915" y="5158"/>
                  </a:cubicBezTo>
                  <a:cubicBezTo>
                    <a:pt x="7101" y="5158"/>
                    <a:pt x="7783" y="5065"/>
                    <a:pt x="7845" y="4785"/>
                  </a:cubicBezTo>
                  <a:cubicBezTo>
                    <a:pt x="7978" y="3693"/>
                    <a:pt x="7395" y="3413"/>
                    <a:pt x="6625" y="3413"/>
                  </a:cubicBezTo>
                  <a:cubicBezTo>
                    <a:pt x="6143" y="3413"/>
                    <a:pt x="5589" y="3522"/>
                    <a:pt x="5090" y="3611"/>
                  </a:cubicBezTo>
                  <a:lnTo>
                    <a:pt x="5090" y="3611"/>
                  </a:lnTo>
                  <a:cubicBezTo>
                    <a:pt x="5440" y="2799"/>
                    <a:pt x="6263" y="1208"/>
                    <a:pt x="5984" y="567"/>
                  </a:cubicBezTo>
                  <a:cubicBezTo>
                    <a:pt x="5775" y="96"/>
                    <a:pt x="4685" y="0"/>
                    <a:pt x="4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10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FontTx/>
              <a:buChar char="-"/>
            </a:pPr>
            <a:r>
              <a:rPr lang="en-US" sz="1400" dirty="0" smtClean="0"/>
              <a:t>Little </a:t>
            </a:r>
            <a:r>
              <a:rPr lang="en-US" sz="1400" dirty="0"/>
              <a:t>or no requirements documentation might be available for the existing system</a:t>
            </a:r>
            <a:r>
              <a:rPr lang="en-US" sz="1400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sz="1400" dirty="0"/>
              <a:t>For </a:t>
            </a:r>
            <a:r>
              <a:rPr lang="en-US" sz="1400" dirty="0" smtClean="0"/>
              <a:t>enhancement </a:t>
            </a:r>
            <a:r>
              <a:rPr lang="en-US" sz="1400" dirty="0"/>
              <a:t>projects, the documentation might not be up to date. If the documentation doesn’t match the existing application’s reality, it is of limited use</a:t>
            </a:r>
            <a:r>
              <a:rPr lang="en-US" sz="1400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sz="1400" dirty="0"/>
              <a:t>In the absence of reliable documentation, teams might reverse-engineer an understanding of what the system does from the user interfaces, code, and </a:t>
            </a:r>
            <a:r>
              <a:rPr lang="en-US" sz="1400" dirty="0" smtClean="0"/>
              <a:t>database.</a:t>
            </a:r>
          </a:p>
          <a:p>
            <a:pPr marL="323850" indent="-171450">
              <a:buFontTx/>
              <a:buChar char="-"/>
            </a:pPr>
            <a:r>
              <a:rPr lang="en-US" sz="1400" dirty="0"/>
              <a:t>In enhancement and replacement projects, even if you don’t have existing documentation, you do have a system to work from to discover the relevant requirements</a:t>
            </a:r>
            <a:r>
              <a:rPr lang="en-US" sz="1400" dirty="0" smtClean="0"/>
              <a:t>.</a:t>
            </a:r>
          </a:p>
          <a:p>
            <a:pPr marL="323850" indent="-171450">
              <a:buFontTx/>
              <a:buChar char="-"/>
            </a:pPr>
            <a:r>
              <a:rPr lang="en-US" sz="1400" dirty="0"/>
              <a:t>Analyze any documentation that does exist—design documents, help screens, user manuals, training materials—to identify requirements.</a:t>
            </a:r>
          </a:p>
        </p:txBody>
      </p:sp>
      <p:grpSp>
        <p:nvGrpSpPr>
          <p:cNvPr id="40" name="Google Shape;4066;p60"/>
          <p:cNvGrpSpPr/>
          <p:nvPr/>
        </p:nvGrpSpPr>
        <p:grpSpPr>
          <a:xfrm>
            <a:off x="1066168" y="3791725"/>
            <a:ext cx="1140775" cy="1016575"/>
            <a:chOff x="3120575" y="513350"/>
            <a:chExt cx="1140775" cy="1016575"/>
          </a:xfrm>
        </p:grpSpPr>
        <p:sp>
          <p:nvSpPr>
            <p:cNvPr id="41" name="Google Shape;4067;p60"/>
            <p:cNvSpPr/>
            <p:nvPr/>
          </p:nvSpPr>
          <p:spPr>
            <a:xfrm>
              <a:off x="3206650" y="521175"/>
              <a:ext cx="1054700" cy="1001775"/>
            </a:xfrm>
            <a:custGeom>
              <a:avLst/>
              <a:gdLst/>
              <a:ahLst/>
              <a:cxnLst/>
              <a:rect l="l" t="t" r="r" b="b"/>
              <a:pathLst>
                <a:path w="42188" h="40071" extrusionOk="0">
                  <a:moveTo>
                    <a:pt x="2622" y="14490"/>
                  </a:moveTo>
                  <a:cubicBezTo>
                    <a:pt x="1703" y="14490"/>
                    <a:pt x="675" y="14772"/>
                    <a:pt x="621" y="15657"/>
                  </a:cubicBezTo>
                  <a:cubicBezTo>
                    <a:pt x="559" y="16681"/>
                    <a:pt x="1862" y="17115"/>
                    <a:pt x="2886" y="17239"/>
                  </a:cubicBezTo>
                  <a:lnTo>
                    <a:pt x="17506" y="18758"/>
                  </a:lnTo>
                  <a:lnTo>
                    <a:pt x="17506" y="18758"/>
                  </a:lnTo>
                  <a:cubicBezTo>
                    <a:pt x="15828" y="18067"/>
                    <a:pt x="14170" y="17269"/>
                    <a:pt x="12471" y="16618"/>
                  </a:cubicBezTo>
                  <a:cubicBezTo>
                    <a:pt x="9462" y="15440"/>
                    <a:pt x="6267" y="14726"/>
                    <a:pt x="3041" y="14509"/>
                  </a:cubicBezTo>
                  <a:cubicBezTo>
                    <a:pt x="2907" y="14497"/>
                    <a:pt x="2765" y="14490"/>
                    <a:pt x="2622" y="14490"/>
                  </a:cubicBezTo>
                  <a:close/>
                  <a:moveTo>
                    <a:pt x="8562" y="7282"/>
                  </a:moveTo>
                  <a:cubicBezTo>
                    <a:pt x="7446" y="7282"/>
                    <a:pt x="7135" y="8895"/>
                    <a:pt x="7508" y="9949"/>
                  </a:cubicBezTo>
                  <a:cubicBezTo>
                    <a:pt x="8562" y="12896"/>
                    <a:pt x="11633" y="14571"/>
                    <a:pt x="14456" y="15967"/>
                  </a:cubicBezTo>
                  <a:lnTo>
                    <a:pt x="20758" y="19096"/>
                  </a:lnTo>
                  <a:lnTo>
                    <a:pt x="20758" y="19096"/>
                  </a:lnTo>
                  <a:lnTo>
                    <a:pt x="21689" y="19192"/>
                  </a:lnTo>
                  <a:lnTo>
                    <a:pt x="21689" y="19192"/>
                  </a:lnTo>
                  <a:lnTo>
                    <a:pt x="9896" y="8026"/>
                  </a:lnTo>
                  <a:cubicBezTo>
                    <a:pt x="9493" y="7654"/>
                    <a:pt x="9090" y="7282"/>
                    <a:pt x="8562" y="7282"/>
                  </a:cubicBezTo>
                  <a:close/>
                  <a:moveTo>
                    <a:pt x="21689" y="19192"/>
                  </a:moveTo>
                  <a:lnTo>
                    <a:pt x="21768" y="19267"/>
                  </a:lnTo>
                  <a:lnTo>
                    <a:pt x="21768" y="19267"/>
                  </a:lnTo>
                  <a:lnTo>
                    <a:pt x="21994" y="19224"/>
                  </a:lnTo>
                  <a:lnTo>
                    <a:pt x="21689" y="19192"/>
                  </a:lnTo>
                  <a:close/>
                  <a:moveTo>
                    <a:pt x="40574" y="11655"/>
                  </a:moveTo>
                  <a:cubicBezTo>
                    <a:pt x="34872" y="13375"/>
                    <a:pt x="29433" y="15946"/>
                    <a:pt x="24488" y="19282"/>
                  </a:cubicBezTo>
                  <a:lnTo>
                    <a:pt x="24488" y="19282"/>
                  </a:lnTo>
                  <a:lnTo>
                    <a:pt x="31827" y="17580"/>
                  </a:lnTo>
                  <a:cubicBezTo>
                    <a:pt x="33626" y="17177"/>
                    <a:pt x="35487" y="16743"/>
                    <a:pt x="37100" y="15843"/>
                  </a:cubicBezTo>
                  <a:cubicBezTo>
                    <a:pt x="38744" y="14943"/>
                    <a:pt x="40140" y="13486"/>
                    <a:pt x="40574" y="11655"/>
                  </a:cubicBezTo>
                  <a:close/>
                  <a:moveTo>
                    <a:pt x="21623" y="1"/>
                  </a:moveTo>
                  <a:cubicBezTo>
                    <a:pt x="20905" y="1"/>
                    <a:pt x="20211" y="576"/>
                    <a:pt x="19946" y="1264"/>
                  </a:cubicBezTo>
                  <a:cubicBezTo>
                    <a:pt x="19605" y="2101"/>
                    <a:pt x="19729" y="3001"/>
                    <a:pt x="19822" y="3870"/>
                  </a:cubicBezTo>
                  <a:lnTo>
                    <a:pt x="21652" y="17921"/>
                  </a:lnTo>
                  <a:cubicBezTo>
                    <a:pt x="19140" y="13330"/>
                    <a:pt x="17248" y="8460"/>
                    <a:pt x="16038" y="3404"/>
                  </a:cubicBezTo>
                  <a:cubicBezTo>
                    <a:pt x="15820" y="2533"/>
                    <a:pt x="15267" y="1446"/>
                    <a:pt x="14485" y="1446"/>
                  </a:cubicBezTo>
                  <a:cubicBezTo>
                    <a:pt x="14376" y="1446"/>
                    <a:pt x="14263" y="1467"/>
                    <a:pt x="14146" y="1512"/>
                  </a:cubicBezTo>
                  <a:cubicBezTo>
                    <a:pt x="13649" y="1729"/>
                    <a:pt x="13463" y="2319"/>
                    <a:pt x="13401" y="2846"/>
                  </a:cubicBezTo>
                  <a:cubicBezTo>
                    <a:pt x="13215" y="4955"/>
                    <a:pt x="14394" y="6909"/>
                    <a:pt x="15511" y="8678"/>
                  </a:cubicBezTo>
                  <a:lnTo>
                    <a:pt x="22183" y="19302"/>
                  </a:lnTo>
                  <a:lnTo>
                    <a:pt x="22183" y="19302"/>
                  </a:lnTo>
                  <a:cubicBezTo>
                    <a:pt x="22296" y="19204"/>
                    <a:pt x="22409" y="19106"/>
                    <a:pt x="22521" y="19007"/>
                  </a:cubicBezTo>
                  <a:lnTo>
                    <a:pt x="22521" y="19007"/>
                  </a:lnTo>
                  <a:cubicBezTo>
                    <a:pt x="22541" y="19136"/>
                    <a:pt x="22556" y="19264"/>
                    <a:pt x="22567" y="19392"/>
                  </a:cubicBezTo>
                  <a:lnTo>
                    <a:pt x="22567" y="19392"/>
                  </a:lnTo>
                  <a:cubicBezTo>
                    <a:pt x="23475" y="17218"/>
                    <a:pt x="23448" y="14717"/>
                    <a:pt x="23421" y="12338"/>
                  </a:cubicBezTo>
                  <a:cubicBezTo>
                    <a:pt x="23359" y="9174"/>
                    <a:pt x="23296" y="5979"/>
                    <a:pt x="23234" y="2815"/>
                  </a:cubicBezTo>
                  <a:cubicBezTo>
                    <a:pt x="23234" y="1729"/>
                    <a:pt x="23017" y="395"/>
                    <a:pt x="21994" y="54"/>
                  </a:cubicBezTo>
                  <a:cubicBezTo>
                    <a:pt x="21871" y="18"/>
                    <a:pt x="21746" y="1"/>
                    <a:pt x="21623" y="1"/>
                  </a:cubicBezTo>
                  <a:close/>
                  <a:moveTo>
                    <a:pt x="22800" y="19286"/>
                  </a:moveTo>
                  <a:lnTo>
                    <a:pt x="22800" y="19286"/>
                  </a:lnTo>
                  <a:cubicBezTo>
                    <a:pt x="22873" y="19353"/>
                    <a:pt x="22946" y="19420"/>
                    <a:pt x="23019" y="19486"/>
                  </a:cubicBezTo>
                  <a:lnTo>
                    <a:pt x="23019" y="19486"/>
                  </a:lnTo>
                  <a:lnTo>
                    <a:pt x="23070" y="19442"/>
                  </a:lnTo>
                  <a:lnTo>
                    <a:pt x="22800" y="19286"/>
                  </a:lnTo>
                  <a:close/>
                  <a:moveTo>
                    <a:pt x="24148" y="19361"/>
                  </a:moveTo>
                  <a:lnTo>
                    <a:pt x="24148" y="19361"/>
                  </a:lnTo>
                  <a:cubicBezTo>
                    <a:pt x="24128" y="19413"/>
                    <a:pt x="24108" y="19465"/>
                    <a:pt x="24089" y="19518"/>
                  </a:cubicBezTo>
                  <a:lnTo>
                    <a:pt x="24089" y="19518"/>
                  </a:lnTo>
                  <a:cubicBezTo>
                    <a:pt x="23949" y="19503"/>
                    <a:pt x="23809" y="19488"/>
                    <a:pt x="23669" y="19472"/>
                  </a:cubicBezTo>
                  <a:lnTo>
                    <a:pt x="24148" y="19361"/>
                  </a:lnTo>
                  <a:close/>
                  <a:moveTo>
                    <a:pt x="17506" y="18758"/>
                  </a:moveTo>
                  <a:cubicBezTo>
                    <a:pt x="18291" y="19081"/>
                    <a:pt x="19080" y="19380"/>
                    <a:pt x="19880" y="19630"/>
                  </a:cubicBezTo>
                  <a:lnTo>
                    <a:pt x="19880" y="19630"/>
                  </a:lnTo>
                  <a:lnTo>
                    <a:pt x="21289" y="19359"/>
                  </a:lnTo>
                  <a:lnTo>
                    <a:pt x="20758" y="19096"/>
                  </a:lnTo>
                  <a:lnTo>
                    <a:pt x="20758" y="19096"/>
                  </a:lnTo>
                  <a:lnTo>
                    <a:pt x="17506" y="18758"/>
                  </a:lnTo>
                  <a:close/>
                  <a:moveTo>
                    <a:pt x="22489" y="19950"/>
                  </a:moveTo>
                  <a:lnTo>
                    <a:pt x="22501" y="19961"/>
                  </a:lnTo>
                  <a:lnTo>
                    <a:pt x="22485" y="19953"/>
                  </a:lnTo>
                  <a:lnTo>
                    <a:pt x="22489" y="19950"/>
                  </a:lnTo>
                  <a:close/>
                  <a:moveTo>
                    <a:pt x="22584" y="19940"/>
                  </a:moveTo>
                  <a:lnTo>
                    <a:pt x="22641" y="20030"/>
                  </a:lnTo>
                  <a:lnTo>
                    <a:pt x="23203" y="20310"/>
                  </a:lnTo>
                  <a:cubicBezTo>
                    <a:pt x="22991" y="20292"/>
                    <a:pt x="22779" y="20270"/>
                    <a:pt x="22569" y="20242"/>
                  </a:cubicBezTo>
                  <a:lnTo>
                    <a:pt x="22569" y="20242"/>
                  </a:lnTo>
                  <a:cubicBezTo>
                    <a:pt x="22567" y="20272"/>
                    <a:pt x="22565" y="20302"/>
                    <a:pt x="22562" y="20333"/>
                  </a:cubicBezTo>
                  <a:lnTo>
                    <a:pt x="22562" y="20333"/>
                  </a:lnTo>
                  <a:cubicBezTo>
                    <a:pt x="22536" y="20299"/>
                    <a:pt x="22510" y="20265"/>
                    <a:pt x="22484" y="20230"/>
                  </a:cubicBezTo>
                  <a:lnTo>
                    <a:pt x="22484" y="20230"/>
                  </a:lnTo>
                  <a:cubicBezTo>
                    <a:pt x="22512" y="20234"/>
                    <a:pt x="22541" y="20238"/>
                    <a:pt x="22569" y="20242"/>
                  </a:cubicBezTo>
                  <a:lnTo>
                    <a:pt x="22569" y="20242"/>
                  </a:lnTo>
                  <a:cubicBezTo>
                    <a:pt x="22574" y="20174"/>
                    <a:pt x="22578" y="20105"/>
                    <a:pt x="22581" y="20037"/>
                  </a:cubicBezTo>
                  <a:lnTo>
                    <a:pt x="22581" y="20037"/>
                  </a:lnTo>
                  <a:lnTo>
                    <a:pt x="22738" y="20186"/>
                  </a:lnTo>
                  <a:lnTo>
                    <a:pt x="22641" y="20030"/>
                  </a:lnTo>
                  <a:lnTo>
                    <a:pt x="22582" y="20001"/>
                  </a:lnTo>
                  <a:lnTo>
                    <a:pt x="22582" y="20001"/>
                  </a:lnTo>
                  <a:cubicBezTo>
                    <a:pt x="22583" y="19981"/>
                    <a:pt x="22583" y="19960"/>
                    <a:pt x="22584" y="19940"/>
                  </a:cubicBezTo>
                  <a:close/>
                  <a:moveTo>
                    <a:pt x="22545" y="20490"/>
                  </a:moveTo>
                  <a:lnTo>
                    <a:pt x="22545" y="20490"/>
                  </a:lnTo>
                  <a:cubicBezTo>
                    <a:pt x="22537" y="20559"/>
                    <a:pt x="22528" y="20627"/>
                    <a:pt x="22517" y="20696"/>
                  </a:cubicBezTo>
                  <a:lnTo>
                    <a:pt x="22517" y="20696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613" y="20684"/>
                    <a:pt x="22619" y="20699"/>
                    <a:pt x="22624" y="20714"/>
                  </a:cubicBezTo>
                  <a:lnTo>
                    <a:pt x="22624" y="20714"/>
                  </a:lnTo>
                  <a:cubicBezTo>
                    <a:pt x="22686" y="20689"/>
                    <a:pt x="22749" y="20665"/>
                    <a:pt x="22812" y="20641"/>
                  </a:cubicBezTo>
                  <a:lnTo>
                    <a:pt x="22812" y="20641"/>
                  </a:lnTo>
                  <a:cubicBezTo>
                    <a:pt x="22806" y="20633"/>
                    <a:pt x="22799" y="20625"/>
                    <a:pt x="22792" y="20618"/>
                  </a:cubicBezTo>
                  <a:lnTo>
                    <a:pt x="22792" y="20618"/>
                  </a:lnTo>
                  <a:lnTo>
                    <a:pt x="22608" y="20670"/>
                  </a:lnTo>
                  <a:lnTo>
                    <a:pt x="22608" y="20670"/>
                  </a:lnTo>
                  <a:cubicBezTo>
                    <a:pt x="22587" y="20610"/>
                    <a:pt x="22566" y="20550"/>
                    <a:pt x="22545" y="20490"/>
                  </a:cubicBezTo>
                  <a:close/>
                  <a:moveTo>
                    <a:pt x="21808" y="21178"/>
                  </a:moveTo>
                  <a:lnTo>
                    <a:pt x="21808" y="21178"/>
                  </a:lnTo>
                  <a:cubicBezTo>
                    <a:pt x="21823" y="21361"/>
                    <a:pt x="21839" y="21544"/>
                    <a:pt x="21855" y="21727"/>
                  </a:cubicBezTo>
                  <a:lnTo>
                    <a:pt x="21855" y="21727"/>
                  </a:lnTo>
                  <a:cubicBezTo>
                    <a:pt x="21842" y="21543"/>
                    <a:pt x="21826" y="21361"/>
                    <a:pt x="21808" y="21178"/>
                  </a:cubicBezTo>
                  <a:close/>
                  <a:moveTo>
                    <a:pt x="22517" y="20696"/>
                  </a:moveTo>
                  <a:lnTo>
                    <a:pt x="19487" y="21559"/>
                  </a:lnTo>
                  <a:lnTo>
                    <a:pt x="19487" y="21559"/>
                  </a:lnTo>
                  <a:cubicBezTo>
                    <a:pt x="19165" y="21820"/>
                    <a:pt x="18841" y="22078"/>
                    <a:pt x="18515" y="22334"/>
                  </a:cubicBezTo>
                  <a:lnTo>
                    <a:pt x="18515" y="22334"/>
                  </a:lnTo>
                  <a:cubicBezTo>
                    <a:pt x="19841" y="21798"/>
                    <a:pt x="21172" y="21272"/>
                    <a:pt x="22507" y="20758"/>
                  </a:cubicBezTo>
                  <a:lnTo>
                    <a:pt x="22507" y="20758"/>
                  </a:lnTo>
                  <a:cubicBezTo>
                    <a:pt x="22511" y="20737"/>
                    <a:pt x="22514" y="20717"/>
                    <a:pt x="22517" y="20696"/>
                  </a:cubicBezTo>
                  <a:close/>
                  <a:moveTo>
                    <a:pt x="38031" y="4924"/>
                  </a:moveTo>
                  <a:lnTo>
                    <a:pt x="38031" y="4924"/>
                  </a:lnTo>
                  <a:cubicBezTo>
                    <a:pt x="36107" y="5576"/>
                    <a:pt x="34619" y="7065"/>
                    <a:pt x="33161" y="8491"/>
                  </a:cubicBezTo>
                  <a:lnTo>
                    <a:pt x="25034" y="16587"/>
                  </a:lnTo>
                  <a:cubicBezTo>
                    <a:pt x="24289" y="17332"/>
                    <a:pt x="23514" y="18138"/>
                    <a:pt x="23390" y="19162"/>
                  </a:cubicBezTo>
                  <a:lnTo>
                    <a:pt x="23070" y="19442"/>
                  </a:lnTo>
                  <a:lnTo>
                    <a:pt x="29749" y="23288"/>
                  </a:lnTo>
                  <a:cubicBezTo>
                    <a:pt x="31051" y="24063"/>
                    <a:pt x="32385" y="24808"/>
                    <a:pt x="33285" y="25986"/>
                  </a:cubicBezTo>
                  <a:cubicBezTo>
                    <a:pt x="34149" y="27081"/>
                    <a:pt x="34986" y="28683"/>
                    <a:pt x="36269" y="28683"/>
                  </a:cubicBezTo>
                  <a:cubicBezTo>
                    <a:pt x="36367" y="28683"/>
                    <a:pt x="36469" y="28674"/>
                    <a:pt x="36573" y="28654"/>
                  </a:cubicBezTo>
                  <a:cubicBezTo>
                    <a:pt x="36449" y="26017"/>
                    <a:pt x="34122" y="24063"/>
                    <a:pt x="31734" y="23008"/>
                  </a:cubicBezTo>
                  <a:cubicBezTo>
                    <a:pt x="29345" y="21954"/>
                    <a:pt x="26678" y="21520"/>
                    <a:pt x="24444" y="20217"/>
                  </a:cubicBezTo>
                  <a:cubicBezTo>
                    <a:pt x="24878" y="20166"/>
                    <a:pt x="25313" y="20144"/>
                    <a:pt x="25749" y="20144"/>
                  </a:cubicBezTo>
                  <a:cubicBezTo>
                    <a:pt x="29806" y="20144"/>
                    <a:pt x="33931" y="22112"/>
                    <a:pt x="37871" y="22112"/>
                  </a:cubicBezTo>
                  <a:cubicBezTo>
                    <a:pt x="38985" y="22112"/>
                    <a:pt x="40085" y="21954"/>
                    <a:pt x="41164" y="21551"/>
                  </a:cubicBezTo>
                  <a:cubicBezTo>
                    <a:pt x="41660" y="21364"/>
                    <a:pt x="42187" y="21023"/>
                    <a:pt x="42125" y="20527"/>
                  </a:cubicBezTo>
                  <a:cubicBezTo>
                    <a:pt x="42098" y="19934"/>
                    <a:pt x="41391" y="19739"/>
                    <a:pt x="40759" y="19739"/>
                  </a:cubicBezTo>
                  <a:cubicBezTo>
                    <a:pt x="40664" y="19739"/>
                    <a:pt x="40570" y="19743"/>
                    <a:pt x="40481" y="19751"/>
                  </a:cubicBezTo>
                  <a:cubicBezTo>
                    <a:pt x="38182" y="19930"/>
                    <a:pt x="35873" y="20020"/>
                    <a:pt x="33561" y="20020"/>
                  </a:cubicBezTo>
                  <a:cubicBezTo>
                    <a:pt x="30415" y="20020"/>
                    <a:pt x="27265" y="19854"/>
                    <a:pt x="24134" y="19523"/>
                  </a:cubicBezTo>
                  <a:lnTo>
                    <a:pt x="24134" y="19523"/>
                  </a:lnTo>
                  <a:cubicBezTo>
                    <a:pt x="24113" y="19537"/>
                    <a:pt x="24093" y="19551"/>
                    <a:pt x="24072" y="19565"/>
                  </a:cubicBezTo>
                  <a:cubicBezTo>
                    <a:pt x="24078" y="19549"/>
                    <a:pt x="24083" y="19534"/>
                    <a:pt x="24089" y="19518"/>
                  </a:cubicBezTo>
                  <a:lnTo>
                    <a:pt x="24089" y="19518"/>
                  </a:lnTo>
                  <a:cubicBezTo>
                    <a:pt x="24104" y="19520"/>
                    <a:pt x="24119" y="19521"/>
                    <a:pt x="24134" y="19523"/>
                  </a:cubicBezTo>
                  <a:lnTo>
                    <a:pt x="24134" y="19523"/>
                  </a:lnTo>
                  <a:cubicBezTo>
                    <a:pt x="24252" y="19442"/>
                    <a:pt x="24369" y="19362"/>
                    <a:pt x="24488" y="19282"/>
                  </a:cubicBezTo>
                  <a:lnTo>
                    <a:pt x="24488" y="19282"/>
                  </a:lnTo>
                  <a:lnTo>
                    <a:pt x="24148" y="19361"/>
                  </a:lnTo>
                  <a:lnTo>
                    <a:pt x="24148" y="19361"/>
                  </a:lnTo>
                  <a:cubicBezTo>
                    <a:pt x="26584" y="13071"/>
                    <a:pt x="35177" y="11062"/>
                    <a:pt x="38031" y="4924"/>
                  </a:cubicBezTo>
                  <a:close/>
                  <a:moveTo>
                    <a:pt x="18515" y="22334"/>
                  </a:moveTo>
                  <a:cubicBezTo>
                    <a:pt x="14162" y="24092"/>
                    <a:pt x="9856" y="25965"/>
                    <a:pt x="5584" y="27940"/>
                  </a:cubicBezTo>
                  <a:cubicBezTo>
                    <a:pt x="4809" y="28282"/>
                    <a:pt x="4002" y="28685"/>
                    <a:pt x="3661" y="29491"/>
                  </a:cubicBezTo>
                  <a:cubicBezTo>
                    <a:pt x="3308" y="30228"/>
                    <a:pt x="3793" y="31300"/>
                    <a:pt x="4560" y="31300"/>
                  </a:cubicBezTo>
                  <a:cubicBezTo>
                    <a:pt x="4601" y="31300"/>
                    <a:pt x="4643" y="31297"/>
                    <a:pt x="4685" y="31291"/>
                  </a:cubicBezTo>
                  <a:cubicBezTo>
                    <a:pt x="4902" y="31229"/>
                    <a:pt x="5088" y="31166"/>
                    <a:pt x="5243" y="31073"/>
                  </a:cubicBezTo>
                  <a:cubicBezTo>
                    <a:pt x="9918" y="28526"/>
                    <a:pt x="14346" y="25608"/>
                    <a:pt x="18515" y="22334"/>
                  </a:cubicBezTo>
                  <a:close/>
                  <a:moveTo>
                    <a:pt x="21768" y="19267"/>
                  </a:moveTo>
                  <a:lnTo>
                    <a:pt x="21289" y="19359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872" y="19571"/>
                    <a:pt x="21929" y="19522"/>
                    <a:pt x="21986" y="19473"/>
                  </a:cubicBezTo>
                  <a:lnTo>
                    <a:pt x="21986" y="19473"/>
                  </a:lnTo>
                  <a:lnTo>
                    <a:pt x="22367" y="19834"/>
                  </a:lnTo>
                  <a:lnTo>
                    <a:pt x="22367" y="19834"/>
                  </a:lnTo>
                  <a:cubicBezTo>
                    <a:pt x="22359" y="19850"/>
                    <a:pt x="22351" y="19866"/>
                    <a:pt x="22343" y="19882"/>
                  </a:cubicBezTo>
                  <a:lnTo>
                    <a:pt x="22343" y="19882"/>
                  </a:lnTo>
                  <a:lnTo>
                    <a:pt x="21815" y="19620"/>
                  </a:lnTo>
                  <a:lnTo>
                    <a:pt x="21815" y="19620"/>
                  </a:lnTo>
                  <a:cubicBezTo>
                    <a:pt x="21658" y="19755"/>
                    <a:pt x="21501" y="19890"/>
                    <a:pt x="21343" y="20024"/>
                  </a:cubicBezTo>
                  <a:lnTo>
                    <a:pt x="21343" y="20024"/>
                  </a:lnTo>
                  <a:cubicBezTo>
                    <a:pt x="20850" y="19914"/>
                    <a:pt x="20363" y="19781"/>
                    <a:pt x="19880" y="19630"/>
                  </a:cubicBezTo>
                  <a:lnTo>
                    <a:pt x="19880" y="19630"/>
                  </a:lnTo>
                  <a:lnTo>
                    <a:pt x="2296" y="23008"/>
                  </a:lnTo>
                  <a:cubicBezTo>
                    <a:pt x="1552" y="23133"/>
                    <a:pt x="714" y="23350"/>
                    <a:pt x="404" y="24032"/>
                  </a:cubicBezTo>
                  <a:cubicBezTo>
                    <a:pt x="1" y="24870"/>
                    <a:pt x="714" y="25862"/>
                    <a:pt x="1583" y="26141"/>
                  </a:cubicBezTo>
                  <a:cubicBezTo>
                    <a:pt x="1846" y="26214"/>
                    <a:pt x="2113" y="26244"/>
                    <a:pt x="2379" y="26244"/>
                  </a:cubicBezTo>
                  <a:cubicBezTo>
                    <a:pt x="3022" y="26244"/>
                    <a:pt x="3667" y="26069"/>
                    <a:pt x="4282" y="25893"/>
                  </a:cubicBezTo>
                  <a:lnTo>
                    <a:pt x="19487" y="21559"/>
                  </a:lnTo>
                  <a:lnTo>
                    <a:pt x="19487" y="21559"/>
                  </a:lnTo>
                  <a:cubicBezTo>
                    <a:pt x="20112" y="21056"/>
                    <a:pt x="20730" y="20544"/>
                    <a:pt x="21343" y="20024"/>
                  </a:cubicBezTo>
                  <a:lnTo>
                    <a:pt x="21343" y="20024"/>
                  </a:lnTo>
                  <a:cubicBezTo>
                    <a:pt x="21621" y="20085"/>
                    <a:pt x="21902" y="20140"/>
                    <a:pt x="22184" y="20185"/>
                  </a:cubicBezTo>
                  <a:lnTo>
                    <a:pt x="22184" y="20185"/>
                  </a:lnTo>
                  <a:cubicBezTo>
                    <a:pt x="22172" y="20206"/>
                    <a:pt x="22161" y="20227"/>
                    <a:pt x="22149" y="20248"/>
                  </a:cubicBezTo>
                  <a:lnTo>
                    <a:pt x="22215" y="20190"/>
                  </a:lnTo>
                  <a:lnTo>
                    <a:pt x="22215" y="20190"/>
                  </a:lnTo>
                  <a:cubicBezTo>
                    <a:pt x="22294" y="20203"/>
                    <a:pt x="22373" y="20215"/>
                    <a:pt x="22453" y="20226"/>
                  </a:cubicBezTo>
                  <a:lnTo>
                    <a:pt x="22453" y="20226"/>
                  </a:lnTo>
                  <a:cubicBezTo>
                    <a:pt x="22484" y="20314"/>
                    <a:pt x="22515" y="20402"/>
                    <a:pt x="22545" y="20490"/>
                  </a:cubicBezTo>
                  <a:lnTo>
                    <a:pt x="22545" y="20490"/>
                  </a:lnTo>
                  <a:cubicBezTo>
                    <a:pt x="22552" y="20438"/>
                    <a:pt x="22557" y="20385"/>
                    <a:pt x="22562" y="20333"/>
                  </a:cubicBezTo>
                  <a:lnTo>
                    <a:pt x="22562" y="20333"/>
                  </a:lnTo>
                  <a:cubicBezTo>
                    <a:pt x="22637" y="20429"/>
                    <a:pt x="22714" y="20524"/>
                    <a:pt x="22792" y="20618"/>
                  </a:cubicBezTo>
                  <a:lnTo>
                    <a:pt x="22792" y="20618"/>
                  </a:lnTo>
                  <a:lnTo>
                    <a:pt x="23110" y="20527"/>
                  </a:lnTo>
                  <a:lnTo>
                    <a:pt x="23110" y="20527"/>
                  </a:lnTo>
                  <a:cubicBezTo>
                    <a:pt x="23011" y="20565"/>
                    <a:pt x="22912" y="20603"/>
                    <a:pt x="22812" y="20641"/>
                  </a:cubicBezTo>
                  <a:lnTo>
                    <a:pt x="22812" y="20641"/>
                  </a:lnTo>
                  <a:cubicBezTo>
                    <a:pt x="24335" y="22431"/>
                    <a:pt x="26527" y="23575"/>
                    <a:pt x="28353" y="25087"/>
                  </a:cubicBezTo>
                  <a:cubicBezTo>
                    <a:pt x="30617" y="26979"/>
                    <a:pt x="32323" y="29460"/>
                    <a:pt x="33285" y="32252"/>
                  </a:cubicBezTo>
                  <a:cubicBezTo>
                    <a:pt x="33781" y="33741"/>
                    <a:pt x="34153" y="35447"/>
                    <a:pt x="35425" y="36409"/>
                  </a:cubicBezTo>
                  <a:cubicBezTo>
                    <a:pt x="35797" y="32655"/>
                    <a:pt x="34432" y="28933"/>
                    <a:pt x="31765" y="26296"/>
                  </a:cubicBezTo>
                  <a:cubicBezTo>
                    <a:pt x="30524" y="25118"/>
                    <a:pt x="29097" y="24218"/>
                    <a:pt x="27701" y="23257"/>
                  </a:cubicBezTo>
                  <a:cubicBezTo>
                    <a:pt x="26075" y="22104"/>
                    <a:pt x="24505" y="20838"/>
                    <a:pt x="23019" y="19486"/>
                  </a:cubicBezTo>
                  <a:lnTo>
                    <a:pt x="23019" y="19486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4" y="19891"/>
                    <a:pt x="22584" y="19915"/>
                    <a:pt x="22584" y="19940"/>
                  </a:cubicBezTo>
                  <a:lnTo>
                    <a:pt x="22584" y="19940"/>
                  </a:lnTo>
                  <a:lnTo>
                    <a:pt x="22554" y="19893"/>
                  </a:lnTo>
                  <a:lnTo>
                    <a:pt x="22585" y="19866"/>
                  </a:lnTo>
                  <a:lnTo>
                    <a:pt x="22585" y="19866"/>
                  </a:lnTo>
                  <a:cubicBezTo>
                    <a:pt x="22586" y="19709"/>
                    <a:pt x="22580" y="19551"/>
                    <a:pt x="22567" y="19392"/>
                  </a:cubicBezTo>
                  <a:lnTo>
                    <a:pt x="22567" y="19392"/>
                  </a:lnTo>
                  <a:cubicBezTo>
                    <a:pt x="22524" y="19495"/>
                    <a:pt x="22479" y="19597"/>
                    <a:pt x="22432" y="19698"/>
                  </a:cubicBezTo>
                  <a:lnTo>
                    <a:pt x="22432" y="19698"/>
                  </a:lnTo>
                  <a:lnTo>
                    <a:pt x="22183" y="19302"/>
                  </a:lnTo>
                  <a:lnTo>
                    <a:pt x="22183" y="19302"/>
                  </a:lnTo>
                  <a:cubicBezTo>
                    <a:pt x="22117" y="19359"/>
                    <a:pt x="22052" y="19416"/>
                    <a:pt x="21986" y="19473"/>
                  </a:cubicBezTo>
                  <a:lnTo>
                    <a:pt x="21986" y="19473"/>
                  </a:lnTo>
                  <a:lnTo>
                    <a:pt x="21768" y="19267"/>
                  </a:lnTo>
                  <a:close/>
                  <a:moveTo>
                    <a:pt x="21902" y="22679"/>
                  </a:moveTo>
                  <a:cubicBezTo>
                    <a:pt x="21366" y="23857"/>
                    <a:pt x="20586" y="24972"/>
                    <a:pt x="19822" y="26017"/>
                  </a:cubicBezTo>
                  <a:lnTo>
                    <a:pt x="15728" y="31601"/>
                  </a:lnTo>
                  <a:cubicBezTo>
                    <a:pt x="14580" y="33183"/>
                    <a:pt x="13370" y="34951"/>
                    <a:pt x="13618" y="36905"/>
                  </a:cubicBezTo>
                  <a:cubicBezTo>
                    <a:pt x="13649" y="37153"/>
                    <a:pt x="13743" y="37370"/>
                    <a:pt x="13929" y="37525"/>
                  </a:cubicBezTo>
                  <a:cubicBezTo>
                    <a:pt x="14017" y="37594"/>
                    <a:pt x="14123" y="37622"/>
                    <a:pt x="14237" y="37622"/>
                  </a:cubicBezTo>
                  <a:cubicBezTo>
                    <a:pt x="14486" y="37622"/>
                    <a:pt x="14771" y="37488"/>
                    <a:pt x="14983" y="37339"/>
                  </a:cubicBezTo>
                  <a:cubicBezTo>
                    <a:pt x="19742" y="34262"/>
                    <a:pt x="22040" y="28357"/>
                    <a:pt x="21902" y="22679"/>
                  </a:cubicBezTo>
                  <a:close/>
                  <a:moveTo>
                    <a:pt x="22624" y="20714"/>
                  </a:moveTo>
                  <a:cubicBezTo>
                    <a:pt x="22585" y="20728"/>
                    <a:pt x="22546" y="20743"/>
                    <a:pt x="22507" y="20758"/>
                  </a:cubicBezTo>
                  <a:lnTo>
                    <a:pt x="22507" y="20758"/>
                  </a:lnTo>
                  <a:cubicBezTo>
                    <a:pt x="22404" y="21387"/>
                    <a:pt x="22203" y="22002"/>
                    <a:pt x="21937" y="22600"/>
                  </a:cubicBezTo>
                  <a:lnTo>
                    <a:pt x="21937" y="22600"/>
                  </a:lnTo>
                  <a:cubicBezTo>
                    <a:pt x="21909" y="22309"/>
                    <a:pt x="21881" y="22018"/>
                    <a:pt x="21855" y="21727"/>
                  </a:cubicBezTo>
                  <a:lnTo>
                    <a:pt x="21855" y="21727"/>
                  </a:lnTo>
                  <a:cubicBezTo>
                    <a:pt x="21878" y="22043"/>
                    <a:pt x="21894" y="22361"/>
                    <a:pt x="21902" y="22679"/>
                  </a:cubicBezTo>
                  <a:lnTo>
                    <a:pt x="21902" y="22679"/>
                  </a:lnTo>
                  <a:cubicBezTo>
                    <a:pt x="21914" y="22653"/>
                    <a:pt x="21925" y="22626"/>
                    <a:pt x="21937" y="22600"/>
                  </a:cubicBezTo>
                  <a:lnTo>
                    <a:pt x="21937" y="22600"/>
                  </a:lnTo>
                  <a:cubicBezTo>
                    <a:pt x="22426" y="27611"/>
                    <a:pt x="23249" y="32592"/>
                    <a:pt x="24382" y="37494"/>
                  </a:cubicBezTo>
                  <a:cubicBezTo>
                    <a:pt x="24625" y="38679"/>
                    <a:pt x="25254" y="40071"/>
                    <a:pt x="26416" y="40071"/>
                  </a:cubicBezTo>
                  <a:cubicBezTo>
                    <a:pt x="26441" y="40071"/>
                    <a:pt x="26466" y="40070"/>
                    <a:pt x="26491" y="40069"/>
                  </a:cubicBezTo>
                  <a:cubicBezTo>
                    <a:pt x="27298" y="40038"/>
                    <a:pt x="27918" y="39262"/>
                    <a:pt x="28042" y="38487"/>
                  </a:cubicBezTo>
                  <a:cubicBezTo>
                    <a:pt x="28104" y="37681"/>
                    <a:pt x="27980" y="36874"/>
                    <a:pt x="27670" y="36130"/>
                  </a:cubicBezTo>
                  <a:cubicBezTo>
                    <a:pt x="26084" y="30952"/>
                    <a:pt x="24411" y="25832"/>
                    <a:pt x="22624" y="20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68;p60"/>
            <p:cNvSpPr/>
            <p:nvPr/>
          </p:nvSpPr>
          <p:spPr>
            <a:xfrm>
              <a:off x="3779750" y="531825"/>
              <a:ext cx="161325" cy="460650"/>
            </a:xfrm>
            <a:custGeom>
              <a:avLst/>
              <a:gdLst/>
              <a:ahLst/>
              <a:cxnLst/>
              <a:rect l="l" t="t" r="r" b="b"/>
              <a:pathLst>
                <a:path w="6453" h="18426" extrusionOk="0">
                  <a:moveTo>
                    <a:pt x="5925" y="0"/>
                  </a:moveTo>
                  <a:lnTo>
                    <a:pt x="5925" y="0"/>
                  </a:lnTo>
                  <a:cubicBezTo>
                    <a:pt x="4498" y="2327"/>
                    <a:pt x="3040" y="4684"/>
                    <a:pt x="2544" y="7352"/>
                  </a:cubicBezTo>
                  <a:cubicBezTo>
                    <a:pt x="2265" y="8717"/>
                    <a:pt x="2265" y="10082"/>
                    <a:pt x="2048" y="11416"/>
                  </a:cubicBezTo>
                  <a:cubicBezTo>
                    <a:pt x="1799" y="12687"/>
                    <a:pt x="1458" y="13959"/>
                    <a:pt x="1024" y="15200"/>
                  </a:cubicBezTo>
                  <a:lnTo>
                    <a:pt x="0" y="18426"/>
                  </a:lnTo>
                  <a:lnTo>
                    <a:pt x="1024" y="18271"/>
                  </a:lnTo>
                  <a:cubicBezTo>
                    <a:pt x="4374" y="13711"/>
                    <a:pt x="3536" y="7290"/>
                    <a:pt x="5832" y="2110"/>
                  </a:cubicBezTo>
                  <a:cubicBezTo>
                    <a:pt x="6142" y="1427"/>
                    <a:pt x="6452" y="528"/>
                    <a:pt x="5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69;p60"/>
            <p:cNvSpPr/>
            <p:nvPr/>
          </p:nvSpPr>
          <p:spPr>
            <a:xfrm>
              <a:off x="3120575" y="513350"/>
              <a:ext cx="1122650" cy="1016575"/>
            </a:xfrm>
            <a:custGeom>
              <a:avLst/>
              <a:gdLst/>
              <a:ahLst/>
              <a:cxnLst/>
              <a:rect l="l" t="t" r="r" b="b"/>
              <a:pathLst>
                <a:path w="44906" h="40663" extrusionOk="0">
                  <a:moveTo>
                    <a:pt x="16395" y="2427"/>
                  </a:moveTo>
                  <a:cubicBezTo>
                    <a:pt x="17319" y="2427"/>
                    <a:pt x="17841" y="5308"/>
                    <a:pt x="17992" y="5889"/>
                  </a:cubicBezTo>
                  <a:cubicBezTo>
                    <a:pt x="18395" y="7378"/>
                    <a:pt x="18892" y="8835"/>
                    <a:pt x="19419" y="10293"/>
                  </a:cubicBezTo>
                  <a:cubicBezTo>
                    <a:pt x="19844" y="11453"/>
                    <a:pt x="20307" y="12603"/>
                    <a:pt x="20805" y="13737"/>
                  </a:cubicBezTo>
                  <a:lnTo>
                    <a:pt x="20805" y="13737"/>
                  </a:lnTo>
                  <a:lnTo>
                    <a:pt x="19729" y="12030"/>
                  </a:lnTo>
                  <a:cubicBezTo>
                    <a:pt x="18861" y="10604"/>
                    <a:pt x="17899" y="9208"/>
                    <a:pt x="17061" y="7750"/>
                  </a:cubicBezTo>
                  <a:cubicBezTo>
                    <a:pt x="16503" y="6788"/>
                    <a:pt x="14952" y="4027"/>
                    <a:pt x="15697" y="2942"/>
                  </a:cubicBezTo>
                  <a:cubicBezTo>
                    <a:pt x="15951" y="2578"/>
                    <a:pt x="16183" y="2427"/>
                    <a:pt x="16395" y="2427"/>
                  </a:cubicBezTo>
                  <a:close/>
                  <a:moveTo>
                    <a:pt x="39120" y="5892"/>
                  </a:moveTo>
                  <a:cubicBezTo>
                    <a:pt x="37093" y="9376"/>
                    <a:pt x="33446" y="11406"/>
                    <a:pt x="30332" y="13898"/>
                  </a:cubicBezTo>
                  <a:lnTo>
                    <a:pt x="30332" y="13898"/>
                  </a:lnTo>
                  <a:lnTo>
                    <a:pt x="32385" y="11844"/>
                  </a:lnTo>
                  <a:cubicBezTo>
                    <a:pt x="34438" y="9819"/>
                    <a:pt x="36491" y="7273"/>
                    <a:pt x="39120" y="5892"/>
                  </a:cubicBezTo>
                  <a:close/>
                  <a:moveTo>
                    <a:pt x="4716" y="15070"/>
                  </a:moveTo>
                  <a:cubicBezTo>
                    <a:pt x="5057" y="15101"/>
                    <a:pt x="5429" y="15132"/>
                    <a:pt x="5770" y="15163"/>
                  </a:cubicBezTo>
                  <a:cubicBezTo>
                    <a:pt x="9462" y="15598"/>
                    <a:pt x="13091" y="16621"/>
                    <a:pt x="16472" y="18172"/>
                  </a:cubicBezTo>
                  <a:cubicBezTo>
                    <a:pt x="16779" y="18308"/>
                    <a:pt x="17086" y="18444"/>
                    <a:pt x="17393" y="18578"/>
                  </a:cubicBezTo>
                  <a:lnTo>
                    <a:pt x="17393" y="18578"/>
                  </a:lnTo>
                  <a:lnTo>
                    <a:pt x="12533" y="18079"/>
                  </a:lnTo>
                  <a:lnTo>
                    <a:pt x="7166" y="17521"/>
                  </a:lnTo>
                  <a:cubicBezTo>
                    <a:pt x="6174" y="17428"/>
                    <a:pt x="4995" y="17459"/>
                    <a:pt x="4064" y="17118"/>
                  </a:cubicBezTo>
                  <a:cubicBezTo>
                    <a:pt x="2513" y="16621"/>
                    <a:pt x="2731" y="15939"/>
                    <a:pt x="4716" y="15070"/>
                  </a:cubicBezTo>
                  <a:close/>
                  <a:moveTo>
                    <a:pt x="10481" y="8217"/>
                  </a:moveTo>
                  <a:cubicBezTo>
                    <a:pt x="11336" y="8217"/>
                    <a:pt x="12414" y="9515"/>
                    <a:pt x="12750" y="9828"/>
                  </a:cubicBezTo>
                  <a:lnTo>
                    <a:pt x="16379" y="13271"/>
                  </a:lnTo>
                  <a:lnTo>
                    <a:pt x="22272" y="18860"/>
                  </a:lnTo>
                  <a:lnTo>
                    <a:pt x="22272" y="18860"/>
                  </a:lnTo>
                  <a:cubicBezTo>
                    <a:pt x="20210" y="17854"/>
                    <a:pt x="18156" y="16848"/>
                    <a:pt x="16131" y="15815"/>
                  </a:cubicBezTo>
                  <a:cubicBezTo>
                    <a:pt x="13804" y="14636"/>
                    <a:pt x="11075" y="13209"/>
                    <a:pt x="9989" y="10666"/>
                  </a:cubicBezTo>
                  <a:cubicBezTo>
                    <a:pt x="9772" y="10231"/>
                    <a:pt x="9462" y="9394"/>
                    <a:pt x="9648" y="8929"/>
                  </a:cubicBezTo>
                  <a:cubicBezTo>
                    <a:pt x="9855" y="8410"/>
                    <a:pt x="10152" y="8217"/>
                    <a:pt x="10481" y="8217"/>
                  </a:cubicBezTo>
                  <a:close/>
                  <a:moveTo>
                    <a:pt x="41865" y="12413"/>
                  </a:moveTo>
                  <a:cubicBezTo>
                    <a:pt x="40697" y="15602"/>
                    <a:pt x="37374" y="16746"/>
                    <a:pt x="34308" y="17490"/>
                  </a:cubicBezTo>
                  <a:cubicBezTo>
                    <a:pt x="32125" y="18018"/>
                    <a:pt x="29943" y="18513"/>
                    <a:pt x="27760" y="19011"/>
                  </a:cubicBezTo>
                  <a:lnTo>
                    <a:pt x="27760" y="19011"/>
                  </a:lnTo>
                  <a:cubicBezTo>
                    <a:pt x="32147" y="16209"/>
                    <a:pt x="36889" y="13990"/>
                    <a:pt x="41865" y="12413"/>
                  </a:cubicBezTo>
                  <a:close/>
                  <a:moveTo>
                    <a:pt x="24134" y="1050"/>
                  </a:moveTo>
                  <a:cubicBezTo>
                    <a:pt x="24537" y="1453"/>
                    <a:pt x="24599" y="2290"/>
                    <a:pt x="24630" y="2787"/>
                  </a:cubicBezTo>
                  <a:cubicBezTo>
                    <a:pt x="24940" y="5796"/>
                    <a:pt x="24754" y="8929"/>
                    <a:pt x="24816" y="11968"/>
                  </a:cubicBezTo>
                  <a:cubicBezTo>
                    <a:pt x="24868" y="14377"/>
                    <a:pt x="24940" y="16828"/>
                    <a:pt x="24194" y="19111"/>
                  </a:cubicBezTo>
                  <a:lnTo>
                    <a:pt x="24194" y="19111"/>
                  </a:lnTo>
                  <a:lnTo>
                    <a:pt x="23755" y="18414"/>
                  </a:lnTo>
                  <a:lnTo>
                    <a:pt x="23755" y="18414"/>
                  </a:lnTo>
                  <a:cubicBezTo>
                    <a:pt x="23858" y="18342"/>
                    <a:pt x="23927" y="18245"/>
                    <a:pt x="23917" y="18141"/>
                  </a:cubicBezTo>
                  <a:lnTo>
                    <a:pt x="22707" y="8898"/>
                  </a:lnTo>
                  <a:cubicBezTo>
                    <a:pt x="22521" y="7285"/>
                    <a:pt x="22242" y="5672"/>
                    <a:pt x="22087" y="4090"/>
                  </a:cubicBezTo>
                  <a:cubicBezTo>
                    <a:pt x="22056" y="3872"/>
                    <a:pt x="22056" y="3655"/>
                    <a:pt x="22025" y="3407"/>
                  </a:cubicBezTo>
                  <a:cubicBezTo>
                    <a:pt x="21652" y="1980"/>
                    <a:pt x="22366" y="1205"/>
                    <a:pt x="24134" y="1050"/>
                  </a:cubicBezTo>
                  <a:close/>
                  <a:moveTo>
                    <a:pt x="27213" y="16935"/>
                  </a:moveTo>
                  <a:lnTo>
                    <a:pt x="27213" y="16935"/>
                  </a:lnTo>
                  <a:cubicBezTo>
                    <a:pt x="26611" y="17701"/>
                    <a:pt x="26089" y="18539"/>
                    <a:pt x="25682" y="19478"/>
                  </a:cubicBezTo>
                  <a:lnTo>
                    <a:pt x="25682" y="19478"/>
                  </a:lnTo>
                  <a:cubicBezTo>
                    <a:pt x="25672" y="19477"/>
                    <a:pt x="25663" y="19476"/>
                    <a:pt x="25654" y="19475"/>
                  </a:cubicBezTo>
                  <a:lnTo>
                    <a:pt x="25652" y="19495"/>
                  </a:lnTo>
                  <a:lnTo>
                    <a:pt x="25652" y="19495"/>
                  </a:lnTo>
                  <a:cubicBezTo>
                    <a:pt x="25647" y="19496"/>
                    <a:pt x="25642" y="19497"/>
                    <a:pt x="25637" y="19498"/>
                  </a:cubicBezTo>
                  <a:lnTo>
                    <a:pt x="25637" y="19498"/>
                  </a:lnTo>
                  <a:cubicBezTo>
                    <a:pt x="25645" y="19481"/>
                    <a:pt x="25650" y="19463"/>
                    <a:pt x="25654" y="19444"/>
                  </a:cubicBezTo>
                  <a:cubicBezTo>
                    <a:pt x="25866" y="18487"/>
                    <a:pt x="26494" y="17672"/>
                    <a:pt x="27213" y="16935"/>
                  </a:cubicBezTo>
                  <a:close/>
                  <a:moveTo>
                    <a:pt x="21918" y="19631"/>
                  </a:moveTo>
                  <a:lnTo>
                    <a:pt x="21981" y="19637"/>
                  </a:lnTo>
                  <a:lnTo>
                    <a:pt x="21981" y="19637"/>
                  </a:lnTo>
                  <a:lnTo>
                    <a:pt x="21956" y="19642"/>
                  </a:lnTo>
                  <a:lnTo>
                    <a:pt x="21956" y="19642"/>
                  </a:lnTo>
                  <a:cubicBezTo>
                    <a:pt x="21943" y="19638"/>
                    <a:pt x="21931" y="19634"/>
                    <a:pt x="21918" y="19631"/>
                  </a:cubicBezTo>
                  <a:close/>
                  <a:moveTo>
                    <a:pt x="26285" y="20134"/>
                  </a:moveTo>
                  <a:cubicBezTo>
                    <a:pt x="26537" y="20161"/>
                    <a:pt x="26790" y="20187"/>
                    <a:pt x="27042" y="20211"/>
                  </a:cubicBezTo>
                  <a:lnTo>
                    <a:pt x="27042" y="20211"/>
                  </a:lnTo>
                  <a:cubicBezTo>
                    <a:pt x="26853" y="20217"/>
                    <a:pt x="26662" y="20227"/>
                    <a:pt x="26471" y="20240"/>
                  </a:cubicBezTo>
                  <a:lnTo>
                    <a:pt x="26471" y="20240"/>
                  </a:lnTo>
                  <a:cubicBezTo>
                    <a:pt x="26409" y="20205"/>
                    <a:pt x="26347" y="20170"/>
                    <a:pt x="26285" y="20134"/>
                  </a:cubicBezTo>
                  <a:close/>
                  <a:moveTo>
                    <a:pt x="23331" y="20628"/>
                  </a:moveTo>
                  <a:cubicBezTo>
                    <a:pt x="23412" y="20644"/>
                    <a:pt x="23493" y="20660"/>
                    <a:pt x="23575" y="20675"/>
                  </a:cubicBezTo>
                  <a:lnTo>
                    <a:pt x="23575" y="20675"/>
                  </a:lnTo>
                  <a:cubicBezTo>
                    <a:pt x="23595" y="20773"/>
                    <a:pt x="23721" y="20817"/>
                    <a:pt x="23870" y="20817"/>
                  </a:cubicBezTo>
                  <a:cubicBezTo>
                    <a:pt x="23877" y="20817"/>
                    <a:pt x="23884" y="20817"/>
                    <a:pt x="23892" y="20816"/>
                  </a:cubicBezTo>
                  <a:lnTo>
                    <a:pt x="23892" y="20816"/>
                  </a:lnTo>
                  <a:lnTo>
                    <a:pt x="22680" y="21168"/>
                  </a:lnTo>
                  <a:lnTo>
                    <a:pt x="22680" y="21168"/>
                  </a:lnTo>
                  <a:cubicBezTo>
                    <a:pt x="22898" y="20989"/>
                    <a:pt x="23115" y="20809"/>
                    <a:pt x="23331" y="20628"/>
                  </a:cubicBezTo>
                  <a:close/>
                  <a:moveTo>
                    <a:pt x="42621" y="20344"/>
                  </a:moveTo>
                  <a:lnTo>
                    <a:pt x="42621" y="20344"/>
                  </a:lnTo>
                  <a:cubicBezTo>
                    <a:pt x="42901" y="21367"/>
                    <a:pt x="42652" y="21895"/>
                    <a:pt x="41815" y="21926"/>
                  </a:cubicBezTo>
                  <a:cubicBezTo>
                    <a:pt x="41185" y="22177"/>
                    <a:pt x="40480" y="22278"/>
                    <a:pt x="39737" y="22278"/>
                  </a:cubicBezTo>
                  <a:cubicBezTo>
                    <a:pt x="37554" y="22278"/>
                    <a:pt x="35051" y="21412"/>
                    <a:pt x="33223" y="20995"/>
                  </a:cubicBezTo>
                  <a:cubicBezTo>
                    <a:pt x="32407" y="20797"/>
                    <a:pt x="31599" y="20622"/>
                    <a:pt x="30791" y="20487"/>
                  </a:cubicBezTo>
                  <a:lnTo>
                    <a:pt x="30791" y="20487"/>
                  </a:lnTo>
                  <a:cubicBezTo>
                    <a:pt x="32168" y="20557"/>
                    <a:pt x="33545" y="20592"/>
                    <a:pt x="34929" y="20592"/>
                  </a:cubicBezTo>
                  <a:cubicBezTo>
                    <a:pt x="36386" y="20592"/>
                    <a:pt x="37813" y="20561"/>
                    <a:pt x="39240" y="20530"/>
                  </a:cubicBezTo>
                  <a:cubicBezTo>
                    <a:pt x="40016" y="20499"/>
                    <a:pt x="40791" y="20437"/>
                    <a:pt x="41536" y="20375"/>
                  </a:cubicBezTo>
                  <a:lnTo>
                    <a:pt x="42621" y="20344"/>
                  </a:lnTo>
                  <a:close/>
                  <a:moveTo>
                    <a:pt x="21685" y="20214"/>
                  </a:moveTo>
                  <a:lnTo>
                    <a:pt x="21685" y="20214"/>
                  </a:lnTo>
                  <a:cubicBezTo>
                    <a:pt x="21982" y="20302"/>
                    <a:pt x="22281" y="20384"/>
                    <a:pt x="22583" y="20459"/>
                  </a:cubicBezTo>
                  <a:lnTo>
                    <a:pt x="22583" y="20459"/>
                  </a:lnTo>
                  <a:cubicBezTo>
                    <a:pt x="22119" y="20844"/>
                    <a:pt x="21652" y="21226"/>
                    <a:pt x="21182" y="21604"/>
                  </a:cubicBezTo>
                  <a:lnTo>
                    <a:pt x="21182" y="21604"/>
                  </a:lnTo>
                  <a:lnTo>
                    <a:pt x="14735" y="23477"/>
                  </a:lnTo>
                  <a:lnTo>
                    <a:pt x="9679" y="24903"/>
                  </a:lnTo>
                  <a:cubicBezTo>
                    <a:pt x="8694" y="25188"/>
                    <a:pt x="6211" y="26229"/>
                    <a:pt x="4529" y="26229"/>
                  </a:cubicBezTo>
                  <a:cubicBezTo>
                    <a:pt x="3828" y="26229"/>
                    <a:pt x="3265" y="26048"/>
                    <a:pt x="3010" y="25555"/>
                  </a:cubicBezTo>
                  <a:cubicBezTo>
                    <a:pt x="2234" y="24934"/>
                    <a:pt x="2482" y="24283"/>
                    <a:pt x="3785" y="23663"/>
                  </a:cubicBezTo>
                  <a:cubicBezTo>
                    <a:pt x="4157" y="23570"/>
                    <a:pt x="4561" y="23477"/>
                    <a:pt x="4995" y="23414"/>
                  </a:cubicBezTo>
                  <a:cubicBezTo>
                    <a:pt x="5863" y="23228"/>
                    <a:pt x="6763" y="23073"/>
                    <a:pt x="7632" y="22887"/>
                  </a:cubicBezTo>
                  <a:lnTo>
                    <a:pt x="12936" y="21895"/>
                  </a:lnTo>
                  <a:lnTo>
                    <a:pt x="21685" y="20214"/>
                  </a:lnTo>
                  <a:close/>
                  <a:moveTo>
                    <a:pt x="30354" y="22446"/>
                  </a:moveTo>
                  <a:cubicBezTo>
                    <a:pt x="33771" y="23603"/>
                    <a:pt x="37264" y="24920"/>
                    <a:pt x="37932" y="28598"/>
                  </a:cubicBezTo>
                  <a:lnTo>
                    <a:pt x="37932" y="28598"/>
                  </a:lnTo>
                  <a:cubicBezTo>
                    <a:pt x="36820" y="28296"/>
                    <a:pt x="36193" y="26923"/>
                    <a:pt x="35518" y="26113"/>
                  </a:cubicBezTo>
                  <a:cubicBezTo>
                    <a:pt x="34711" y="25214"/>
                    <a:pt x="33781" y="24438"/>
                    <a:pt x="32726" y="23849"/>
                  </a:cubicBezTo>
                  <a:cubicBezTo>
                    <a:pt x="31943" y="23371"/>
                    <a:pt x="31151" y="22905"/>
                    <a:pt x="30354" y="22446"/>
                  </a:cubicBezTo>
                  <a:close/>
                  <a:moveTo>
                    <a:pt x="18611" y="23604"/>
                  </a:moveTo>
                  <a:cubicBezTo>
                    <a:pt x="17682" y="24304"/>
                    <a:pt x="16741" y="24986"/>
                    <a:pt x="15790" y="25648"/>
                  </a:cubicBezTo>
                  <a:cubicBezTo>
                    <a:pt x="14456" y="26578"/>
                    <a:pt x="13091" y="27478"/>
                    <a:pt x="11664" y="28378"/>
                  </a:cubicBezTo>
                  <a:cubicBezTo>
                    <a:pt x="10889" y="28874"/>
                    <a:pt x="10082" y="29339"/>
                    <a:pt x="9276" y="29804"/>
                  </a:cubicBezTo>
                  <a:cubicBezTo>
                    <a:pt x="8530" y="30252"/>
                    <a:pt x="7745" y="30978"/>
                    <a:pt x="6952" y="30978"/>
                  </a:cubicBezTo>
                  <a:cubicBezTo>
                    <a:pt x="6755" y="30978"/>
                    <a:pt x="6557" y="30933"/>
                    <a:pt x="6360" y="30828"/>
                  </a:cubicBezTo>
                  <a:cubicBezTo>
                    <a:pt x="4219" y="29618"/>
                    <a:pt x="9679" y="27478"/>
                    <a:pt x="10609" y="27075"/>
                  </a:cubicBezTo>
                  <a:cubicBezTo>
                    <a:pt x="12160" y="26361"/>
                    <a:pt x="13711" y="25679"/>
                    <a:pt x="15293" y="24996"/>
                  </a:cubicBezTo>
                  <a:cubicBezTo>
                    <a:pt x="16399" y="24523"/>
                    <a:pt x="17504" y="24060"/>
                    <a:pt x="18611" y="23604"/>
                  </a:cubicBezTo>
                  <a:close/>
                  <a:moveTo>
                    <a:pt x="25360" y="20710"/>
                  </a:moveTo>
                  <a:lnTo>
                    <a:pt x="25360" y="20710"/>
                  </a:lnTo>
                  <a:cubicBezTo>
                    <a:pt x="27919" y="22810"/>
                    <a:pt x="30838" y="24493"/>
                    <a:pt x="33192" y="26765"/>
                  </a:cubicBezTo>
                  <a:cubicBezTo>
                    <a:pt x="35570" y="29143"/>
                    <a:pt x="36888" y="32354"/>
                    <a:pt x="36873" y="35692"/>
                  </a:cubicBezTo>
                  <a:lnTo>
                    <a:pt x="36873" y="35692"/>
                  </a:lnTo>
                  <a:cubicBezTo>
                    <a:pt x="36096" y="34546"/>
                    <a:pt x="35814" y="33170"/>
                    <a:pt x="35301" y="31852"/>
                  </a:cubicBezTo>
                  <a:cubicBezTo>
                    <a:pt x="34680" y="30270"/>
                    <a:pt x="33843" y="28781"/>
                    <a:pt x="32757" y="27478"/>
                  </a:cubicBezTo>
                  <a:cubicBezTo>
                    <a:pt x="30611" y="24817"/>
                    <a:pt x="27462" y="23396"/>
                    <a:pt x="25209" y="20952"/>
                  </a:cubicBezTo>
                  <a:lnTo>
                    <a:pt x="25209" y="20952"/>
                  </a:lnTo>
                  <a:cubicBezTo>
                    <a:pt x="25320" y="20883"/>
                    <a:pt x="25357" y="20798"/>
                    <a:pt x="25342" y="20722"/>
                  </a:cubicBezTo>
                  <a:lnTo>
                    <a:pt x="25342" y="20722"/>
                  </a:lnTo>
                  <a:cubicBezTo>
                    <a:pt x="25348" y="20718"/>
                    <a:pt x="25354" y="20714"/>
                    <a:pt x="25360" y="20710"/>
                  </a:cubicBezTo>
                  <a:close/>
                  <a:moveTo>
                    <a:pt x="23300" y="24550"/>
                  </a:moveTo>
                  <a:cubicBezTo>
                    <a:pt x="23185" y="26702"/>
                    <a:pt x="22711" y="28832"/>
                    <a:pt x="21900" y="30859"/>
                  </a:cubicBezTo>
                  <a:cubicBezTo>
                    <a:pt x="21404" y="32038"/>
                    <a:pt x="20784" y="33186"/>
                    <a:pt x="20008" y="34209"/>
                  </a:cubicBezTo>
                  <a:cubicBezTo>
                    <a:pt x="19481" y="34923"/>
                    <a:pt x="18892" y="35605"/>
                    <a:pt x="18240" y="36194"/>
                  </a:cubicBezTo>
                  <a:cubicBezTo>
                    <a:pt x="17868" y="36567"/>
                    <a:pt x="17465" y="36877"/>
                    <a:pt x="17030" y="37187"/>
                  </a:cubicBezTo>
                  <a:cubicBezTo>
                    <a:pt x="16759" y="37275"/>
                    <a:pt x="16535" y="37318"/>
                    <a:pt x="16357" y="37318"/>
                  </a:cubicBezTo>
                  <a:cubicBezTo>
                    <a:pt x="15906" y="37318"/>
                    <a:pt x="15758" y="37039"/>
                    <a:pt x="15914" y="36505"/>
                  </a:cubicBezTo>
                  <a:cubicBezTo>
                    <a:pt x="15542" y="34768"/>
                    <a:pt x="17496" y="32596"/>
                    <a:pt x="18426" y="31324"/>
                  </a:cubicBezTo>
                  <a:cubicBezTo>
                    <a:pt x="19481" y="29866"/>
                    <a:pt x="20567" y="28440"/>
                    <a:pt x="21590" y="26982"/>
                  </a:cubicBezTo>
                  <a:cubicBezTo>
                    <a:pt x="22184" y="26186"/>
                    <a:pt x="22782" y="25383"/>
                    <a:pt x="23300" y="24550"/>
                  </a:cubicBezTo>
                  <a:close/>
                  <a:moveTo>
                    <a:pt x="24429" y="22256"/>
                  </a:moveTo>
                  <a:lnTo>
                    <a:pt x="24429" y="22256"/>
                  </a:lnTo>
                  <a:cubicBezTo>
                    <a:pt x="25313" y="24834"/>
                    <a:pt x="26176" y="27412"/>
                    <a:pt x="27019" y="29991"/>
                  </a:cubicBezTo>
                  <a:cubicBezTo>
                    <a:pt x="27546" y="31573"/>
                    <a:pt x="28042" y="33155"/>
                    <a:pt x="28539" y="34736"/>
                  </a:cubicBezTo>
                  <a:cubicBezTo>
                    <a:pt x="28787" y="35512"/>
                    <a:pt x="29097" y="36318"/>
                    <a:pt x="29283" y="37125"/>
                  </a:cubicBezTo>
                  <a:cubicBezTo>
                    <a:pt x="29391" y="37693"/>
                    <a:pt x="29759" y="40150"/>
                    <a:pt x="28513" y="40150"/>
                  </a:cubicBezTo>
                  <a:cubicBezTo>
                    <a:pt x="28330" y="40150"/>
                    <a:pt x="28113" y="40097"/>
                    <a:pt x="27856" y="39979"/>
                  </a:cubicBezTo>
                  <a:cubicBezTo>
                    <a:pt x="26739" y="39451"/>
                    <a:pt x="26522" y="37249"/>
                    <a:pt x="26305" y="36225"/>
                  </a:cubicBezTo>
                  <a:cubicBezTo>
                    <a:pt x="25933" y="34519"/>
                    <a:pt x="25592" y="32813"/>
                    <a:pt x="25313" y="31076"/>
                  </a:cubicBezTo>
                  <a:cubicBezTo>
                    <a:pt x="24838" y="28335"/>
                    <a:pt x="24476" y="25594"/>
                    <a:pt x="24206" y="22834"/>
                  </a:cubicBezTo>
                  <a:lnTo>
                    <a:pt x="24206" y="22834"/>
                  </a:lnTo>
                  <a:cubicBezTo>
                    <a:pt x="24287" y="22643"/>
                    <a:pt x="24361" y="22451"/>
                    <a:pt x="24429" y="22256"/>
                  </a:cubicBezTo>
                  <a:close/>
                  <a:moveTo>
                    <a:pt x="23323" y="0"/>
                  </a:moveTo>
                  <a:cubicBezTo>
                    <a:pt x="21430" y="0"/>
                    <a:pt x="21084" y="2823"/>
                    <a:pt x="21249" y="4307"/>
                  </a:cubicBezTo>
                  <a:cubicBezTo>
                    <a:pt x="21681" y="8147"/>
                    <a:pt x="22218" y="11987"/>
                    <a:pt x="22739" y="15827"/>
                  </a:cubicBezTo>
                  <a:lnTo>
                    <a:pt x="22739" y="15827"/>
                  </a:lnTo>
                  <a:cubicBezTo>
                    <a:pt x="21137" y="12557"/>
                    <a:pt x="19839" y="9150"/>
                    <a:pt x="18830" y="5640"/>
                  </a:cubicBezTo>
                  <a:cubicBezTo>
                    <a:pt x="18566" y="4640"/>
                    <a:pt x="18012" y="1427"/>
                    <a:pt x="16485" y="1427"/>
                  </a:cubicBezTo>
                  <a:cubicBezTo>
                    <a:pt x="16213" y="1427"/>
                    <a:pt x="15910" y="1529"/>
                    <a:pt x="15573" y="1763"/>
                  </a:cubicBezTo>
                  <a:cubicBezTo>
                    <a:pt x="13339" y="3314"/>
                    <a:pt x="15821" y="7316"/>
                    <a:pt x="16782" y="8898"/>
                  </a:cubicBezTo>
                  <a:cubicBezTo>
                    <a:pt x="18644" y="11929"/>
                    <a:pt x="20561" y="14942"/>
                    <a:pt x="22463" y="17965"/>
                  </a:cubicBezTo>
                  <a:lnTo>
                    <a:pt x="22463" y="17965"/>
                  </a:lnTo>
                  <a:lnTo>
                    <a:pt x="14332" y="10262"/>
                  </a:lnTo>
                  <a:cubicBezTo>
                    <a:pt x="13530" y="9506"/>
                    <a:pt x="11764" y="7329"/>
                    <a:pt x="10333" y="7329"/>
                  </a:cubicBezTo>
                  <a:cubicBezTo>
                    <a:pt x="9826" y="7329"/>
                    <a:pt x="9361" y="7602"/>
                    <a:pt x="8996" y="8308"/>
                  </a:cubicBezTo>
                  <a:cubicBezTo>
                    <a:pt x="7725" y="10790"/>
                    <a:pt x="10982" y="13581"/>
                    <a:pt x="12750" y="14729"/>
                  </a:cubicBezTo>
                  <a:cubicBezTo>
                    <a:pt x="15222" y="16350"/>
                    <a:pt x="17973" y="17650"/>
                    <a:pt x="20712" y="18919"/>
                  </a:cubicBezTo>
                  <a:lnTo>
                    <a:pt x="20712" y="18919"/>
                  </a:lnTo>
                  <a:lnTo>
                    <a:pt x="19579" y="18803"/>
                  </a:lnTo>
                  <a:lnTo>
                    <a:pt x="19579" y="18803"/>
                  </a:lnTo>
                  <a:cubicBezTo>
                    <a:pt x="16932" y="17754"/>
                    <a:pt x="14359" y="16433"/>
                    <a:pt x="11633" y="15660"/>
                  </a:cubicBezTo>
                  <a:cubicBezTo>
                    <a:pt x="9586" y="15070"/>
                    <a:pt x="7508" y="14698"/>
                    <a:pt x="5398" y="14543"/>
                  </a:cubicBezTo>
                  <a:cubicBezTo>
                    <a:pt x="5186" y="14529"/>
                    <a:pt x="4957" y="14518"/>
                    <a:pt x="4720" y="14518"/>
                  </a:cubicBezTo>
                  <a:cubicBezTo>
                    <a:pt x="3917" y="14518"/>
                    <a:pt x="3033" y="14643"/>
                    <a:pt x="2482" y="15194"/>
                  </a:cubicBezTo>
                  <a:cubicBezTo>
                    <a:pt x="1" y="17707"/>
                    <a:pt x="6856" y="18048"/>
                    <a:pt x="7632" y="18141"/>
                  </a:cubicBezTo>
                  <a:lnTo>
                    <a:pt x="19228" y="19350"/>
                  </a:lnTo>
                  <a:lnTo>
                    <a:pt x="19228" y="19350"/>
                  </a:lnTo>
                  <a:cubicBezTo>
                    <a:pt x="19706" y="19541"/>
                    <a:pt x="20187" y="19722"/>
                    <a:pt x="20672" y="19889"/>
                  </a:cubicBezTo>
                  <a:lnTo>
                    <a:pt x="20672" y="19889"/>
                  </a:lnTo>
                  <a:lnTo>
                    <a:pt x="8624" y="22205"/>
                  </a:lnTo>
                  <a:cubicBezTo>
                    <a:pt x="7290" y="22453"/>
                    <a:pt x="714" y="22639"/>
                    <a:pt x="1862" y="25524"/>
                  </a:cubicBezTo>
                  <a:cubicBezTo>
                    <a:pt x="2273" y="26525"/>
                    <a:pt x="3192" y="26871"/>
                    <a:pt x="4299" y="26871"/>
                  </a:cubicBezTo>
                  <a:cubicBezTo>
                    <a:pt x="6452" y="26871"/>
                    <a:pt x="9318" y="25562"/>
                    <a:pt x="10547" y="25214"/>
                  </a:cubicBezTo>
                  <a:lnTo>
                    <a:pt x="20077" y="22479"/>
                  </a:lnTo>
                  <a:lnTo>
                    <a:pt x="20077" y="22479"/>
                  </a:lnTo>
                  <a:cubicBezTo>
                    <a:pt x="20076" y="22480"/>
                    <a:pt x="20075" y="22481"/>
                    <a:pt x="20075" y="22481"/>
                  </a:cubicBezTo>
                  <a:lnTo>
                    <a:pt x="20075" y="22481"/>
                  </a:lnTo>
                  <a:cubicBezTo>
                    <a:pt x="17012" y="23734"/>
                    <a:pt x="13968" y="25027"/>
                    <a:pt x="10951" y="26361"/>
                  </a:cubicBezTo>
                  <a:cubicBezTo>
                    <a:pt x="9927" y="26827"/>
                    <a:pt x="2793" y="29153"/>
                    <a:pt x="5429" y="31542"/>
                  </a:cubicBezTo>
                  <a:cubicBezTo>
                    <a:pt x="5691" y="31782"/>
                    <a:pt x="5970" y="31875"/>
                    <a:pt x="6256" y="31875"/>
                  </a:cubicBezTo>
                  <a:cubicBezTo>
                    <a:pt x="6815" y="31875"/>
                    <a:pt x="7397" y="31519"/>
                    <a:pt x="7911" y="31231"/>
                  </a:cubicBezTo>
                  <a:cubicBezTo>
                    <a:pt x="9803" y="30239"/>
                    <a:pt x="11633" y="29122"/>
                    <a:pt x="13432" y="27943"/>
                  </a:cubicBezTo>
                  <a:cubicBezTo>
                    <a:pt x="15936" y="26320"/>
                    <a:pt x="18365" y="24586"/>
                    <a:pt x="20713" y="22748"/>
                  </a:cubicBezTo>
                  <a:lnTo>
                    <a:pt x="20713" y="22748"/>
                  </a:lnTo>
                  <a:cubicBezTo>
                    <a:pt x="21544" y="22413"/>
                    <a:pt x="22378" y="22080"/>
                    <a:pt x="23215" y="21748"/>
                  </a:cubicBezTo>
                  <a:lnTo>
                    <a:pt x="23215" y="21748"/>
                  </a:lnTo>
                  <a:cubicBezTo>
                    <a:pt x="23247" y="22096"/>
                    <a:pt x="23280" y="22443"/>
                    <a:pt x="23314" y="22791"/>
                  </a:cubicBezTo>
                  <a:lnTo>
                    <a:pt x="23314" y="22791"/>
                  </a:lnTo>
                  <a:cubicBezTo>
                    <a:pt x="23316" y="22847"/>
                    <a:pt x="23318" y="22902"/>
                    <a:pt x="23320" y="22958"/>
                  </a:cubicBezTo>
                  <a:lnTo>
                    <a:pt x="23320" y="22958"/>
                  </a:lnTo>
                  <a:cubicBezTo>
                    <a:pt x="22790" y="24132"/>
                    <a:pt x="22020" y="25224"/>
                    <a:pt x="21249" y="26299"/>
                  </a:cubicBezTo>
                  <a:cubicBezTo>
                    <a:pt x="19760" y="28347"/>
                    <a:pt x="18240" y="30332"/>
                    <a:pt x="16782" y="32379"/>
                  </a:cubicBezTo>
                  <a:cubicBezTo>
                    <a:pt x="16224" y="33201"/>
                    <a:pt x="13581" y="38166"/>
                    <a:pt x="15960" y="38166"/>
                  </a:cubicBezTo>
                  <a:cubicBezTo>
                    <a:pt x="16094" y="38166"/>
                    <a:pt x="16243" y="38151"/>
                    <a:pt x="16410" y="38118"/>
                  </a:cubicBezTo>
                  <a:cubicBezTo>
                    <a:pt x="17589" y="37900"/>
                    <a:pt x="18923" y="36443"/>
                    <a:pt x="19698" y="35605"/>
                  </a:cubicBezTo>
                  <a:cubicBezTo>
                    <a:pt x="20846" y="34364"/>
                    <a:pt x="21776" y="32937"/>
                    <a:pt x="22490" y="31417"/>
                  </a:cubicBezTo>
                  <a:cubicBezTo>
                    <a:pt x="23093" y="30020"/>
                    <a:pt x="23538" y="28568"/>
                    <a:pt x="23818" y="27085"/>
                  </a:cubicBezTo>
                  <a:lnTo>
                    <a:pt x="23818" y="27085"/>
                  </a:lnTo>
                  <a:cubicBezTo>
                    <a:pt x="24177" y="29736"/>
                    <a:pt x="24624" y="32371"/>
                    <a:pt x="25158" y="34985"/>
                  </a:cubicBezTo>
                  <a:cubicBezTo>
                    <a:pt x="25476" y="36578"/>
                    <a:pt x="25822" y="40662"/>
                    <a:pt x="28117" y="40662"/>
                  </a:cubicBezTo>
                  <a:cubicBezTo>
                    <a:pt x="28278" y="40662"/>
                    <a:pt x="28450" y="40642"/>
                    <a:pt x="28632" y="40599"/>
                  </a:cubicBezTo>
                  <a:cubicBezTo>
                    <a:pt x="31703" y="39855"/>
                    <a:pt x="29717" y="35543"/>
                    <a:pt x="29159" y="33775"/>
                  </a:cubicBezTo>
                  <a:cubicBezTo>
                    <a:pt x="27954" y="29891"/>
                    <a:pt x="26679" y="26029"/>
                    <a:pt x="25334" y="22191"/>
                  </a:cubicBezTo>
                  <a:lnTo>
                    <a:pt x="25334" y="22191"/>
                  </a:lnTo>
                  <a:cubicBezTo>
                    <a:pt x="27488" y="24147"/>
                    <a:pt x="30163" y="25520"/>
                    <a:pt x="32013" y="27819"/>
                  </a:cubicBezTo>
                  <a:cubicBezTo>
                    <a:pt x="33223" y="29339"/>
                    <a:pt x="34153" y="31076"/>
                    <a:pt x="34773" y="32906"/>
                  </a:cubicBezTo>
                  <a:cubicBezTo>
                    <a:pt x="35270" y="34395"/>
                    <a:pt x="35673" y="35822"/>
                    <a:pt x="36852" y="36908"/>
                  </a:cubicBezTo>
                  <a:cubicBezTo>
                    <a:pt x="36917" y="36962"/>
                    <a:pt x="37030" y="36990"/>
                    <a:pt x="37153" y="36990"/>
                  </a:cubicBezTo>
                  <a:cubicBezTo>
                    <a:pt x="37381" y="36990"/>
                    <a:pt x="37638" y="36893"/>
                    <a:pt x="37658" y="36691"/>
                  </a:cubicBezTo>
                  <a:cubicBezTo>
                    <a:pt x="38000" y="33279"/>
                    <a:pt x="36945" y="29897"/>
                    <a:pt x="34773" y="27292"/>
                  </a:cubicBezTo>
                  <a:cubicBezTo>
                    <a:pt x="33688" y="25989"/>
                    <a:pt x="32292" y="25027"/>
                    <a:pt x="30896" y="24066"/>
                  </a:cubicBezTo>
                  <a:cubicBezTo>
                    <a:pt x="29756" y="23272"/>
                    <a:pt x="28636" y="22439"/>
                    <a:pt x="27545" y="21567"/>
                  </a:cubicBezTo>
                  <a:lnTo>
                    <a:pt x="27545" y="21567"/>
                  </a:lnTo>
                  <a:cubicBezTo>
                    <a:pt x="29588" y="22664"/>
                    <a:pt x="31636" y="23792"/>
                    <a:pt x="33409" y="25183"/>
                  </a:cubicBezTo>
                  <a:cubicBezTo>
                    <a:pt x="35026" y="26434"/>
                    <a:pt x="35923" y="29186"/>
                    <a:pt x="38226" y="29186"/>
                  </a:cubicBezTo>
                  <a:cubicBezTo>
                    <a:pt x="38264" y="29186"/>
                    <a:pt x="38302" y="29186"/>
                    <a:pt x="38341" y="29184"/>
                  </a:cubicBezTo>
                  <a:cubicBezTo>
                    <a:pt x="38558" y="29184"/>
                    <a:pt x="38837" y="29029"/>
                    <a:pt x="38806" y="28812"/>
                  </a:cubicBezTo>
                  <a:cubicBezTo>
                    <a:pt x="38229" y="23274"/>
                    <a:pt x="31725" y="22564"/>
                    <a:pt x="27499" y="20696"/>
                  </a:cubicBezTo>
                  <a:lnTo>
                    <a:pt x="27499" y="20696"/>
                  </a:lnTo>
                  <a:cubicBezTo>
                    <a:pt x="30731" y="20733"/>
                    <a:pt x="33805" y="21903"/>
                    <a:pt x="36976" y="22422"/>
                  </a:cubicBezTo>
                  <a:cubicBezTo>
                    <a:pt x="37673" y="22527"/>
                    <a:pt x="38882" y="22682"/>
                    <a:pt x="40127" y="22682"/>
                  </a:cubicBezTo>
                  <a:cubicBezTo>
                    <a:pt x="41820" y="22682"/>
                    <a:pt x="43578" y="22395"/>
                    <a:pt x="44203" y="21305"/>
                  </a:cubicBezTo>
                  <a:cubicBezTo>
                    <a:pt x="44905" y="20042"/>
                    <a:pt x="43543" y="19761"/>
                    <a:pt x="42126" y="19761"/>
                  </a:cubicBezTo>
                  <a:cubicBezTo>
                    <a:pt x="41038" y="19761"/>
                    <a:pt x="39917" y="19927"/>
                    <a:pt x="39675" y="19940"/>
                  </a:cubicBezTo>
                  <a:cubicBezTo>
                    <a:pt x="38308" y="20004"/>
                    <a:pt x="36942" y="20035"/>
                    <a:pt x="35577" y="20035"/>
                  </a:cubicBezTo>
                  <a:cubicBezTo>
                    <a:pt x="32819" y="20035"/>
                    <a:pt x="30064" y="19906"/>
                    <a:pt x="27319" y="19648"/>
                  </a:cubicBezTo>
                  <a:lnTo>
                    <a:pt x="27319" y="19648"/>
                  </a:lnTo>
                  <a:cubicBezTo>
                    <a:pt x="30638" y="18934"/>
                    <a:pt x="34055" y="18315"/>
                    <a:pt x="37224" y="17180"/>
                  </a:cubicBezTo>
                  <a:cubicBezTo>
                    <a:pt x="39799" y="16280"/>
                    <a:pt x="42032" y="14636"/>
                    <a:pt x="42839" y="11937"/>
                  </a:cubicBezTo>
                  <a:cubicBezTo>
                    <a:pt x="42884" y="11754"/>
                    <a:pt x="42642" y="11706"/>
                    <a:pt x="42475" y="11706"/>
                  </a:cubicBezTo>
                  <a:cubicBezTo>
                    <a:pt x="42416" y="11706"/>
                    <a:pt x="42367" y="11712"/>
                    <a:pt x="42342" y="11720"/>
                  </a:cubicBezTo>
                  <a:cubicBezTo>
                    <a:pt x="36818" y="13427"/>
                    <a:pt x="31537" y="15861"/>
                    <a:pt x="26700" y="19023"/>
                  </a:cubicBezTo>
                  <a:lnTo>
                    <a:pt x="26700" y="19023"/>
                  </a:lnTo>
                  <a:cubicBezTo>
                    <a:pt x="29659" y="13104"/>
                    <a:pt x="37305" y="11275"/>
                    <a:pt x="40264" y="5268"/>
                  </a:cubicBezTo>
                  <a:cubicBezTo>
                    <a:pt x="40386" y="5045"/>
                    <a:pt x="40188" y="4981"/>
                    <a:pt x="39985" y="4981"/>
                  </a:cubicBezTo>
                  <a:cubicBezTo>
                    <a:pt x="39878" y="4981"/>
                    <a:pt x="39770" y="4999"/>
                    <a:pt x="39706" y="5020"/>
                  </a:cubicBezTo>
                  <a:cubicBezTo>
                    <a:pt x="36449" y="6292"/>
                    <a:pt x="34091" y="9270"/>
                    <a:pt x="31672" y="11658"/>
                  </a:cubicBezTo>
                  <a:lnTo>
                    <a:pt x="27081" y="16249"/>
                  </a:lnTo>
                  <a:cubicBezTo>
                    <a:pt x="26355" y="16975"/>
                    <a:pt x="25646" y="17651"/>
                    <a:pt x="25196" y="18507"/>
                  </a:cubicBezTo>
                  <a:lnTo>
                    <a:pt x="25196" y="18507"/>
                  </a:lnTo>
                  <a:cubicBezTo>
                    <a:pt x="25984" y="15558"/>
                    <a:pt x="25673" y="12349"/>
                    <a:pt x="25623" y="9301"/>
                  </a:cubicBezTo>
                  <a:cubicBezTo>
                    <a:pt x="25592" y="7222"/>
                    <a:pt x="25623" y="5113"/>
                    <a:pt x="25499" y="3035"/>
                  </a:cubicBezTo>
                  <a:cubicBezTo>
                    <a:pt x="25468" y="1980"/>
                    <a:pt x="25313" y="553"/>
                    <a:pt x="24134" y="150"/>
                  </a:cubicBezTo>
                  <a:cubicBezTo>
                    <a:pt x="23836" y="47"/>
                    <a:pt x="23567" y="0"/>
                    <a:pt x="23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70;p60"/>
            <p:cNvSpPr/>
            <p:nvPr/>
          </p:nvSpPr>
          <p:spPr>
            <a:xfrm>
              <a:off x="3729100" y="527400"/>
              <a:ext cx="187150" cy="468825"/>
            </a:xfrm>
            <a:custGeom>
              <a:avLst/>
              <a:gdLst/>
              <a:ahLst/>
              <a:cxnLst/>
              <a:rect l="l" t="t" r="r" b="b"/>
              <a:pathLst>
                <a:path w="7486" h="18753" extrusionOk="0">
                  <a:moveTo>
                    <a:pt x="6591" y="0"/>
                  </a:moveTo>
                  <a:cubicBezTo>
                    <a:pt x="6365" y="0"/>
                    <a:pt x="5974" y="153"/>
                    <a:pt x="5904" y="271"/>
                  </a:cubicBezTo>
                  <a:cubicBezTo>
                    <a:pt x="4322" y="2907"/>
                    <a:pt x="2802" y="5544"/>
                    <a:pt x="2398" y="8646"/>
                  </a:cubicBezTo>
                  <a:cubicBezTo>
                    <a:pt x="1933" y="12058"/>
                    <a:pt x="1127" y="15439"/>
                    <a:pt x="10" y="18696"/>
                  </a:cubicBezTo>
                  <a:cubicBezTo>
                    <a:pt x="0" y="18735"/>
                    <a:pt x="73" y="18752"/>
                    <a:pt x="179" y="18752"/>
                  </a:cubicBezTo>
                  <a:cubicBezTo>
                    <a:pt x="412" y="18752"/>
                    <a:pt x="805" y="18669"/>
                    <a:pt x="848" y="18541"/>
                  </a:cubicBezTo>
                  <a:lnTo>
                    <a:pt x="817" y="18541"/>
                  </a:lnTo>
                  <a:cubicBezTo>
                    <a:pt x="1747" y="15656"/>
                    <a:pt x="2802" y="12833"/>
                    <a:pt x="3081" y="9793"/>
                  </a:cubicBezTo>
                  <a:cubicBezTo>
                    <a:pt x="3441" y="6471"/>
                    <a:pt x="4542" y="3865"/>
                    <a:pt x="6164" y="1116"/>
                  </a:cubicBezTo>
                  <a:lnTo>
                    <a:pt x="6164" y="1116"/>
                  </a:lnTo>
                  <a:cubicBezTo>
                    <a:pt x="6183" y="2219"/>
                    <a:pt x="5335" y="3597"/>
                    <a:pt x="5066" y="4551"/>
                  </a:cubicBezTo>
                  <a:cubicBezTo>
                    <a:pt x="4663" y="6009"/>
                    <a:pt x="4353" y="7467"/>
                    <a:pt x="4136" y="8956"/>
                  </a:cubicBezTo>
                  <a:cubicBezTo>
                    <a:pt x="3546" y="12306"/>
                    <a:pt x="3019" y="15656"/>
                    <a:pt x="1034" y="18510"/>
                  </a:cubicBezTo>
                  <a:cubicBezTo>
                    <a:pt x="1024" y="18529"/>
                    <a:pt x="1083" y="18539"/>
                    <a:pt x="1173" y="18539"/>
                  </a:cubicBezTo>
                  <a:cubicBezTo>
                    <a:pt x="1381" y="18539"/>
                    <a:pt x="1754" y="18484"/>
                    <a:pt x="1840" y="18355"/>
                  </a:cubicBezTo>
                  <a:cubicBezTo>
                    <a:pt x="3732" y="15625"/>
                    <a:pt x="4322" y="12492"/>
                    <a:pt x="4880" y="9297"/>
                  </a:cubicBezTo>
                  <a:cubicBezTo>
                    <a:pt x="5128" y="7467"/>
                    <a:pt x="5531" y="5637"/>
                    <a:pt x="6028" y="3838"/>
                  </a:cubicBezTo>
                  <a:cubicBezTo>
                    <a:pt x="6400" y="2690"/>
                    <a:pt x="7486" y="1201"/>
                    <a:pt x="6741" y="53"/>
                  </a:cubicBezTo>
                  <a:cubicBezTo>
                    <a:pt x="6719" y="16"/>
                    <a:pt x="6663" y="0"/>
                    <a:pt x="6591" y="0"/>
                  </a:cubicBezTo>
                  <a:close/>
                </a:path>
              </a:pathLst>
            </a:custGeom>
            <a:solidFill>
              <a:srgbClr val="F09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979;p60"/>
          <p:cNvGrpSpPr/>
          <p:nvPr/>
        </p:nvGrpSpPr>
        <p:grpSpPr>
          <a:xfrm>
            <a:off x="6297594" y="545750"/>
            <a:ext cx="629725" cy="585275"/>
            <a:chOff x="4001525" y="4504350"/>
            <a:chExt cx="629725" cy="585275"/>
          </a:xfrm>
        </p:grpSpPr>
        <p:sp>
          <p:nvSpPr>
            <p:cNvPr id="46" name="Google Shape;3980;p60"/>
            <p:cNvSpPr/>
            <p:nvPr/>
          </p:nvSpPr>
          <p:spPr>
            <a:xfrm>
              <a:off x="4001525" y="4529500"/>
              <a:ext cx="629725" cy="558300"/>
            </a:xfrm>
            <a:custGeom>
              <a:avLst/>
              <a:gdLst/>
              <a:ahLst/>
              <a:cxnLst/>
              <a:rect l="l" t="t" r="r" b="b"/>
              <a:pathLst>
                <a:path w="25189" h="22332" extrusionOk="0">
                  <a:moveTo>
                    <a:pt x="14761" y="0"/>
                  </a:moveTo>
                  <a:cubicBezTo>
                    <a:pt x="11612" y="0"/>
                    <a:pt x="8476" y="611"/>
                    <a:pt x="5863" y="2169"/>
                  </a:cubicBezTo>
                  <a:cubicBezTo>
                    <a:pt x="2296" y="4309"/>
                    <a:pt x="1" y="8528"/>
                    <a:pt x="1211" y="12281"/>
                  </a:cubicBezTo>
                  <a:cubicBezTo>
                    <a:pt x="1769" y="14111"/>
                    <a:pt x="3103" y="15662"/>
                    <a:pt x="4530" y="17089"/>
                  </a:cubicBezTo>
                  <a:cubicBezTo>
                    <a:pt x="6763" y="19291"/>
                    <a:pt x="9369" y="21339"/>
                    <a:pt x="12533" y="22145"/>
                  </a:cubicBezTo>
                  <a:lnTo>
                    <a:pt x="13029" y="22331"/>
                  </a:lnTo>
                  <a:cubicBezTo>
                    <a:pt x="14177" y="20253"/>
                    <a:pt x="16565" y="19105"/>
                    <a:pt x="18550" y="17647"/>
                  </a:cubicBezTo>
                  <a:cubicBezTo>
                    <a:pt x="20505" y="16220"/>
                    <a:pt x="22180" y="14421"/>
                    <a:pt x="23420" y="12312"/>
                  </a:cubicBezTo>
                  <a:cubicBezTo>
                    <a:pt x="24475" y="10575"/>
                    <a:pt x="25188" y="8590"/>
                    <a:pt x="25126" y="6604"/>
                  </a:cubicBezTo>
                  <a:cubicBezTo>
                    <a:pt x="25064" y="4526"/>
                    <a:pt x="24010" y="2603"/>
                    <a:pt x="22273" y="1455"/>
                  </a:cubicBezTo>
                  <a:cubicBezTo>
                    <a:pt x="21063" y="680"/>
                    <a:pt x="19574" y="370"/>
                    <a:pt x="18085" y="215"/>
                  </a:cubicBezTo>
                  <a:cubicBezTo>
                    <a:pt x="16991" y="77"/>
                    <a:pt x="15875" y="0"/>
                    <a:pt x="14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81;p60"/>
            <p:cNvSpPr/>
            <p:nvPr/>
          </p:nvSpPr>
          <p:spPr>
            <a:xfrm>
              <a:off x="4312800" y="4543525"/>
              <a:ext cx="271925" cy="536825"/>
            </a:xfrm>
            <a:custGeom>
              <a:avLst/>
              <a:gdLst/>
              <a:ahLst/>
              <a:cxnLst/>
              <a:rect l="l" t="t" r="r" b="b"/>
              <a:pathLst>
                <a:path w="10877" h="21473" extrusionOk="0">
                  <a:moveTo>
                    <a:pt x="10715" y="0"/>
                  </a:moveTo>
                  <a:cubicBezTo>
                    <a:pt x="10550" y="0"/>
                    <a:pt x="10287" y="84"/>
                    <a:pt x="10287" y="212"/>
                  </a:cubicBezTo>
                  <a:cubicBezTo>
                    <a:pt x="10318" y="4275"/>
                    <a:pt x="9605" y="8370"/>
                    <a:pt x="7495" y="11875"/>
                  </a:cubicBezTo>
                  <a:cubicBezTo>
                    <a:pt x="5417" y="15318"/>
                    <a:pt x="2253" y="17986"/>
                    <a:pt x="51" y="21367"/>
                  </a:cubicBezTo>
                  <a:cubicBezTo>
                    <a:pt x="0" y="21443"/>
                    <a:pt x="57" y="21472"/>
                    <a:pt x="150" y="21472"/>
                  </a:cubicBezTo>
                  <a:cubicBezTo>
                    <a:pt x="284" y="21472"/>
                    <a:pt x="492" y="21410"/>
                    <a:pt x="547" y="21336"/>
                  </a:cubicBezTo>
                  <a:cubicBezTo>
                    <a:pt x="2842" y="17862"/>
                    <a:pt x="6130" y="15132"/>
                    <a:pt x="8209" y="11565"/>
                  </a:cubicBezTo>
                  <a:cubicBezTo>
                    <a:pt x="10194" y="8060"/>
                    <a:pt x="10876" y="4058"/>
                    <a:pt x="10845" y="57"/>
                  </a:cubicBezTo>
                  <a:cubicBezTo>
                    <a:pt x="10845" y="18"/>
                    <a:pt x="10790" y="0"/>
                    <a:pt x="10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82;p60"/>
            <p:cNvSpPr/>
            <p:nvPr/>
          </p:nvSpPr>
          <p:spPr>
            <a:xfrm>
              <a:off x="4308625" y="4535350"/>
              <a:ext cx="176050" cy="552825"/>
            </a:xfrm>
            <a:custGeom>
              <a:avLst/>
              <a:gdLst/>
              <a:ahLst/>
              <a:cxnLst/>
              <a:rect l="l" t="t" r="r" b="b"/>
              <a:pathLst>
                <a:path w="7042" h="22113" extrusionOk="0">
                  <a:moveTo>
                    <a:pt x="5889" y="0"/>
                  </a:moveTo>
                  <a:cubicBezTo>
                    <a:pt x="5710" y="0"/>
                    <a:pt x="5481" y="116"/>
                    <a:pt x="5522" y="260"/>
                  </a:cubicBezTo>
                  <a:cubicBezTo>
                    <a:pt x="6514" y="4230"/>
                    <a:pt x="6235" y="8418"/>
                    <a:pt x="4684" y="12202"/>
                  </a:cubicBezTo>
                  <a:cubicBezTo>
                    <a:pt x="3319" y="15490"/>
                    <a:pt x="0" y="18220"/>
                    <a:pt x="31" y="21973"/>
                  </a:cubicBezTo>
                  <a:cubicBezTo>
                    <a:pt x="31" y="22072"/>
                    <a:pt x="121" y="22112"/>
                    <a:pt x="228" y="22112"/>
                  </a:cubicBezTo>
                  <a:cubicBezTo>
                    <a:pt x="389" y="22112"/>
                    <a:pt x="590" y="22023"/>
                    <a:pt x="590" y="21911"/>
                  </a:cubicBezTo>
                  <a:cubicBezTo>
                    <a:pt x="559" y="18034"/>
                    <a:pt x="4157" y="15025"/>
                    <a:pt x="5491" y="11551"/>
                  </a:cubicBezTo>
                  <a:cubicBezTo>
                    <a:pt x="6825" y="7890"/>
                    <a:pt x="7042" y="3889"/>
                    <a:pt x="6080" y="105"/>
                  </a:cubicBezTo>
                  <a:cubicBezTo>
                    <a:pt x="6059" y="31"/>
                    <a:pt x="5981" y="0"/>
                    <a:pt x="5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83;p60"/>
            <p:cNvSpPr/>
            <p:nvPr/>
          </p:nvSpPr>
          <p:spPr>
            <a:xfrm>
              <a:off x="4302775" y="4504350"/>
              <a:ext cx="120650" cy="585275"/>
            </a:xfrm>
            <a:custGeom>
              <a:avLst/>
              <a:gdLst/>
              <a:ahLst/>
              <a:cxnLst/>
              <a:rect l="l" t="t" r="r" b="b"/>
              <a:pathLst>
                <a:path w="4826" h="23411" extrusionOk="0">
                  <a:moveTo>
                    <a:pt x="481" y="0"/>
                  </a:moveTo>
                  <a:cubicBezTo>
                    <a:pt x="297" y="0"/>
                    <a:pt x="1" y="126"/>
                    <a:pt x="48" y="197"/>
                  </a:cubicBezTo>
                  <a:cubicBezTo>
                    <a:pt x="4236" y="7362"/>
                    <a:pt x="452" y="15706"/>
                    <a:pt x="514" y="23368"/>
                  </a:cubicBezTo>
                  <a:cubicBezTo>
                    <a:pt x="514" y="23397"/>
                    <a:pt x="567" y="23411"/>
                    <a:pt x="641" y="23411"/>
                  </a:cubicBezTo>
                  <a:cubicBezTo>
                    <a:pt x="806" y="23411"/>
                    <a:pt x="1072" y="23342"/>
                    <a:pt x="1072" y="23213"/>
                  </a:cubicBezTo>
                  <a:cubicBezTo>
                    <a:pt x="1010" y="15582"/>
                    <a:pt x="4825" y="7207"/>
                    <a:pt x="607" y="42"/>
                  </a:cubicBezTo>
                  <a:cubicBezTo>
                    <a:pt x="585" y="12"/>
                    <a:pt x="538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4;p60"/>
            <p:cNvSpPr/>
            <p:nvPr/>
          </p:nvSpPr>
          <p:spPr>
            <a:xfrm>
              <a:off x="4123675" y="4540475"/>
              <a:ext cx="194825" cy="540825"/>
            </a:xfrm>
            <a:custGeom>
              <a:avLst/>
              <a:gdLst/>
              <a:ahLst/>
              <a:cxnLst/>
              <a:rect l="l" t="t" r="r" b="b"/>
              <a:pathLst>
                <a:path w="7793" h="21633" extrusionOk="0">
                  <a:moveTo>
                    <a:pt x="513" y="1"/>
                  </a:moveTo>
                  <a:cubicBezTo>
                    <a:pt x="328" y="1"/>
                    <a:pt x="1" y="158"/>
                    <a:pt x="78" y="210"/>
                  </a:cubicBezTo>
                  <a:cubicBezTo>
                    <a:pt x="2932" y="2319"/>
                    <a:pt x="3893" y="5731"/>
                    <a:pt x="4607" y="9019"/>
                  </a:cubicBezTo>
                  <a:cubicBezTo>
                    <a:pt x="5506" y="13207"/>
                    <a:pt x="6344" y="17394"/>
                    <a:pt x="7212" y="21582"/>
                  </a:cubicBezTo>
                  <a:cubicBezTo>
                    <a:pt x="7221" y="21617"/>
                    <a:pt x="7273" y="21633"/>
                    <a:pt x="7342" y="21633"/>
                  </a:cubicBezTo>
                  <a:cubicBezTo>
                    <a:pt x="7514" y="21633"/>
                    <a:pt x="7793" y="21538"/>
                    <a:pt x="7771" y="21427"/>
                  </a:cubicBezTo>
                  <a:cubicBezTo>
                    <a:pt x="6871" y="17053"/>
                    <a:pt x="6034" y="12679"/>
                    <a:pt x="5041" y="8306"/>
                  </a:cubicBezTo>
                  <a:cubicBezTo>
                    <a:pt x="4328" y="5173"/>
                    <a:pt x="3304" y="2009"/>
                    <a:pt x="605" y="24"/>
                  </a:cubicBezTo>
                  <a:cubicBezTo>
                    <a:pt x="584" y="8"/>
                    <a:pt x="551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5;p60"/>
            <p:cNvSpPr/>
            <p:nvPr/>
          </p:nvSpPr>
          <p:spPr>
            <a:xfrm>
              <a:off x="4029600" y="4641300"/>
              <a:ext cx="300875" cy="442875"/>
            </a:xfrm>
            <a:custGeom>
              <a:avLst/>
              <a:gdLst/>
              <a:ahLst/>
              <a:cxnLst/>
              <a:rect l="l" t="t" r="r" b="b"/>
              <a:pathLst>
                <a:path w="12035" h="17715" extrusionOk="0">
                  <a:moveTo>
                    <a:pt x="512" y="1"/>
                  </a:moveTo>
                  <a:cubicBezTo>
                    <a:pt x="313" y="1"/>
                    <a:pt x="0" y="168"/>
                    <a:pt x="181" y="271"/>
                  </a:cubicBezTo>
                  <a:cubicBezTo>
                    <a:pt x="3593" y="2226"/>
                    <a:pt x="4213" y="7592"/>
                    <a:pt x="5578" y="10942"/>
                  </a:cubicBezTo>
                  <a:cubicBezTo>
                    <a:pt x="6726" y="13796"/>
                    <a:pt x="8494" y="16401"/>
                    <a:pt x="11379" y="17704"/>
                  </a:cubicBezTo>
                  <a:cubicBezTo>
                    <a:pt x="11401" y="17712"/>
                    <a:pt x="11428" y="17715"/>
                    <a:pt x="11458" y="17715"/>
                  </a:cubicBezTo>
                  <a:cubicBezTo>
                    <a:pt x="11674" y="17715"/>
                    <a:pt x="12035" y="17534"/>
                    <a:pt x="11844" y="17425"/>
                  </a:cubicBezTo>
                  <a:cubicBezTo>
                    <a:pt x="8091" y="15750"/>
                    <a:pt x="6446" y="11935"/>
                    <a:pt x="5206" y="8274"/>
                  </a:cubicBezTo>
                  <a:cubicBezTo>
                    <a:pt x="4244" y="5420"/>
                    <a:pt x="3438" y="1605"/>
                    <a:pt x="615" y="23"/>
                  </a:cubicBezTo>
                  <a:cubicBezTo>
                    <a:pt x="589" y="7"/>
                    <a:pt x="553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3958;p60"/>
          <p:cNvGrpSpPr/>
          <p:nvPr/>
        </p:nvGrpSpPr>
        <p:grpSpPr>
          <a:xfrm>
            <a:off x="3913902" y="3620362"/>
            <a:ext cx="1333925" cy="1359300"/>
            <a:chOff x="6026925" y="961050"/>
            <a:chExt cx="1333925" cy="1359300"/>
          </a:xfrm>
        </p:grpSpPr>
        <p:sp>
          <p:nvSpPr>
            <p:cNvPr id="53" name="Google Shape;3959;p60"/>
            <p:cNvSpPr/>
            <p:nvPr/>
          </p:nvSpPr>
          <p:spPr>
            <a:xfrm>
              <a:off x="6062775" y="1058175"/>
              <a:ext cx="1163250" cy="1141150"/>
            </a:xfrm>
            <a:custGeom>
              <a:avLst/>
              <a:gdLst/>
              <a:ahLst/>
              <a:cxnLst/>
              <a:rect l="l" t="t" r="r" b="b"/>
              <a:pathLst>
                <a:path w="46530" h="45646" extrusionOk="0">
                  <a:moveTo>
                    <a:pt x="21793" y="1"/>
                  </a:moveTo>
                  <a:cubicBezTo>
                    <a:pt x="15908" y="1"/>
                    <a:pt x="10083" y="2230"/>
                    <a:pt x="6390" y="6802"/>
                  </a:cubicBezTo>
                  <a:cubicBezTo>
                    <a:pt x="4808" y="8787"/>
                    <a:pt x="3598" y="11020"/>
                    <a:pt x="2730" y="13409"/>
                  </a:cubicBezTo>
                  <a:cubicBezTo>
                    <a:pt x="0" y="20729"/>
                    <a:pt x="403" y="29291"/>
                    <a:pt x="4963" y="35650"/>
                  </a:cubicBezTo>
                  <a:cubicBezTo>
                    <a:pt x="7259" y="38876"/>
                    <a:pt x="19077" y="44490"/>
                    <a:pt x="19077" y="44490"/>
                  </a:cubicBezTo>
                  <a:cubicBezTo>
                    <a:pt x="21754" y="45197"/>
                    <a:pt x="24537" y="45646"/>
                    <a:pt x="27302" y="45646"/>
                  </a:cubicBezTo>
                  <a:cubicBezTo>
                    <a:pt x="29023" y="45646"/>
                    <a:pt x="30738" y="45472"/>
                    <a:pt x="32415" y="45079"/>
                  </a:cubicBezTo>
                  <a:cubicBezTo>
                    <a:pt x="36820" y="44056"/>
                    <a:pt x="40946" y="41450"/>
                    <a:pt x="43117" y="37511"/>
                  </a:cubicBezTo>
                  <a:cubicBezTo>
                    <a:pt x="44141" y="35494"/>
                    <a:pt x="44792" y="33323"/>
                    <a:pt x="45071" y="31090"/>
                  </a:cubicBezTo>
                  <a:cubicBezTo>
                    <a:pt x="46529" y="20946"/>
                    <a:pt x="42869" y="9780"/>
                    <a:pt x="34463" y="3855"/>
                  </a:cubicBezTo>
                  <a:cubicBezTo>
                    <a:pt x="30822" y="1302"/>
                    <a:pt x="26290" y="1"/>
                    <a:pt x="21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60;p60"/>
            <p:cNvSpPr/>
            <p:nvPr/>
          </p:nvSpPr>
          <p:spPr>
            <a:xfrm>
              <a:off x="6026925" y="961050"/>
              <a:ext cx="1333925" cy="1359300"/>
            </a:xfrm>
            <a:custGeom>
              <a:avLst/>
              <a:gdLst/>
              <a:ahLst/>
              <a:cxnLst/>
              <a:rect l="l" t="t" r="r" b="b"/>
              <a:pathLst>
                <a:path w="53357" h="54372" extrusionOk="0">
                  <a:moveTo>
                    <a:pt x="35631" y="13331"/>
                  </a:moveTo>
                  <a:lnTo>
                    <a:pt x="37228" y="21241"/>
                  </a:lnTo>
                  <a:lnTo>
                    <a:pt x="37228" y="21241"/>
                  </a:lnTo>
                  <a:cubicBezTo>
                    <a:pt x="37187" y="21083"/>
                    <a:pt x="37147" y="20926"/>
                    <a:pt x="37106" y="20768"/>
                  </a:cubicBezTo>
                  <a:cubicBezTo>
                    <a:pt x="36504" y="18300"/>
                    <a:pt x="35924" y="15833"/>
                    <a:pt x="35631" y="13331"/>
                  </a:cubicBezTo>
                  <a:close/>
                  <a:moveTo>
                    <a:pt x="1183" y="19160"/>
                  </a:moveTo>
                  <a:cubicBezTo>
                    <a:pt x="1859" y="20981"/>
                    <a:pt x="2459" y="22838"/>
                    <a:pt x="3032" y="24706"/>
                  </a:cubicBezTo>
                  <a:lnTo>
                    <a:pt x="3032" y="24706"/>
                  </a:lnTo>
                  <a:cubicBezTo>
                    <a:pt x="2859" y="24232"/>
                    <a:pt x="2688" y="23757"/>
                    <a:pt x="2520" y="23280"/>
                  </a:cubicBezTo>
                  <a:cubicBezTo>
                    <a:pt x="2496" y="23175"/>
                    <a:pt x="2402" y="23132"/>
                    <a:pt x="2298" y="23132"/>
                  </a:cubicBezTo>
                  <a:cubicBezTo>
                    <a:pt x="2202" y="23132"/>
                    <a:pt x="2097" y="23168"/>
                    <a:pt x="2029" y="23227"/>
                  </a:cubicBezTo>
                  <a:lnTo>
                    <a:pt x="2029" y="23227"/>
                  </a:lnTo>
                  <a:cubicBezTo>
                    <a:pt x="1738" y="21873"/>
                    <a:pt x="1455" y="20518"/>
                    <a:pt x="1183" y="19160"/>
                  </a:cubicBezTo>
                  <a:close/>
                  <a:moveTo>
                    <a:pt x="28509" y="8262"/>
                  </a:moveTo>
                  <a:cubicBezTo>
                    <a:pt x="31507" y="17579"/>
                    <a:pt x="34643" y="26863"/>
                    <a:pt x="38348" y="35913"/>
                  </a:cubicBezTo>
                  <a:lnTo>
                    <a:pt x="38348" y="35913"/>
                  </a:lnTo>
                  <a:cubicBezTo>
                    <a:pt x="33867" y="27172"/>
                    <a:pt x="30559" y="17874"/>
                    <a:pt x="28509" y="8262"/>
                  </a:cubicBezTo>
                  <a:close/>
                  <a:moveTo>
                    <a:pt x="35752" y="10631"/>
                  </a:moveTo>
                  <a:cubicBezTo>
                    <a:pt x="38364" y="17144"/>
                    <a:pt x="41012" y="23650"/>
                    <a:pt x="43942" y="30021"/>
                  </a:cubicBezTo>
                  <a:lnTo>
                    <a:pt x="43942" y="30021"/>
                  </a:lnTo>
                  <a:cubicBezTo>
                    <a:pt x="44479" y="32925"/>
                    <a:pt x="45015" y="35829"/>
                    <a:pt x="45551" y="38736"/>
                  </a:cubicBezTo>
                  <a:lnTo>
                    <a:pt x="45551" y="38736"/>
                  </a:lnTo>
                  <a:cubicBezTo>
                    <a:pt x="41387" y="29696"/>
                    <a:pt x="38110" y="20284"/>
                    <a:pt x="35752" y="10631"/>
                  </a:cubicBezTo>
                  <a:close/>
                  <a:moveTo>
                    <a:pt x="43195" y="22821"/>
                  </a:moveTo>
                  <a:cubicBezTo>
                    <a:pt x="44851" y="28554"/>
                    <a:pt x="46894" y="34174"/>
                    <a:pt x="49310" y="39645"/>
                  </a:cubicBezTo>
                  <a:lnTo>
                    <a:pt x="49310" y="39645"/>
                  </a:lnTo>
                  <a:cubicBezTo>
                    <a:pt x="47611" y="36467"/>
                    <a:pt x="46024" y="33233"/>
                    <a:pt x="44516" y="29962"/>
                  </a:cubicBezTo>
                  <a:lnTo>
                    <a:pt x="44516" y="29962"/>
                  </a:lnTo>
                  <a:cubicBezTo>
                    <a:pt x="44076" y="27583"/>
                    <a:pt x="43636" y="25202"/>
                    <a:pt x="43195" y="22821"/>
                  </a:cubicBezTo>
                  <a:close/>
                  <a:moveTo>
                    <a:pt x="5925" y="12022"/>
                  </a:moveTo>
                  <a:cubicBezTo>
                    <a:pt x="8740" y="22991"/>
                    <a:pt x="11721" y="33967"/>
                    <a:pt x="16291" y="44334"/>
                  </a:cubicBezTo>
                  <a:lnTo>
                    <a:pt x="16291" y="44334"/>
                  </a:lnTo>
                  <a:cubicBezTo>
                    <a:pt x="13029" y="37637"/>
                    <a:pt x="10108" y="30775"/>
                    <a:pt x="7538" y="23779"/>
                  </a:cubicBezTo>
                  <a:lnTo>
                    <a:pt x="7538" y="23779"/>
                  </a:lnTo>
                  <a:cubicBezTo>
                    <a:pt x="6826" y="19889"/>
                    <a:pt x="6263" y="15973"/>
                    <a:pt x="5925" y="12022"/>
                  </a:cubicBezTo>
                  <a:close/>
                  <a:moveTo>
                    <a:pt x="7537" y="36746"/>
                  </a:moveTo>
                  <a:lnTo>
                    <a:pt x="7537" y="36746"/>
                  </a:lnTo>
                  <a:cubicBezTo>
                    <a:pt x="8904" y="39538"/>
                    <a:pt x="10374" y="42279"/>
                    <a:pt x="11945" y="44963"/>
                  </a:cubicBezTo>
                  <a:lnTo>
                    <a:pt x="11945" y="44963"/>
                  </a:lnTo>
                  <a:cubicBezTo>
                    <a:pt x="11981" y="45098"/>
                    <a:pt x="12017" y="45234"/>
                    <a:pt x="12053" y="45369"/>
                  </a:cubicBezTo>
                  <a:lnTo>
                    <a:pt x="12053" y="45369"/>
                  </a:lnTo>
                  <a:cubicBezTo>
                    <a:pt x="10147" y="42686"/>
                    <a:pt x="8722" y="39773"/>
                    <a:pt x="7537" y="36746"/>
                  </a:cubicBezTo>
                  <a:close/>
                  <a:moveTo>
                    <a:pt x="11805" y="19419"/>
                  </a:moveTo>
                  <a:cubicBezTo>
                    <a:pt x="12750" y="22937"/>
                    <a:pt x="13810" y="26422"/>
                    <a:pt x="14982" y="29869"/>
                  </a:cubicBezTo>
                  <a:lnTo>
                    <a:pt x="14982" y="29869"/>
                  </a:lnTo>
                  <a:cubicBezTo>
                    <a:pt x="15956" y="35480"/>
                    <a:pt x="17013" y="41068"/>
                    <a:pt x="18053" y="46668"/>
                  </a:cubicBezTo>
                  <a:lnTo>
                    <a:pt x="18053" y="46668"/>
                  </a:lnTo>
                  <a:cubicBezTo>
                    <a:pt x="15694" y="37656"/>
                    <a:pt x="13609" y="28571"/>
                    <a:pt x="11805" y="19419"/>
                  </a:cubicBezTo>
                  <a:close/>
                  <a:moveTo>
                    <a:pt x="14009" y="5873"/>
                  </a:moveTo>
                  <a:lnTo>
                    <a:pt x="14009" y="5873"/>
                  </a:lnTo>
                  <a:cubicBezTo>
                    <a:pt x="15759" y="14270"/>
                    <a:pt x="17553" y="22685"/>
                    <a:pt x="19786" y="30969"/>
                  </a:cubicBezTo>
                  <a:lnTo>
                    <a:pt x="19786" y="30969"/>
                  </a:lnTo>
                  <a:cubicBezTo>
                    <a:pt x="20690" y="36498"/>
                    <a:pt x="21671" y="42016"/>
                    <a:pt x="22730" y="47526"/>
                  </a:cubicBezTo>
                  <a:lnTo>
                    <a:pt x="22730" y="47526"/>
                  </a:lnTo>
                  <a:cubicBezTo>
                    <a:pt x="20000" y="41750"/>
                    <a:pt x="17605" y="35827"/>
                    <a:pt x="15555" y="29791"/>
                  </a:cubicBezTo>
                  <a:lnTo>
                    <a:pt x="15555" y="29791"/>
                  </a:lnTo>
                  <a:cubicBezTo>
                    <a:pt x="15373" y="28748"/>
                    <a:pt x="15195" y="27705"/>
                    <a:pt x="15021" y="26662"/>
                  </a:cubicBezTo>
                  <a:cubicBezTo>
                    <a:pt x="14400" y="23063"/>
                    <a:pt x="13842" y="19434"/>
                    <a:pt x="13470" y="15805"/>
                  </a:cubicBezTo>
                  <a:cubicBezTo>
                    <a:pt x="13099" y="12473"/>
                    <a:pt x="12703" y="9010"/>
                    <a:pt x="14009" y="5873"/>
                  </a:cubicBezTo>
                  <a:close/>
                  <a:moveTo>
                    <a:pt x="26784" y="2859"/>
                  </a:moveTo>
                  <a:cubicBezTo>
                    <a:pt x="26870" y="3132"/>
                    <a:pt x="26957" y="3405"/>
                    <a:pt x="27044" y="3678"/>
                  </a:cubicBezTo>
                  <a:lnTo>
                    <a:pt x="27044" y="3678"/>
                  </a:lnTo>
                  <a:cubicBezTo>
                    <a:pt x="29312" y="18770"/>
                    <a:pt x="34729" y="33196"/>
                    <a:pt x="37452" y="48195"/>
                  </a:cubicBezTo>
                  <a:lnTo>
                    <a:pt x="37452" y="48195"/>
                  </a:lnTo>
                  <a:cubicBezTo>
                    <a:pt x="37248" y="47871"/>
                    <a:pt x="37046" y="47547"/>
                    <a:pt x="36846" y="47222"/>
                  </a:cubicBezTo>
                  <a:lnTo>
                    <a:pt x="36846" y="47222"/>
                  </a:lnTo>
                  <a:cubicBezTo>
                    <a:pt x="32447" y="32673"/>
                    <a:pt x="28358" y="17993"/>
                    <a:pt x="26784" y="2859"/>
                  </a:cubicBezTo>
                  <a:close/>
                  <a:moveTo>
                    <a:pt x="19713" y="4423"/>
                  </a:moveTo>
                  <a:cubicBezTo>
                    <a:pt x="19908" y="4423"/>
                    <a:pt x="19851" y="4832"/>
                    <a:pt x="19984" y="5320"/>
                  </a:cubicBezTo>
                  <a:cubicBezTo>
                    <a:pt x="20883" y="8515"/>
                    <a:pt x="21814" y="11710"/>
                    <a:pt x="22744" y="14905"/>
                  </a:cubicBezTo>
                  <a:cubicBezTo>
                    <a:pt x="23692" y="18105"/>
                    <a:pt x="24686" y="21289"/>
                    <a:pt x="25739" y="24450"/>
                  </a:cubicBezTo>
                  <a:lnTo>
                    <a:pt x="25739" y="24450"/>
                  </a:lnTo>
                  <a:cubicBezTo>
                    <a:pt x="27479" y="32781"/>
                    <a:pt x="29553" y="41044"/>
                    <a:pt x="31953" y="49219"/>
                  </a:cubicBezTo>
                  <a:lnTo>
                    <a:pt x="31953" y="49219"/>
                  </a:lnTo>
                  <a:cubicBezTo>
                    <a:pt x="27858" y="40661"/>
                    <a:pt x="24040" y="31942"/>
                    <a:pt x="21122" y="22953"/>
                  </a:cubicBezTo>
                  <a:lnTo>
                    <a:pt x="21122" y="22953"/>
                  </a:lnTo>
                  <a:cubicBezTo>
                    <a:pt x="20613" y="19866"/>
                    <a:pt x="20161" y="16769"/>
                    <a:pt x="19767" y="13665"/>
                  </a:cubicBezTo>
                  <a:cubicBezTo>
                    <a:pt x="19549" y="11927"/>
                    <a:pt x="19363" y="10190"/>
                    <a:pt x="19177" y="8453"/>
                  </a:cubicBezTo>
                  <a:cubicBezTo>
                    <a:pt x="19084" y="7678"/>
                    <a:pt x="18960" y="6871"/>
                    <a:pt x="18929" y="6034"/>
                  </a:cubicBezTo>
                  <a:cubicBezTo>
                    <a:pt x="18898" y="5382"/>
                    <a:pt x="18743" y="5103"/>
                    <a:pt x="19332" y="4638"/>
                  </a:cubicBezTo>
                  <a:cubicBezTo>
                    <a:pt x="19518" y="4488"/>
                    <a:pt x="19635" y="4423"/>
                    <a:pt x="19713" y="4423"/>
                  </a:cubicBezTo>
                  <a:close/>
                  <a:moveTo>
                    <a:pt x="17679" y="12818"/>
                  </a:moveTo>
                  <a:lnTo>
                    <a:pt x="17679" y="12818"/>
                  </a:lnTo>
                  <a:cubicBezTo>
                    <a:pt x="18487" y="16287"/>
                    <a:pt x="19455" y="19711"/>
                    <a:pt x="20550" y="23095"/>
                  </a:cubicBezTo>
                  <a:lnTo>
                    <a:pt x="20550" y="23095"/>
                  </a:lnTo>
                  <a:cubicBezTo>
                    <a:pt x="20688" y="23933"/>
                    <a:pt x="20830" y="24770"/>
                    <a:pt x="20976" y="25607"/>
                  </a:cubicBezTo>
                  <a:cubicBezTo>
                    <a:pt x="22384" y="33565"/>
                    <a:pt x="24171" y="41482"/>
                    <a:pt x="26321" y="49286"/>
                  </a:cubicBezTo>
                  <a:lnTo>
                    <a:pt x="26321" y="49286"/>
                  </a:lnTo>
                  <a:cubicBezTo>
                    <a:pt x="23974" y="43268"/>
                    <a:pt x="22044" y="37112"/>
                    <a:pt x="20362" y="30881"/>
                  </a:cubicBezTo>
                  <a:lnTo>
                    <a:pt x="20362" y="30881"/>
                  </a:lnTo>
                  <a:cubicBezTo>
                    <a:pt x="19374" y="24874"/>
                    <a:pt x="18480" y="18854"/>
                    <a:pt x="17679" y="12818"/>
                  </a:cubicBezTo>
                  <a:close/>
                  <a:moveTo>
                    <a:pt x="41002" y="37013"/>
                  </a:moveTo>
                  <a:cubicBezTo>
                    <a:pt x="42330" y="41332"/>
                    <a:pt x="43751" y="45621"/>
                    <a:pt x="45279" y="49881"/>
                  </a:cubicBezTo>
                  <a:lnTo>
                    <a:pt x="45279" y="49881"/>
                  </a:lnTo>
                  <a:cubicBezTo>
                    <a:pt x="44133" y="47616"/>
                    <a:pt x="43041" y="45328"/>
                    <a:pt x="41995" y="43021"/>
                  </a:cubicBezTo>
                  <a:lnTo>
                    <a:pt x="41995" y="43021"/>
                  </a:lnTo>
                  <a:cubicBezTo>
                    <a:pt x="42106" y="42971"/>
                    <a:pt x="42191" y="42876"/>
                    <a:pt x="42163" y="42761"/>
                  </a:cubicBezTo>
                  <a:lnTo>
                    <a:pt x="41002" y="37013"/>
                  </a:lnTo>
                  <a:close/>
                  <a:moveTo>
                    <a:pt x="32194" y="40036"/>
                  </a:moveTo>
                  <a:cubicBezTo>
                    <a:pt x="33437" y="42515"/>
                    <a:pt x="34786" y="44947"/>
                    <a:pt x="36241" y="47324"/>
                  </a:cubicBezTo>
                  <a:lnTo>
                    <a:pt x="36241" y="47324"/>
                  </a:lnTo>
                  <a:cubicBezTo>
                    <a:pt x="36591" y="48481"/>
                    <a:pt x="36942" y="49638"/>
                    <a:pt x="37295" y="50793"/>
                  </a:cubicBezTo>
                  <a:lnTo>
                    <a:pt x="37295" y="50793"/>
                  </a:lnTo>
                  <a:cubicBezTo>
                    <a:pt x="35439" y="47275"/>
                    <a:pt x="33750" y="43683"/>
                    <a:pt x="32194" y="40036"/>
                  </a:cubicBezTo>
                  <a:close/>
                  <a:moveTo>
                    <a:pt x="26288" y="1"/>
                  </a:moveTo>
                  <a:cubicBezTo>
                    <a:pt x="26119" y="1"/>
                    <a:pt x="25919" y="135"/>
                    <a:pt x="25939" y="295"/>
                  </a:cubicBezTo>
                  <a:cubicBezTo>
                    <a:pt x="27214" y="15591"/>
                    <a:pt x="31172" y="30407"/>
                    <a:pt x="35563" y="45072"/>
                  </a:cubicBezTo>
                  <a:lnTo>
                    <a:pt x="35563" y="45072"/>
                  </a:lnTo>
                  <a:cubicBezTo>
                    <a:pt x="31234" y="37605"/>
                    <a:pt x="27916" y="29611"/>
                    <a:pt x="25683" y="21308"/>
                  </a:cubicBezTo>
                  <a:lnTo>
                    <a:pt x="25683" y="21308"/>
                  </a:lnTo>
                  <a:cubicBezTo>
                    <a:pt x="24458" y="15145"/>
                    <a:pt x="23416" y="8945"/>
                    <a:pt x="22558" y="2715"/>
                  </a:cubicBezTo>
                  <a:cubicBezTo>
                    <a:pt x="22546" y="2618"/>
                    <a:pt x="22458" y="2578"/>
                    <a:pt x="22356" y="2578"/>
                  </a:cubicBezTo>
                  <a:cubicBezTo>
                    <a:pt x="22196" y="2578"/>
                    <a:pt x="22000" y="2675"/>
                    <a:pt x="22000" y="2808"/>
                  </a:cubicBezTo>
                  <a:cubicBezTo>
                    <a:pt x="22001" y="2828"/>
                    <a:pt x="22003" y="2849"/>
                    <a:pt x="22004" y="2869"/>
                  </a:cubicBezTo>
                  <a:lnTo>
                    <a:pt x="22004" y="2869"/>
                  </a:lnTo>
                  <a:lnTo>
                    <a:pt x="22000" y="2870"/>
                  </a:lnTo>
                  <a:cubicBezTo>
                    <a:pt x="22003" y="2892"/>
                    <a:pt x="22006" y="2914"/>
                    <a:pt x="22009" y="2936"/>
                  </a:cubicBezTo>
                  <a:lnTo>
                    <a:pt x="22009" y="2936"/>
                  </a:lnTo>
                  <a:cubicBezTo>
                    <a:pt x="22370" y="7965"/>
                    <a:pt x="23113" y="12937"/>
                    <a:pt x="24225" y="17814"/>
                  </a:cubicBezTo>
                  <a:lnTo>
                    <a:pt x="24225" y="17814"/>
                  </a:lnTo>
                  <a:cubicBezTo>
                    <a:pt x="22756" y="13040"/>
                    <a:pt x="21386" y="8233"/>
                    <a:pt x="20046" y="3428"/>
                  </a:cubicBezTo>
                  <a:cubicBezTo>
                    <a:pt x="20015" y="3304"/>
                    <a:pt x="19829" y="3304"/>
                    <a:pt x="19705" y="3304"/>
                  </a:cubicBezTo>
                  <a:cubicBezTo>
                    <a:pt x="18836" y="3521"/>
                    <a:pt x="18464" y="4173"/>
                    <a:pt x="18340" y="5041"/>
                  </a:cubicBezTo>
                  <a:cubicBezTo>
                    <a:pt x="18060" y="6995"/>
                    <a:pt x="18650" y="9291"/>
                    <a:pt x="18898" y="11214"/>
                  </a:cubicBezTo>
                  <a:cubicBezTo>
                    <a:pt x="19203" y="13841"/>
                    <a:pt x="19545" y="16467"/>
                    <a:pt x="19929" y="19089"/>
                  </a:cubicBezTo>
                  <a:lnTo>
                    <a:pt x="19929" y="19089"/>
                  </a:lnTo>
                  <a:cubicBezTo>
                    <a:pt x="18459" y="14055"/>
                    <a:pt x="17294" y="8934"/>
                    <a:pt x="16541" y="3707"/>
                  </a:cubicBezTo>
                  <a:cubicBezTo>
                    <a:pt x="16529" y="3602"/>
                    <a:pt x="16442" y="3559"/>
                    <a:pt x="16340" y="3559"/>
                  </a:cubicBezTo>
                  <a:cubicBezTo>
                    <a:pt x="16172" y="3559"/>
                    <a:pt x="15963" y="3677"/>
                    <a:pt x="15982" y="3831"/>
                  </a:cubicBezTo>
                  <a:cubicBezTo>
                    <a:pt x="15982" y="3831"/>
                    <a:pt x="15982" y="3831"/>
                    <a:pt x="15982" y="3831"/>
                  </a:cubicBezTo>
                  <a:lnTo>
                    <a:pt x="15982" y="3831"/>
                  </a:lnTo>
                  <a:cubicBezTo>
                    <a:pt x="16807" y="10882"/>
                    <a:pt x="17755" y="17906"/>
                    <a:pt x="18827" y="24910"/>
                  </a:cubicBezTo>
                  <a:lnTo>
                    <a:pt x="18827" y="24910"/>
                  </a:lnTo>
                  <a:cubicBezTo>
                    <a:pt x="17199" y="18281"/>
                    <a:pt x="15790" y="11592"/>
                    <a:pt x="14400" y="4917"/>
                  </a:cubicBezTo>
                  <a:cubicBezTo>
                    <a:pt x="14377" y="4823"/>
                    <a:pt x="14304" y="4787"/>
                    <a:pt x="14218" y="4787"/>
                  </a:cubicBezTo>
                  <a:cubicBezTo>
                    <a:pt x="14077" y="4787"/>
                    <a:pt x="13900" y="4883"/>
                    <a:pt x="13842" y="4979"/>
                  </a:cubicBezTo>
                  <a:cubicBezTo>
                    <a:pt x="12415" y="7740"/>
                    <a:pt x="12384" y="10749"/>
                    <a:pt x="12663" y="13789"/>
                  </a:cubicBezTo>
                  <a:cubicBezTo>
                    <a:pt x="13004" y="17666"/>
                    <a:pt x="13563" y="21512"/>
                    <a:pt x="14214" y="25328"/>
                  </a:cubicBezTo>
                  <a:cubicBezTo>
                    <a:pt x="14254" y="25570"/>
                    <a:pt x="14294" y="25812"/>
                    <a:pt x="14334" y="26055"/>
                  </a:cubicBezTo>
                  <a:lnTo>
                    <a:pt x="14334" y="26055"/>
                  </a:lnTo>
                  <a:cubicBezTo>
                    <a:pt x="12274" y="19491"/>
                    <a:pt x="10617" y="12803"/>
                    <a:pt x="9375" y="6034"/>
                  </a:cubicBezTo>
                  <a:cubicBezTo>
                    <a:pt x="9352" y="5928"/>
                    <a:pt x="9258" y="5885"/>
                    <a:pt x="9153" y="5885"/>
                  </a:cubicBezTo>
                  <a:cubicBezTo>
                    <a:pt x="8980" y="5885"/>
                    <a:pt x="8778" y="6003"/>
                    <a:pt x="8817" y="6158"/>
                  </a:cubicBezTo>
                  <a:cubicBezTo>
                    <a:pt x="8817" y="6158"/>
                    <a:pt x="8817" y="6158"/>
                    <a:pt x="8817" y="6158"/>
                  </a:cubicBezTo>
                  <a:lnTo>
                    <a:pt x="8817" y="6158"/>
                  </a:lnTo>
                  <a:cubicBezTo>
                    <a:pt x="10931" y="18895"/>
                    <a:pt x="13589" y="31514"/>
                    <a:pt x="16792" y="44015"/>
                  </a:cubicBezTo>
                  <a:lnTo>
                    <a:pt x="16792" y="44015"/>
                  </a:lnTo>
                  <a:cubicBezTo>
                    <a:pt x="11863" y="32790"/>
                    <a:pt x="8781" y="20850"/>
                    <a:pt x="5746" y="8981"/>
                  </a:cubicBezTo>
                  <a:cubicBezTo>
                    <a:pt x="5720" y="8879"/>
                    <a:pt x="5622" y="8835"/>
                    <a:pt x="5515" y="8835"/>
                  </a:cubicBezTo>
                  <a:cubicBezTo>
                    <a:pt x="5361" y="8835"/>
                    <a:pt x="5187" y="8927"/>
                    <a:pt x="5187" y="9074"/>
                  </a:cubicBezTo>
                  <a:cubicBezTo>
                    <a:pt x="5189" y="9094"/>
                    <a:pt x="5190" y="9115"/>
                    <a:pt x="5191" y="9135"/>
                  </a:cubicBezTo>
                  <a:lnTo>
                    <a:pt x="5191" y="9135"/>
                  </a:lnTo>
                  <a:lnTo>
                    <a:pt x="5187" y="9136"/>
                  </a:lnTo>
                  <a:cubicBezTo>
                    <a:pt x="5189" y="9142"/>
                    <a:pt x="5190" y="9147"/>
                    <a:pt x="5192" y="9153"/>
                  </a:cubicBezTo>
                  <a:lnTo>
                    <a:pt x="5192" y="9153"/>
                  </a:lnTo>
                  <a:cubicBezTo>
                    <a:pt x="5414" y="13099"/>
                    <a:pt x="5874" y="17009"/>
                    <a:pt x="6501" y="20893"/>
                  </a:cubicBezTo>
                  <a:lnTo>
                    <a:pt x="6501" y="20893"/>
                  </a:lnTo>
                  <a:cubicBezTo>
                    <a:pt x="5486" y="18008"/>
                    <a:pt x="4531" y="15102"/>
                    <a:pt x="3637" y="12176"/>
                  </a:cubicBezTo>
                  <a:cubicBezTo>
                    <a:pt x="3603" y="12087"/>
                    <a:pt x="3511" y="12050"/>
                    <a:pt x="3410" y="12050"/>
                  </a:cubicBezTo>
                  <a:cubicBezTo>
                    <a:pt x="3228" y="12050"/>
                    <a:pt x="3018" y="12171"/>
                    <a:pt x="3078" y="12331"/>
                  </a:cubicBezTo>
                  <a:cubicBezTo>
                    <a:pt x="3078" y="12331"/>
                    <a:pt x="3078" y="12331"/>
                    <a:pt x="3078" y="12331"/>
                  </a:cubicBezTo>
                  <a:lnTo>
                    <a:pt x="3078" y="12331"/>
                  </a:lnTo>
                  <a:lnTo>
                    <a:pt x="8629" y="31697"/>
                  </a:lnTo>
                  <a:lnTo>
                    <a:pt x="8629" y="31697"/>
                  </a:lnTo>
                  <a:cubicBezTo>
                    <a:pt x="9476" y="35423"/>
                    <a:pt x="10417" y="39131"/>
                    <a:pt x="11384" y="42828"/>
                  </a:cubicBezTo>
                  <a:lnTo>
                    <a:pt x="11384" y="42828"/>
                  </a:lnTo>
                  <a:cubicBezTo>
                    <a:pt x="9250" y="39039"/>
                    <a:pt x="7320" y="35142"/>
                    <a:pt x="5600" y="31151"/>
                  </a:cubicBezTo>
                  <a:lnTo>
                    <a:pt x="5600" y="31151"/>
                  </a:lnTo>
                  <a:cubicBezTo>
                    <a:pt x="4018" y="26109"/>
                    <a:pt x="2686" y="20947"/>
                    <a:pt x="597" y="16146"/>
                  </a:cubicBezTo>
                  <a:cubicBezTo>
                    <a:pt x="560" y="16049"/>
                    <a:pt x="457" y="16004"/>
                    <a:pt x="349" y="16004"/>
                  </a:cubicBezTo>
                  <a:cubicBezTo>
                    <a:pt x="181" y="16004"/>
                    <a:pt x="1" y="16112"/>
                    <a:pt x="38" y="16301"/>
                  </a:cubicBezTo>
                  <a:cubicBezTo>
                    <a:pt x="38" y="16301"/>
                    <a:pt x="38" y="16301"/>
                    <a:pt x="38" y="16301"/>
                  </a:cubicBezTo>
                  <a:lnTo>
                    <a:pt x="38" y="16301"/>
                  </a:lnTo>
                  <a:cubicBezTo>
                    <a:pt x="1527" y="24180"/>
                    <a:pt x="3357" y="31997"/>
                    <a:pt x="5498" y="39721"/>
                  </a:cubicBezTo>
                  <a:cubicBezTo>
                    <a:pt x="5521" y="39824"/>
                    <a:pt x="5612" y="39868"/>
                    <a:pt x="5714" y="39868"/>
                  </a:cubicBezTo>
                  <a:cubicBezTo>
                    <a:pt x="5888" y="39868"/>
                    <a:pt x="6095" y="39741"/>
                    <a:pt x="6056" y="39566"/>
                  </a:cubicBezTo>
                  <a:cubicBezTo>
                    <a:pt x="4896" y="35379"/>
                    <a:pt x="3827" y="31164"/>
                    <a:pt x="2854" y="26927"/>
                  </a:cubicBezTo>
                  <a:lnTo>
                    <a:pt x="2854" y="26927"/>
                  </a:lnTo>
                  <a:cubicBezTo>
                    <a:pt x="4520" y="33247"/>
                    <a:pt x="6518" y="39459"/>
                    <a:pt x="8848" y="45583"/>
                  </a:cubicBezTo>
                  <a:cubicBezTo>
                    <a:pt x="8881" y="45672"/>
                    <a:pt x="8973" y="45709"/>
                    <a:pt x="9074" y="45709"/>
                  </a:cubicBezTo>
                  <a:cubicBezTo>
                    <a:pt x="9256" y="45709"/>
                    <a:pt x="9466" y="45588"/>
                    <a:pt x="9406" y="45428"/>
                  </a:cubicBezTo>
                  <a:cubicBezTo>
                    <a:pt x="7291" y="39891"/>
                    <a:pt x="5449" y="34244"/>
                    <a:pt x="3880" y="28530"/>
                  </a:cubicBezTo>
                  <a:lnTo>
                    <a:pt x="3880" y="28530"/>
                  </a:lnTo>
                  <a:cubicBezTo>
                    <a:pt x="4248" y="29446"/>
                    <a:pt x="4628" y="30357"/>
                    <a:pt x="5018" y="31263"/>
                  </a:cubicBezTo>
                  <a:lnTo>
                    <a:pt x="5018" y="31263"/>
                  </a:lnTo>
                  <a:cubicBezTo>
                    <a:pt x="6753" y="36816"/>
                    <a:pt x="8784" y="42231"/>
                    <a:pt x="12446" y="46886"/>
                  </a:cubicBezTo>
                  <a:cubicBezTo>
                    <a:pt x="12487" y="46948"/>
                    <a:pt x="12570" y="46976"/>
                    <a:pt x="12659" y="46976"/>
                  </a:cubicBezTo>
                  <a:cubicBezTo>
                    <a:pt x="12835" y="46976"/>
                    <a:pt x="13035" y="46865"/>
                    <a:pt x="12973" y="46700"/>
                  </a:cubicBezTo>
                  <a:cubicBezTo>
                    <a:pt x="12969" y="46685"/>
                    <a:pt x="12965" y="46670"/>
                    <a:pt x="12961" y="46655"/>
                  </a:cubicBezTo>
                  <a:lnTo>
                    <a:pt x="12961" y="46655"/>
                  </a:lnTo>
                  <a:lnTo>
                    <a:pt x="13004" y="46638"/>
                  </a:lnTo>
                  <a:cubicBezTo>
                    <a:pt x="12980" y="46608"/>
                    <a:pt x="12957" y="46577"/>
                    <a:pt x="12933" y="46547"/>
                  </a:cubicBezTo>
                  <a:lnTo>
                    <a:pt x="12933" y="46547"/>
                  </a:lnTo>
                  <a:cubicBezTo>
                    <a:pt x="12933" y="46547"/>
                    <a:pt x="12933" y="46547"/>
                    <a:pt x="12933" y="46547"/>
                  </a:cubicBezTo>
                  <a:lnTo>
                    <a:pt x="12933" y="46547"/>
                  </a:lnTo>
                  <a:cubicBezTo>
                    <a:pt x="12966" y="46560"/>
                    <a:pt x="13005" y="46566"/>
                    <a:pt x="13046" y="46566"/>
                  </a:cubicBezTo>
                  <a:cubicBezTo>
                    <a:pt x="13229" y="46566"/>
                    <a:pt x="13450" y="46446"/>
                    <a:pt x="13408" y="46297"/>
                  </a:cubicBezTo>
                  <a:lnTo>
                    <a:pt x="9004" y="30920"/>
                  </a:lnTo>
                  <a:lnTo>
                    <a:pt x="9004" y="30920"/>
                  </a:lnTo>
                  <a:cubicBezTo>
                    <a:pt x="8729" y="29696"/>
                    <a:pt x="8464" y="28470"/>
                    <a:pt x="8211" y="27241"/>
                  </a:cubicBezTo>
                  <a:lnTo>
                    <a:pt x="8211" y="27241"/>
                  </a:lnTo>
                  <a:cubicBezTo>
                    <a:pt x="11130" y="34829"/>
                    <a:pt x="14467" y="42258"/>
                    <a:pt x="18216" y="49492"/>
                  </a:cubicBezTo>
                  <a:cubicBezTo>
                    <a:pt x="18244" y="49559"/>
                    <a:pt x="18312" y="49588"/>
                    <a:pt x="18390" y="49588"/>
                  </a:cubicBezTo>
                  <a:cubicBezTo>
                    <a:pt x="18563" y="49588"/>
                    <a:pt x="18786" y="49446"/>
                    <a:pt x="18743" y="49275"/>
                  </a:cubicBezTo>
                  <a:cubicBezTo>
                    <a:pt x="18738" y="49256"/>
                    <a:pt x="18733" y="49237"/>
                    <a:pt x="18728" y="49219"/>
                  </a:cubicBezTo>
                  <a:lnTo>
                    <a:pt x="18728" y="49219"/>
                  </a:lnTo>
                  <a:lnTo>
                    <a:pt x="18743" y="49213"/>
                  </a:lnTo>
                  <a:cubicBezTo>
                    <a:pt x="18742" y="49210"/>
                    <a:pt x="18740" y="49207"/>
                    <a:pt x="18739" y="49204"/>
                  </a:cubicBezTo>
                  <a:lnTo>
                    <a:pt x="18739" y="49204"/>
                  </a:lnTo>
                  <a:cubicBezTo>
                    <a:pt x="18896" y="49190"/>
                    <a:pt x="19073" y="49058"/>
                    <a:pt x="19053" y="48902"/>
                  </a:cubicBezTo>
                  <a:cubicBezTo>
                    <a:pt x="19050" y="48883"/>
                    <a:pt x="19046" y="48864"/>
                    <a:pt x="19042" y="48844"/>
                  </a:cubicBezTo>
                  <a:lnTo>
                    <a:pt x="19042" y="48844"/>
                  </a:lnTo>
                  <a:lnTo>
                    <a:pt x="19053" y="48840"/>
                  </a:lnTo>
                  <a:cubicBezTo>
                    <a:pt x="19047" y="48828"/>
                    <a:pt x="19041" y="48816"/>
                    <a:pt x="19035" y="48804"/>
                  </a:cubicBezTo>
                  <a:lnTo>
                    <a:pt x="19035" y="48804"/>
                  </a:lnTo>
                  <a:cubicBezTo>
                    <a:pt x="18078" y="43608"/>
                    <a:pt x="17091" y="38411"/>
                    <a:pt x="16159" y="33215"/>
                  </a:cubicBezTo>
                  <a:lnTo>
                    <a:pt x="16159" y="33215"/>
                  </a:lnTo>
                  <a:cubicBezTo>
                    <a:pt x="18190" y="38796"/>
                    <a:pt x="20519" y="44273"/>
                    <a:pt x="23137" y="49624"/>
                  </a:cubicBezTo>
                  <a:lnTo>
                    <a:pt x="23137" y="49624"/>
                  </a:lnTo>
                  <a:cubicBezTo>
                    <a:pt x="23141" y="49642"/>
                    <a:pt x="23144" y="49660"/>
                    <a:pt x="23148" y="49678"/>
                  </a:cubicBezTo>
                  <a:lnTo>
                    <a:pt x="23161" y="49673"/>
                  </a:lnTo>
                  <a:lnTo>
                    <a:pt x="23161" y="49673"/>
                  </a:lnTo>
                  <a:cubicBezTo>
                    <a:pt x="23167" y="49685"/>
                    <a:pt x="23173" y="49697"/>
                    <a:pt x="23179" y="49709"/>
                  </a:cubicBezTo>
                  <a:cubicBezTo>
                    <a:pt x="23217" y="49776"/>
                    <a:pt x="23288" y="49805"/>
                    <a:pt x="23367" y="49805"/>
                  </a:cubicBezTo>
                  <a:cubicBezTo>
                    <a:pt x="23543" y="49805"/>
                    <a:pt x="23758" y="49663"/>
                    <a:pt x="23737" y="49492"/>
                  </a:cubicBezTo>
                  <a:cubicBezTo>
                    <a:pt x="22859" y="45067"/>
                    <a:pt x="22034" y="40634"/>
                    <a:pt x="21262" y="36194"/>
                  </a:cubicBezTo>
                  <a:lnTo>
                    <a:pt x="21262" y="36194"/>
                  </a:lnTo>
                  <a:cubicBezTo>
                    <a:pt x="23076" y="42320"/>
                    <a:pt x="25181" y="48355"/>
                    <a:pt x="27739" y="54238"/>
                  </a:cubicBezTo>
                  <a:cubicBezTo>
                    <a:pt x="27785" y="54330"/>
                    <a:pt x="27888" y="54371"/>
                    <a:pt x="27994" y="54371"/>
                  </a:cubicBezTo>
                  <a:cubicBezTo>
                    <a:pt x="28170" y="54371"/>
                    <a:pt x="28355" y="54257"/>
                    <a:pt x="28297" y="54083"/>
                  </a:cubicBezTo>
                  <a:cubicBezTo>
                    <a:pt x="25613" y="45081"/>
                    <a:pt x="23434" y="35936"/>
                    <a:pt x="21768" y="26696"/>
                  </a:cubicBezTo>
                  <a:lnTo>
                    <a:pt x="21768" y="26696"/>
                  </a:lnTo>
                  <a:cubicBezTo>
                    <a:pt x="24914" y="35637"/>
                    <a:pt x="28875" y="44314"/>
                    <a:pt x="33012" y="52842"/>
                  </a:cubicBezTo>
                  <a:cubicBezTo>
                    <a:pt x="33050" y="52899"/>
                    <a:pt x="33123" y="52924"/>
                    <a:pt x="33204" y="52924"/>
                  </a:cubicBezTo>
                  <a:cubicBezTo>
                    <a:pt x="33388" y="52924"/>
                    <a:pt x="33613" y="52797"/>
                    <a:pt x="33570" y="52625"/>
                  </a:cubicBezTo>
                  <a:cubicBezTo>
                    <a:pt x="33564" y="52606"/>
                    <a:pt x="33559" y="52587"/>
                    <a:pt x="33553" y="52568"/>
                  </a:cubicBezTo>
                  <a:lnTo>
                    <a:pt x="33553" y="52568"/>
                  </a:lnTo>
                  <a:lnTo>
                    <a:pt x="33570" y="52563"/>
                  </a:lnTo>
                  <a:cubicBezTo>
                    <a:pt x="33553" y="52528"/>
                    <a:pt x="33536" y="52493"/>
                    <a:pt x="33519" y="52458"/>
                  </a:cubicBezTo>
                  <a:lnTo>
                    <a:pt x="33519" y="52458"/>
                  </a:lnTo>
                  <a:cubicBezTo>
                    <a:pt x="31162" y="44741"/>
                    <a:pt x="29096" y="36941"/>
                    <a:pt x="27327" y="29073"/>
                  </a:cubicBezTo>
                  <a:lnTo>
                    <a:pt x="27327" y="29073"/>
                  </a:lnTo>
                  <a:cubicBezTo>
                    <a:pt x="27892" y="30665"/>
                    <a:pt x="28473" y="32250"/>
                    <a:pt x="29072" y="33827"/>
                  </a:cubicBezTo>
                  <a:cubicBezTo>
                    <a:pt x="31587" y="40544"/>
                    <a:pt x="34618" y="47079"/>
                    <a:pt x="38074" y="53342"/>
                  </a:cubicBezTo>
                  <a:lnTo>
                    <a:pt x="38074" y="53342"/>
                  </a:lnTo>
                  <a:cubicBezTo>
                    <a:pt x="38093" y="53403"/>
                    <a:pt x="38111" y="53464"/>
                    <a:pt x="38130" y="53524"/>
                  </a:cubicBezTo>
                  <a:lnTo>
                    <a:pt x="38167" y="53509"/>
                  </a:lnTo>
                  <a:lnTo>
                    <a:pt x="38167" y="53509"/>
                  </a:lnTo>
                  <a:cubicBezTo>
                    <a:pt x="38175" y="53525"/>
                    <a:pt x="38184" y="53540"/>
                    <a:pt x="38192" y="53555"/>
                  </a:cubicBezTo>
                  <a:cubicBezTo>
                    <a:pt x="38223" y="53628"/>
                    <a:pt x="38299" y="53659"/>
                    <a:pt x="38384" y="53659"/>
                  </a:cubicBezTo>
                  <a:cubicBezTo>
                    <a:pt x="38554" y="53659"/>
                    <a:pt x="38761" y="53535"/>
                    <a:pt x="38719" y="53369"/>
                  </a:cubicBezTo>
                  <a:cubicBezTo>
                    <a:pt x="38303" y="52008"/>
                    <a:pt x="37886" y="50647"/>
                    <a:pt x="37472" y="49284"/>
                  </a:cubicBezTo>
                  <a:lnTo>
                    <a:pt x="37472" y="49284"/>
                  </a:lnTo>
                  <a:cubicBezTo>
                    <a:pt x="37556" y="49416"/>
                    <a:pt x="37641" y="49547"/>
                    <a:pt x="37727" y="49678"/>
                  </a:cubicBezTo>
                  <a:cubicBezTo>
                    <a:pt x="37765" y="49735"/>
                    <a:pt x="37835" y="49760"/>
                    <a:pt x="37912" y="49760"/>
                  </a:cubicBezTo>
                  <a:cubicBezTo>
                    <a:pt x="38087" y="49760"/>
                    <a:pt x="38297" y="49633"/>
                    <a:pt x="38254" y="49461"/>
                  </a:cubicBezTo>
                  <a:cubicBezTo>
                    <a:pt x="36605" y="39608"/>
                    <a:pt x="33703" y="30041"/>
                    <a:pt x="31203" y="20383"/>
                  </a:cubicBezTo>
                  <a:lnTo>
                    <a:pt x="31203" y="20383"/>
                  </a:lnTo>
                  <a:cubicBezTo>
                    <a:pt x="33617" y="27640"/>
                    <a:pt x="36774" y="34648"/>
                    <a:pt x="40630" y="41282"/>
                  </a:cubicBezTo>
                  <a:lnTo>
                    <a:pt x="40630" y="41282"/>
                  </a:lnTo>
                  <a:cubicBezTo>
                    <a:pt x="42489" y="45497"/>
                    <a:pt x="44494" y="49651"/>
                    <a:pt x="46688" y="53723"/>
                  </a:cubicBezTo>
                  <a:lnTo>
                    <a:pt x="46688" y="53723"/>
                  </a:lnTo>
                  <a:cubicBezTo>
                    <a:pt x="46710" y="53781"/>
                    <a:pt x="46732" y="53839"/>
                    <a:pt x="46753" y="53896"/>
                  </a:cubicBezTo>
                  <a:lnTo>
                    <a:pt x="46777" y="53888"/>
                  </a:lnTo>
                  <a:lnTo>
                    <a:pt x="46777" y="53888"/>
                  </a:lnTo>
                  <a:cubicBezTo>
                    <a:pt x="46790" y="53911"/>
                    <a:pt x="46803" y="53935"/>
                    <a:pt x="46815" y="53958"/>
                  </a:cubicBezTo>
                  <a:cubicBezTo>
                    <a:pt x="46844" y="54016"/>
                    <a:pt x="46913" y="54041"/>
                    <a:pt x="46993" y="54041"/>
                  </a:cubicBezTo>
                  <a:cubicBezTo>
                    <a:pt x="47174" y="54041"/>
                    <a:pt x="47407" y="53913"/>
                    <a:pt x="47343" y="53741"/>
                  </a:cubicBezTo>
                  <a:cubicBezTo>
                    <a:pt x="44644" y="46483"/>
                    <a:pt x="42194" y="39100"/>
                    <a:pt x="40053" y="31656"/>
                  </a:cubicBezTo>
                  <a:cubicBezTo>
                    <a:pt x="39902" y="31135"/>
                    <a:pt x="39753" y="30615"/>
                    <a:pt x="39605" y="30095"/>
                  </a:cubicBezTo>
                  <a:lnTo>
                    <a:pt x="39605" y="30095"/>
                  </a:lnTo>
                  <a:lnTo>
                    <a:pt x="37265" y="18505"/>
                  </a:lnTo>
                  <a:lnTo>
                    <a:pt x="37265" y="18505"/>
                  </a:lnTo>
                  <a:cubicBezTo>
                    <a:pt x="39572" y="26227"/>
                    <a:pt x="42484" y="33766"/>
                    <a:pt x="45978" y="41054"/>
                  </a:cubicBezTo>
                  <a:cubicBezTo>
                    <a:pt x="46024" y="41147"/>
                    <a:pt x="46123" y="41188"/>
                    <a:pt x="46225" y="41188"/>
                  </a:cubicBezTo>
                  <a:cubicBezTo>
                    <a:pt x="46393" y="41188"/>
                    <a:pt x="46570" y="41077"/>
                    <a:pt x="46538" y="40907"/>
                  </a:cubicBezTo>
                  <a:lnTo>
                    <a:pt x="46538" y="40907"/>
                  </a:lnTo>
                  <a:lnTo>
                    <a:pt x="46567" y="40899"/>
                  </a:lnTo>
                  <a:cubicBezTo>
                    <a:pt x="46550" y="40864"/>
                    <a:pt x="46534" y="40829"/>
                    <a:pt x="46517" y="40794"/>
                  </a:cubicBezTo>
                  <a:lnTo>
                    <a:pt x="46517" y="40794"/>
                  </a:lnTo>
                  <a:cubicBezTo>
                    <a:pt x="45981" y="37897"/>
                    <a:pt x="45446" y="34998"/>
                    <a:pt x="44910" y="32098"/>
                  </a:cubicBezTo>
                  <a:lnTo>
                    <a:pt x="44910" y="32098"/>
                  </a:lnTo>
                  <a:cubicBezTo>
                    <a:pt x="47284" y="37123"/>
                    <a:pt x="49853" y="42053"/>
                    <a:pt x="52740" y="46824"/>
                  </a:cubicBezTo>
                  <a:cubicBezTo>
                    <a:pt x="52784" y="46886"/>
                    <a:pt x="52856" y="46912"/>
                    <a:pt x="52933" y="46912"/>
                  </a:cubicBezTo>
                  <a:cubicBezTo>
                    <a:pt x="53128" y="46912"/>
                    <a:pt x="53356" y="46745"/>
                    <a:pt x="53267" y="46545"/>
                  </a:cubicBezTo>
                  <a:cubicBezTo>
                    <a:pt x="47919" y="36157"/>
                    <a:pt x="43957" y="25109"/>
                    <a:pt x="41503" y="13700"/>
                  </a:cubicBezTo>
                  <a:lnTo>
                    <a:pt x="41503" y="13700"/>
                  </a:lnTo>
                  <a:cubicBezTo>
                    <a:pt x="41062" y="11331"/>
                    <a:pt x="40620" y="8962"/>
                    <a:pt x="40177" y="6592"/>
                  </a:cubicBezTo>
                  <a:lnTo>
                    <a:pt x="40177" y="6592"/>
                  </a:lnTo>
                  <a:cubicBezTo>
                    <a:pt x="40177" y="6592"/>
                    <a:pt x="40177" y="6592"/>
                    <a:pt x="40177" y="6592"/>
                  </a:cubicBezTo>
                  <a:cubicBezTo>
                    <a:pt x="40154" y="6489"/>
                    <a:pt x="40067" y="6445"/>
                    <a:pt x="39969" y="6445"/>
                  </a:cubicBezTo>
                  <a:cubicBezTo>
                    <a:pt x="39801" y="6445"/>
                    <a:pt x="39599" y="6571"/>
                    <a:pt x="39619" y="6747"/>
                  </a:cubicBezTo>
                  <a:cubicBezTo>
                    <a:pt x="40002" y="9175"/>
                    <a:pt x="40453" y="11590"/>
                    <a:pt x="40970" y="13990"/>
                  </a:cubicBezTo>
                  <a:lnTo>
                    <a:pt x="40970" y="13990"/>
                  </a:lnTo>
                  <a:cubicBezTo>
                    <a:pt x="41827" y="18594"/>
                    <a:pt x="42680" y="23196"/>
                    <a:pt x="43531" y="27799"/>
                  </a:cubicBezTo>
                  <a:lnTo>
                    <a:pt x="43531" y="27799"/>
                  </a:lnTo>
                  <a:cubicBezTo>
                    <a:pt x="40673" y="21434"/>
                    <a:pt x="38077" y="14945"/>
                    <a:pt x="35490" y="8462"/>
                  </a:cubicBezTo>
                  <a:lnTo>
                    <a:pt x="35490" y="8462"/>
                  </a:lnTo>
                  <a:cubicBezTo>
                    <a:pt x="35491" y="8449"/>
                    <a:pt x="35492" y="8435"/>
                    <a:pt x="35493" y="8422"/>
                  </a:cubicBezTo>
                  <a:lnTo>
                    <a:pt x="35493" y="8422"/>
                  </a:lnTo>
                  <a:lnTo>
                    <a:pt x="35476" y="8425"/>
                  </a:lnTo>
                  <a:lnTo>
                    <a:pt x="35476" y="8425"/>
                  </a:lnTo>
                  <a:cubicBezTo>
                    <a:pt x="35471" y="8414"/>
                    <a:pt x="35467" y="8403"/>
                    <a:pt x="35462" y="8391"/>
                  </a:cubicBezTo>
                  <a:cubicBezTo>
                    <a:pt x="35424" y="8290"/>
                    <a:pt x="35324" y="8245"/>
                    <a:pt x="35218" y="8245"/>
                  </a:cubicBezTo>
                  <a:cubicBezTo>
                    <a:pt x="35210" y="8245"/>
                    <a:pt x="35202" y="8246"/>
                    <a:pt x="35194" y="8246"/>
                  </a:cubicBezTo>
                  <a:lnTo>
                    <a:pt x="35194" y="8246"/>
                  </a:lnTo>
                  <a:lnTo>
                    <a:pt x="33632" y="512"/>
                  </a:lnTo>
                  <a:cubicBezTo>
                    <a:pt x="33609" y="420"/>
                    <a:pt x="33516" y="379"/>
                    <a:pt x="33413" y="379"/>
                  </a:cubicBezTo>
                  <a:cubicBezTo>
                    <a:pt x="33239" y="379"/>
                    <a:pt x="33035" y="493"/>
                    <a:pt x="33074" y="667"/>
                  </a:cubicBezTo>
                  <a:lnTo>
                    <a:pt x="33074" y="667"/>
                  </a:lnTo>
                  <a:lnTo>
                    <a:pt x="33074" y="667"/>
                  </a:lnTo>
                  <a:cubicBezTo>
                    <a:pt x="33564" y="3500"/>
                    <a:pt x="34132" y="6315"/>
                    <a:pt x="34779" y="9111"/>
                  </a:cubicBezTo>
                  <a:lnTo>
                    <a:pt x="34779" y="9111"/>
                  </a:lnTo>
                  <a:lnTo>
                    <a:pt x="34852" y="9473"/>
                  </a:lnTo>
                  <a:lnTo>
                    <a:pt x="34852" y="9473"/>
                  </a:lnTo>
                  <a:cubicBezTo>
                    <a:pt x="34747" y="12851"/>
                    <a:pt x="35384" y="16161"/>
                    <a:pt x="36176" y="19496"/>
                  </a:cubicBezTo>
                  <a:cubicBezTo>
                    <a:pt x="37077" y="23253"/>
                    <a:pt x="38095" y="27009"/>
                    <a:pt x="39145" y="30738"/>
                  </a:cubicBezTo>
                  <a:lnTo>
                    <a:pt x="39145" y="30738"/>
                  </a:lnTo>
                  <a:lnTo>
                    <a:pt x="41266" y="41241"/>
                  </a:lnTo>
                  <a:lnTo>
                    <a:pt x="41266" y="41241"/>
                  </a:lnTo>
                  <a:cubicBezTo>
                    <a:pt x="41172" y="41080"/>
                    <a:pt x="41079" y="40920"/>
                    <a:pt x="40986" y="40759"/>
                  </a:cubicBezTo>
                  <a:lnTo>
                    <a:pt x="40986" y="40759"/>
                  </a:lnTo>
                  <a:cubicBezTo>
                    <a:pt x="35720" y="28746"/>
                    <a:pt x="31623" y="16243"/>
                    <a:pt x="27641" y="3737"/>
                  </a:cubicBezTo>
                  <a:lnTo>
                    <a:pt x="27641" y="3737"/>
                  </a:lnTo>
                  <a:cubicBezTo>
                    <a:pt x="27622" y="3624"/>
                    <a:pt x="27602" y="3511"/>
                    <a:pt x="27583" y="3397"/>
                  </a:cubicBezTo>
                  <a:lnTo>
                    <a:pt x="27583" y="3397"/>
                  </a:lnTo>
                  <a:cubicBezTo>
                    <a:pt x="27583" y="3397"/>
                    <a:pt x="27583" y="3397"/>
                    <a:pt x="27583" y="3397"/>
                  </a:cubicBezTo>
                  <a:cubicBezTo>
                    <a:pt x="27576" y="3333"/>
                    <a:pt x="27541" y="3292"/>
                    <a:pt x="27492" y="3270"/>
                  </a:cubicBezTo>
                  <a:lnTo>
                    <a:pt x="27492" y="3270"/>
                  </a:lnTo>
                  <a:cubicBezTo>
                    <a:pt x="27174" y="2271"/>
                    <a:pt x="26857" y="1272"/>
                    <a:pt x="26540" y="273"/>
                  </a:cubicBezTo>
                  <a:lnTo>
                    <a:pt x="26540" y="273"/>
                  </a:lnTo>
                  <a:cubicBezTo>
                    <a:pt x="26536" y="229"/>
                    <a:pt x="26532" y="184"/>
                    <a:pt x="26529" y="140"/>
                  </a:cubicBezTo>
                  <a:lnTo>
                    <a:pt x="26500" y="148"/>
                  </a:lnTo>
                  <a:lnTo>
                    <a:pt x="26500" y="148"/>
                  </a:lnTo>
                  <a:cubicBezTo>
                    <a:pt x="26499" y="145"/>
                    <a:pt x="26499" y="143"/>
                    <a:pt x="26498" y="140"/>
                  </a:cubicBezTo>
                  <a:cubicBezTo>
                    <a:pt x="26465" y="41"/>
                    <a:pt x="26381" y="1"/>
                    <a:pt x="26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4107;p60"/>
          <p:cNvGrpSpPr/>
          <p:nvPr/>
        </p:nvGrpSpPr>
        <p:grpSpPr>
          <a:xfrm>
            <a:off x="4114515" y="172170"/>
            <a:ext cx="1468575" cy="678325"/>
            <a:chOff x="2491100" y="4441600"/>
            <a:chExt cx="1468575" cy="678325"/>
          </a:xfrm>
        </p:grpSpPr>
        <p:sp>
          <p:nvSpPr>
            <p:cNvPr id="56" name="Google Shape;4108;p60"/>
            <p:cNvSpPr/>
            <p:nvPr/>
          </p:nvSpPr>
          <p:spPr>
            <a:xfrm>
              <a:off x="2552925" y="4441600"/>
              <a:ext cx="1406750" cy="638925"/>
            </a:xfrm>
            <a:custGeom>
              <a:avLst/>
              <a:gdLst/>
              <a:ahLst/>
              <a:cxnLst/>
              <a:rect l="l" t="t" r="r" b="b"/>
              <a:pathLst>
                <a:path w="56270" h="25557" extrusionOk="0">
                  <a:moveTo>
                    <a:pt x="27524" y="759"/>
                  </a:moveTo>
                  <a:cubicBezTo>
                    <a:pt x="27705" y="759"/>
                    <a:pt x="27889" y="777"/>
                    <a:pt x="28073" y="815"/>
                  </a:cubicBezTo>
                  <a:cubicBezTo>
                    <a:pt x="28632" y="939"/>
                    <a:pt x="29469" y="1714"/>
                    <a:pt x="29903" y="2149"/>
                  </a:cubicBezTo>
                  <a:cubicBezTo>
                    <a:pt x="33284" y="5530"/>
                    <a:pt x="34525" y="11330"/>
                    <a:pt x="34525" y="15952"/>
                  </a:cubicBezTo>
                  <a:cubicBezTo>
                    <a:pt x="34525" y="16058"/>
                    <a:pt x="34622" y="16099"/>
                    <a:pt x="34757" y="16099"/>
                  </a:cubicBezTo>
                  <a:cubicBezTo>
                    <a:pt x="35057" y="16099"/>
                    <a:pt x="35547" y="15904"/>
                    <a:pt x="35611" y="15797"/>
                  </a:cubicBezTo>
                  <a:lnTo>
                    <a:pt x="38961" y="10524"/>
                  </a:lnTo>
                  <a:cubicBezTo>
                    <a:pt x="39488" y="9686"/>
                    <a:pt x="39985" y="8787"/>
                    <a:pt x="40574" y="8011"/>
                  </a:cubicBezTo>
                  <a:cubicBezTo>
                    <a:pt x="40884" y="7608"/>
                    <a:pt x="41287" y="6988"/>
                    <a:pt x="41691" y="6770"/>
                  </a:cubicBezTo>
                  <a:lnTo>
                    <a:pt x="44575" y="6460"/>
                  </a:lnTo>
                  <a:cubicBezTo>
                    <a:pt x="44824" y="6646"/>
                    <a:pt x="45041" y="6894"/>
                    <a:pt x="45196" y="7205"/>
                  </a:cubicBezTo>
                  <a:cubicBezTo>
                    <a:pt x="47367" y="10555"/>
                    <a:pt x="43490" y="16417"/>
                    <a:pt x="41505" y="19054"/>
                  </a:cubicBezTo>
                  <a:cubicBezTo>
                    <a:pt x="41411" y="19209"/>
                    <a:pt x="41536" y="19271"/>
                    <a:pt x="41691" y="19302"/>
                  </a:cubicBezTo>
                  <a:cubicBezTo>
                    <a:pt x="42056" y="19393"/>
                    <a:pt x="42405" y="19434"/>
                    <a:pt x="42745" y="19434"/>
                  </a:cubicBezTo>
                  <a:cubicBezTo>
                    <a:pt x="44021" y="19434"/>
                    <a:pt x="45149" y="18860"/>
                    <a:pt x="46375" y="18247"/>
                  </a:cubicBezTo>
                  <a:cubicBezTo>
                    <a:pt x="47624" y="17623"/>
                    <a:pt x="49080" y="17068"/>
                    <a:pt x="50505" y="17068"/>
                  </a:cubicBezTo>
                  <a:cubicBezTo>
                    <a:pt x="51416" y="17068"/>
                    <a:pt x="52314" y="17295"/>
                    <a:pt x="53137" y="17875"/>
                  </a:cubicBezTo>
                  <a:cubicBezTo>
                    <a:pt x="54129" y="18558"/>
                    <a:pt x="54812" y="19643"/>
                    <a:pt x="54998" y="20853"/>
                  </a:cubicBezTo>
                  <a:cubicBezTo>
                    <a:pt x="55339" y="24451"/>
                    <a:pt x="50996" y="24824"/>
                    <a:pt x="48453" y="24855"/>
                  </a:cubicBezTo>
                  <a:cubicBezTo>
                    <a:pt x="45351" y="24886"/>
                    <a:pt x="42280" y="24886"/>
                    <a:pt x="39178" y="24886"/>
                  </a:cubicBezTo>
                  <a:cubicBezTo>
                    <a:pt x="27276" y="24886"/>
                    <a:pt x="15375" y="24650"/>
                    <a:pt x="3473" y="24151"/>
                  </a:cubicBezTo>
                  <a:lnTo>
                    <a:pt x="3473" y="24151"/>
                  </a:lnTo>
                  <a:cubicBezTo>
                    <a:pt x="3673" y="23984"/>
                    <a:pt x="3726" y="23783"/>
                    <a:pt x="3391" y="23783"/>
                  </a:cubicBezTo>
                  <a:cubicBezTo>
                    <a:pt x="3337" y="23783"/>
                    <a:pt x="3272" y="23788"/>
                    <a:pt x="3196" y="23800"/>
                  </a:cubicBezTo>
                  <a:cubicBezTo>
                    <a:pt x="3110" y="23813"/>
                    <a:pt x="3028" y="23820"/>
                    <a:pt x="2950" y="23820"/>
                  </a:cubicBezTo>
                  <a:cubicBezTo>
                    <a:pt x="1579" y="23820"/>
                    <a:pt x="1296" y="21854"/>
                    <a:pt x="1707" y="20915"/>
                  </a:cubicBezTo>
                  <a:cubicBezTo>
                    <a:pt x="2265" y="19674"/>
                    <a:pt x="3599" y="19054"/>
                    <a:pt x="4809" y="18589"/>
                  </a:cubicBezTo>
                  <a:cubicBezTo>
                    <a:pt x="6853" y="17804"/>
                    <a:pt x="9006" y="17384"/>
                    <a:pt x="11171" y="17384"/>
                  </a:cubicBezTo>
                  <a:cubicBezTo>
                    <a:pt x="11832" y="17384"/>
                    <a:pt x="12493" y="17423"/>
                    <a:pt x="13153" y="17503"/>
                  </a:cubicBezTo>
                  <a:cubicBezTo>
                    <a:pt x="13308" y="17503"/>
                    <a:pt x="14301" y="17317"/>
                    <a:pt x="14021" y="17007"/>
                  </a:cubicBezTo>
                  <a:cubicBezTo>
                    <a:pt x="12719" y="15611"/>
                    <a:pt x="11230" y="14091"/>
                    <a:pt x="10826" y="12137"/>
                  </a:cubicBezTo>
                  <a:cubicBezTo>
                    <a:pt x="10671" y="11361"/>
                    <a:pt x="10702" y="10555"/>
                    <a:pt x="10919" y="9810"/>
                  </a:cubicBezTo>
                  <a:cubicBezTo>
                    <a:pt x="11365" y="8369"/>
                    <a:pt x="12674" y="7835"/>
                    <a:pt x="14098" y="7835"/>
                  </a:cubicBezTo>
                  <a:cubicBezTo>
                    <a:pt x="14360" y="7835"/>
                    <a:pt x="14625" y="7853"/>
                    <a:pt x="14890" y="7887"/>
                  </a:cubicBezTo>
                  <a:cubicBezTo>
                    <a:pt x="18519" y="8321"/>
                    <a:pt x="21745" y="11206"/>
                    <a:pt x="23420" y="14308"/>
                  </a:cubicBezTo>
                  <a:cubicBezTo>
                    <a:pt x="23469" y="14406"/>
                    <a:pt x="23603" y="14449"/>
                    <a:pt x="23761" y="14449"/>
                  </a:cubicBezTo>
                  <a:cubicBezTo>
                    <a:pt x="24102" y="14449"/>
                    <a:pt x="24558" y="14252"/>
                    <a:pt x="24537" y="13998"/>
                  </a:cubicBezTo>
                  <a:cubicBezTo>
                    <a:pt x="24382" y="11113"/>
                    <a:pt x="24413" y="8228"/>
                    <a:pt x="24630" y="5344"/>
                  </a:cubicBezTo>
                  <a:cubicBezTo>
                    <a:pt x="24661" y="4320"/>
                    <a:pt x="24847" y="3265"/>
                    <a:pt x="25157" y="2304"/>
                  </a:cubicBezTo>
                  <a:cubicBezTo>
                    <a:pt x="25578" y="1330"/>
                    <a:pt x="26512" y="759"/>
                    <a:pt x="27524" y="759"/>
                  </a:cubicBezTo>
                  <a:close/>
                  <a:moveTo>
                    <a:pt x="27458" y="1"/>
                  </a:moveTo>
                  <a:cubicBezTo>
                    <a:pt x="25570" y="1"/>
                    <a:pt x="24239" y="1388"/>
                    <a:pt x="23793" y="3203"/>
                  </a:cubicBezTo>
                  <a:cubicBezTo>
                    <a:pt x="23122" y="6010"/>
                    <a:pt x="23167" y="9174"/>
                    <a:pt x="23307" y="12139"/>
                  </a:cubicBezTo>
                  <a:lnTo>
                    <a:pt x="23307" y="12139"/>
                  </a:lnTo>
                  <a:cubicBezTo>
                    <a:pt x="21159" y="9407"/>
                    <a:pt x="17743" y="7095"/>
                    <a:pt x="14290" y="7095"/>
                  </a:cubicBezTo>
                  <a:cubicBezTo>
                    <a:pt x="13807" y="7095"/>
                    <a:pt x="13324" y="7140"/>
                    <a:pt x="12843" y="7236"/>
                  </a:cubicBezTo>
                  <a:cubicBezTo>
                    <a:pt x="11137" y="7546"/>
                    <a:pt x="9834" y="8942"/>
                    <a:pt x="9648" y="10679"/>
                  </a:cubicBezTo>
                  <a:cubicBezTo>
                    <a:pt x="9285" y="13103"/>
                    <a:pt x="10851" y="15127"/>
                    <a:pt x="12432" y="16840"/>
                  </a:cubicBezTo>
                  <a:lnTo>
                    <a:pt x="12432" y="16840"/>
                  </a:lnTo>
                  <a:cubicBezTo>
                    <a:pt x="12095" y="16826"/>
                    <a:pt x="11753" y="16818"/>
                    <a:pt x="11410" y="16818"/>
                  </a:cubicBezTo>
                  <a:cubicBezTo>
                    <a:pt x="8166" y="16818"/>
                    <a:pt x="4711" y="17505"/>
                    <a:pt x="2141" y="19333"/>
                  </a:cubicBezTo>
                  <a:cubicBezTo>
                    <a:pt x="1055" y="20109"/>
                    <a:pt x="1" y="21287"/>
                    <a:pt x="404" y="22714"/>
                  </a:cubicBezTo>
                  <a:cubicBezTo>
                    <a:pt x="659" y="23586"/>
                    <a:pt x="1221" y="24123"/>
                    <a:pt x="1949" y="24314"/>
                  </a:cubicBezTo>
                  <a:lnTo>
                    <a:pt x="1949" y="24314"/>
                  </a:lnTo>
                  <a:cubicBezTo>
                    <a:pt x="1716" y="24466"/>
                    <a:pt x="1617" y="24650"/>
                    <a:pt x="2048" y="24668"/>
                  </a:cubicBezTo>
                  <a:lnTo>
                    <a:pt x="2079" y="24699"/>
                  </a:lnTo>
                  <a:cubicBezTo>
                    <a:pt x="10826" y="25072"/>
                    <a:pt x="19574" y="25289"/>
                    <a:pt x="28321" y="25413"/>
                  </a:cubicBezTo>
                  <a:cubicBezTo>
                    <a:pt x="32695" y="25444"/>
                    <a:pt x="37069" y="25475"/>
                    <a:pt x="41443" y="25475"/>
                  </a:cubicBezTo>
                  <a:cubicBezTo>
                    <a:pt x="43080" y="25475"/>
                    <a:pt x="44785" y="25557"/>
                    <a:pt x="46484" y="25557"/>
                  </a:cubicBezTo>
                  <a:cubicBezTo>
                    <a:pt x="48260" y="25557"/>
                    <a:pt x="50029" y="25467"/>
                    <a:pt x="51710" y="25103"/>
                  </a:cubicBezTo>
                  <a:cubicBezTo>
                    <a:pt x="53726" y="24668"/>
                    <a:pt x="56022" y="23490"/>
                    <a:pt x="56146" y="21163"/>
                  </a:cubicBezTo>
                  <a:cubicBezTo>
                    <a:pt x="56270" y="18434"/>
                    <a:pt x="53695" y="16634"/>
                    <a:pt x="51245" y="16510"/>
                  </a:cubicBezTo>
                  <a:cubicBezTo>
                    <a:pt x="51092" y="16501"/>
                    <a:pt x="50940" y="16497"/>
                    <a:pt x="50788" y="16497"/>
                  </a:cubicBezTo>
                  <a:cubicBezTo>
                    <a:pt x="49887" y="16497"/>
                    <a:pt x="48992" y="16653"/>
                    <a:pt x="48143" y="16945"/>
                  </a:cubicBezTo>
                  <a:cubicBezTo>
                    <a:pt x="47491" y="17131"/>
                    <a:pt x="46840" y="17410"/>
                    <a:pt x="46250" y="17720"/>
                  </a:cubicBezTo>
                  <a:cubicBezTo>
                    <a:pt x="45878" y="17937"/>
                    <a:pt x="45506" y="18123"/>
                    <a:pt x="45134" y="18279"/>
                  </a:cubicBezTo>
                  <a:lnTo>
                    <a:pt x="42962" y="18496"/>
                  </a:lnTo>
                  <a:cubicBezTo>
                    <a:pt x="43149" y="18216"/>
                    <a:pt x="43366" y="17937"/>
                    <a:pt x="43521" y="17658"/>
                  </a:cubicBezTo>
                  <a:cubicBezTo>
                    <a:pt x="45196" y="15146"/>
                    <a:pt x="47553" y="11175"/>
                    <a:pt x="46809" y="8042"/>
                  </a:cubicBezTo>
                  <a:cubicBezTo>
                    <a:pt x="46411" y="6347"/>
                    <a:pt x="45124" y="5471"/>
                    <a:pt x="43690" y="5471"/>
                  </a:cubicBezTo>
                  <a:cubicBezTo>
                    <a:pt x="42999" y="5471"/>
                    <a:pt x="42274" y="5674"/>
                    <a:pt x="41598" y="6088"/>
                  </a:cubicBezTo>
                  <a:cubicBezTo>
                    <a:pt x="40233" y="6894"/>
                    <a:pt x="39364" y="8290"/>
                    <a:pt x="38496" y="9593"/>
                  </a:cubicBezTo>
                  <a:cubicBezTo>
                    <a:pt x="37537" y="11123"/>
                    <a:pt x="36578" y="12652"/>
                    <a:pt x="35607" y="14169"/>
                  </a:cubicBezTo>
                  <a:lnTo>
                    <a:pt x="35607" y="14169"/>
                  </a:lnTo>
                  <a:cubicBezTo>
                    <a:pt x="35431" y="11051"/>
                    <a:pt x="34617" y="8004"/>
                    <a:pt x="33222" y="5188"/>
                  </a:cubicBezTo>
                  <a:cubicBezTo>
                    <a:pt x="32137" y="3017"/>
                    <a:pt x="30431" y="194"/>
                    <a:pt x="27701" y="8"/>
                  </a:cubicBezTo>
                  <a:cubicBezTo>
                    <a:pt x="27619" y="3"/>
                    <a:pt x="27538" y="1"/>
                    <a:pt x="2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09;p60"/>
            <p:cNvSpPr/>
            <p:nvPr/>
          </p:nvSpPr>
          <p:spPr>
            <a:xfrm>
              <a:off x="2491100" y="4497525"/>
              <a:ext cx="1387925" cy="622400"/>
            </a:xfrm>
            <a:custGeom>
              <a:avLst/>
              <a:gdLst/>
              <a:ahLst/>
              <a:cxnLst/>
              <a:rect l="l" t="t" r="r" b="b"/>
              <a:pathLst>
                <a:path w="55517" h="24896" extrusionOk="0">
                  <a:moveTo>
                    <a:pt x="26613" y="1"/>
                  </a:moveTo>
                  <a:cubicBezTo>
                    <a:pt x="26179" y="1"/>
                    <a:pt x="25749" y="106"/>
                    <a:pt x="25335" y="346"/>
                  </a:cubicBezTo>
                  <a:cubicBezTo>
                    <a:pt x="24001" y="1121"/>
                    <a:pt x="23660" y="2858"/>
                    <a:pt x="23536" y="4409"/>
                  </a:cubicBezTo>
                  <a:cubicBezTo>
                    <a:pt x="23257" y="7573"/>
                    <a:pt x="23195" y="10706"/>
                    <a:pt x="23381" y="13870"/>
                  </a:cubicBezTo>
                  <a:cubicBezTo>
                    <a:pt x="21489" y="10303"/>
                    <a:pt x="18045" y="7821"/>
                    <a:pt x="14075" y="7232"/>
                  </a:cubicBezTo>
                  <a:cubicBezTo>
                    <a:pt x="13753" y="7161"/>
                    <a:pt x="13436" y="7126"/>
                    <a:pt x="13121" y="7126"/>
                  </a:cubicBezTo>
                  <a:cubicBezTo>
                    <a:pt x="12618" y="7126"/>
                    <a:pt x="12121" y="7215"/>
                    <a:pt x="11624" y="7387"/>
                  </a:cubicBezTo>
                  <a:cubicBezTo>
                    <a:pt x="9856" y="8070"/>
                    <a:pt x="9205" y="10396"/>
                    <a:pt x="9701" y="12226"/>
                  </a:cubicBezTo>
                  <a:cubicBezTo>
                    <a:pt x="10197" y="14056"/>
                    <a:pt x="11562" y="15514"/>
                    <a:pt x="12865" y="16910"/>
                  </a:cubicBezTo>
                  <a:cubicBezTo>
                    <a:pt x="12165" y="16830"/>
                    <a:pt x="11462" y="16790"/>
                    <a:pt x="10762" y="16790"/>
                  </a:cubicBezTo>
                  <a:cubicBezTo>
                    <a:pt x="8208" y="16790"/>
                    <a:pt x="5680" y="17321"/>
                    <a:pt x="3342" y="18368"/>
                  </a:cubicBezTo>
                  <a:cubicBezTo>
                    <a:pt x="2039" y="18926"/>
                    <a:pt x="737" y="19764"/>
                    <a:pt x="333" y="21129"/>
                  </a:cubicBezTo>
                  <a:cubicBezTo>
                    <a:pt x="0" y="22322"/>
                    <a:pt x="934" y="23863"/>
                    <a:pt x="2089" y="23863"/>
                  </a:cubicBezTo>
                  <a:cubicBezTo>
                    <a:pt x="2225" y="23863"/>
                    <a:pt x="2364" y="23842"/>
                    <a:pt x="2505" y="23796"/>
                  </a:cubicBezTo>
                  <a:lnTo>
                    <a:pt x="2505" y="23796"/>
                  </a:lnTo>
                  <a:lnTo>
                    <a:pt x="1667" y="24106"/>
                  </a:lnTo>
                  <a:cubicBezTo>
                    <a:pt x="14119" y="24633"/>
                    <a:pt x="26591" y="24896"/>
                    <a:pt x="39067" y="24896"/>
                  </a:cubicBezTo>
                  <a:cubicBezTo>
                    <a:pt x="42038" y="24896"/>
                    <a:pt x="45008" y="24881"/>
                    <a:pt x="47979" y="24851"/>
                  </a:cubicBezTo>
                  <a:cubicBezTo>
                    <a:pt x="50585" y="24820"/>
                    <a:pt x="53811" y="24386"/>
                    <a:pt x="54741" y="21966"/>
                  </a:cubicBezTo>
                  <a:cubicBezTo>
                    <a:pt x="55517" y="19981"/>
                    <a:pt x="54090" y="17623"/>
                    <a:pt x="52105" y="16848"/>
                  </a:cubicBezTo>
                  <a:cubicBezTo>
                    <a:pt x="51439" y="16599"/>
                    <a:pt x="50739" y="16488"/>
                    <a:pt x="50032" y="16488"/>
                  </a:cubicBezTo>
                  <a:cubicBezTo>
                    <a:pt x="48630" y="16488"/>
                    <a:pt x="47200" y="16922"/>
                    <a:pt x="45963" y="17561"/>
                  </a:cubicBezTo>
                  <a:cubicBezTo>
                    <a:pt x="44796" y="18157"/>
                    <a:pt x="43551" y="18931"/>
                    <a:pt x="42321" y="18931"/>
                  </a:cubicBezTo>
                  <a:cubicBezTo>
                    <a:pt x="42013" y="18931"/>
                    <a:pt x="41707" y="18883"/>
                    <a:pt x="41403" y="18771"/>
                  </a:cubicBezTo>
                  <a:cubicBezTo>
                    <a:pt x="43047" y="16600"/>
                    <a:pt x="44319" y="14211"/>
                    <a:pt x="45187" y="11637"/>
                  </a:cubicBezTo>
                  <a:cubicBezTo>
                    <a:pt x="45560" y="10520"/>
                    <a:pt x="45870" y="9310"/>
                    <a:pt x="45684" y="8163"/>
                  </a:cubicBezTo>
                  <a:cubicBezTo>
                    <a:pt x="45497" y="6984"/>
                    <a:pt x="44722" y="5836"/>
                    <a:pt x="43574" y="5526"/>
                  </a:cubicBezTo>
                  <a:cubicBezTo>
                    <a:pt x="43341" y="5461"/>
                    <a:pt x="43112" y="5430"/>
                    <a:pt x="42888" y="5430"/>
                  </a:cubicBezTo>
                  <a:cubicBezTo>
                    <a:pt x="41197" y="5430"/>
                    <a:pt x="39756" y="7157"/>
                    <a:pt x="38797" y="8690"/>
                  </a:cubicBezTo>
                  <a:lnTo>
                    <a:pt x="34486" y="15514"/>
                  </a:lnTo>
                  <a:cubicBezTo>
                    <a:pt x="34517" y="11109"/>
                    <a:pt x="33307" y="6767"/>
                    <a:pt x="30918" y="3044"/>
                  </a:cubicBezTo>
                  <a:cubicBezTo>
                    <a:pt x="29936" y="1523"/>
                    <a:pt x="28255" y="1"/>
                    <a:pt x="26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10;p60"/>
            <p:cNvSpPr/>
            <p:nvPr/>
          </p:nvSpPr>
          <p:spPr>
            <a:xfrm>
              <a:off x="2622725" y="4993925"/>
              <a:ext cx="33375" cy="10900"/>
            </a:xfrm>
            <a:custGeom>
              <a:avLst/>
              <a:gdLst/>
              <a:ahLst/>
              <a:cxnLst/>
              <a:rect l="l" t="t" r="r" b="b"/>
              <a:pathLst>
                <a:path w="1335" h="436" extrusionOk="0">
                  <a:moveTo>
                    <a:pt x="931" y="1"/>
                  </a:moveTo>
                  <a:cubicBezTo>
                    <a:pt x="652" y="32"/>
                    <a:pt x="404" y="94"/>
                    <a:pt x="156" y="218"/>
                  </a:cubicBezTo>
                  <a:cubicBezTo>
                    <a:pt x="124" y="249"/>
                    <a:pt x="0" y="311"/>
                    <a:pt x="31" y="373"/>
                  </a:cubicBezTo>
                  <a:cubicBezTo>
                    <a:pt x="31" y="435"/>
                    <a:pt x="187" y="435"/>
                    <a:pt x="218" y="435"/>
                  </a:cubicBezTo>
                  <a:lnTo>
                    <a:pt x="404" y="435"/>
                  </a:lnTo>
                  <a:cubicBezTo>
                    <a:pt x="652" y="435"/>
                    <a:pt x="931" y="342"/>
                    <a:pt x="1179" y="218"/>
                  </a:cubicBezTo>
                  <a:cubicBezTo>
                    <a:pt x="1241" y="187"/>
                    <a:pt x="1334" y="125"/>
                    <a:pt x="1334" y="63"/>
                  </a:cubicBezTo>
                  <a:cubicBezTo>
                    <a:pt x="1303" y="1"/>
                    <a:pt x="1179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1;p60"/>
            <p:cNvSpPr/>
            <p:nvPr/>
          </p:nvSpPr>
          <p:spPr>
            <a:xfrm>
              <a:off x="2685850" y="4978700"/>
              <a:ext cx="43975" cy="13950"/>
            </a:xfrm>
            <a:custGeom>
              <a:avLst/>
              <a:gdLst/>
              <a:ahLst/>
              <a:cxnLst/>
              <a:rect l="l" t="t" r="r" b="b"/>
              <a:pathLst>
                <a:path w="1759" h="558" extrusionOk="0">
                  <a:moveTo>
                    <a:pt x="1529" y="1"/>
                  </a:moveTo>
                  <a:cubicBezTo>
                    <a:pt x="1427" y="1"/>
                    <a:pt x="1319" y="21"/>
                    <a:pt x="1291" y="21"/>
                  </a:cubicBezTo>
                  <a:lnTo>
                    <a:pt x="701" y="114"/>
                  </a:lnTo>
                  <a:cubicBezTo>
                    <a:pt x="546" y="145"/>
                    <a:pt x="391" y="207"/>
                    <a:pt x="267" y="269"/>
                  </a:cubicBezTo>
                  <a:cubicBezTo>
                    <a:pt x="205" y="269"/>
                    <a:pt x="50" y="362"/>
                    <a:pt x="19" y="424"/>
                  </a:cubicBezTo>
                  <a:cubicBezTo>
                    <a:pt x="0" y="535"/>
                    <a:pt x="138" y="558"/>
                    <a:pt x="271" y="558"/>
                  </a:cubicBezTo>
                  <a:cubicBezTo>
                    <a:pt x="360" y="558"/>
                    <a:pt x="447" y="548"/>
                    <a:pt x="484" y="548"/>
                  </a:cubicBezTo>
                  <a:lnTo>
                    <a:pt x="1074" y="424"/>
                  </a:lnTo>
                  <a:cubicBezTo>
                    <a:pt x="1229" y="424"/>
                    <a:pt x="1353" y="362"/>
                    <a:pt x="1508" y="300"/>
                  </a:cubicBezTo>
                  <a:cubicBezTo>
                    <a:pt x="1539" y="269"/>
                    <a:pt x="1694" y="207"/>
                    <a:pt x="1725" y="145"/>
                  </a:cubicBezTo>
                  <a:cubicBezTo>
                    <a:pt x="1758" y="28"/>
                    <a:pt x="1648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12;p60"/>
            <p:cNvSpPr/>
            <p:nvPr/>
          </p:nvSpPr>
          <p:spPr>
            <a:xfrm>
              <a:off x="2698725" y="5031150"/>
              <a:ext cx="38025" cy="14875"/>
            </a:xfrm>
            <a:custGeom>
              <a:avLst/>
              <a:gdLst/>
              <a:ahLst/>
              <a:cxnLst/>
              <a:rect l="l" t="t" r="r" b="b"/>
              <a:pathLst>
                <a:path w="1521" h="595" extrusionOk="0">
                  <a:moveTo>
                    <a:pt x="900" y="1"/>
                  </a:moveTo>
                  <a:cubicBezTo>
                    <a:pt x="590" y="1"/>
                    <a:pt x="342" y="94"/>
                    <a:pt x="155" y="311"/>
                  </a:cubicBezTo>
                  <a:cubicBezTo>
                    <a:pt x="0" y="528"/>
                    <a:pt x="279" y="590"/>
                    <a:pt x="435" y="590"/>
                  </a:cubicBezTo>
                  <a:lnTo>
                    <a:pt x="621" y="590"/>
                  </a:lnTo>
                  <a:cubicBezTo>
                    <a:pt x="650" y="593"/>
                    <a:pt x="678" y="595"/>
                    <a:pt x="707" y="595"/>
                  </a:cubicBezTo>
                  <a:cubicBezTo>
                    <a:pt x="957" y="595"/>
                    <a:pt x="1198" y="478"/>
                    <a:pt x="1365" y="311"/>
                  </a:cubicBezTo>
                  <a:cubicBezTo>
                    <a:pt x="1520" y="94"/>
                    <a:pt x="1241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13;p60"/>
            <p:cNvSpPr/>
            <p:nvPr/>
          </p:nvSpPr>
          <p:spPr>
            <a:xfrm>
              <a:off x="2725075" y="5061400"/>
              <a:ext cx="48125" cy="18625"/>
            </a:xfrm>
            <a:custGeom>
              <a:avLst/>
              <a:gdLst/>
              <a:ahLst/>
              <a:cxnLst/>
              <a:rect l="l" t="t" r="r" b="b"/>
              <a:pathLst>
                <a:path w="1925" h="745" extrusionOk="0">
                  <a:moveTo>
                    <a:pt x="1180" y="1"/>
                  </a:moveTo>
                  <a:cubicBezTo>
                    <a:pt x="683" y="1"/>
                    <a:pt x="1" y="745"/>
                    <a:pt x="776" y="745"/>
                  </a:cubicBezTo>
                  <a:cubicBezTo>
                    <a:pt x="1242" y="745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14;p60"/>
            <p:cNvSpPr/>
            <p:nvPr/>
          </p:nvSpPr>
          <p:spPr>
            <a:xfrm>
              <a:off x="2801075" y="5039675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87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15;p60"/>
            <p:cNvSpPr/>
            <p:nvPr/>
          </p:nvSpPr>
          <p:spPr>
            <a:xfrm>
              <a:off x="2787900" y="4997800"/>
              <a:ext cx="40350" cy="20350"/>
            </a:xfrm>
            <a:custGeom>
              <a:avLst/>
              <a:gdLst/>
              <a:ahLst/>
              <a:cxnLst/>
              <a:rect l="l" t="t" r="r" b="b"/>
              <a:pathLst>
                <a:path w="1614" h="814" extrusionOk="0">
                  <a:moveTo>
                    <a:pt x="1365" y="1"/>
                  </a:moveTo>
                  <a:cubicBezTo>
                    <a:pt x="1086" y="1"/>
                    <a:pt x="807" y="63"/>
                    <a:pt x="559" y="218"/>
                  </a:cubicBezTo>
                  <a:lnTo>
                    <a:pt x="187" y="528"/>
                  </a:lnTo>
                  <a:cubicBezTo>
                    <a:pt x="1" y="652"/>
                    <a:pt x="32" y="776"/>
                    <a:pt x="249" y="807"/>
                  </a:cubicBezTo>
                  <a:cubicBezTo>
                    <a:pt x="285" y="811"/>
                    <a:pt x="321" y="813"/>
                    <a:pt x="357" y="813"/>
                  </a:cubicBezTo>
                  <a:cubicBezTo>
                    <a:pt x="599" y="813"/>
                    <a:pt x="839" y="725"/>
                    <a:pt x="1055" y="590"/>
                  </a:cubicBezTo>
                  <a:lnTo>
                    <a:pt x="1427" y="311"/>
                  </a:lnTo>
                  <a:cubicBezTo>
                    <a:pt x="1614" y="187"/>
                    <a:pt x="1583" y="32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16;p60"/>
            <p:cNvSpPr/>
            <p:nvPr/>
          </p:nvSpPr>
          <p:spPr>
            <a:xfrm>
              <a:off x="2827450" y="4949525"/>
              <a:ext cx="49650" cy="18275"/>
            </a:xfrm>
            <a:custGeom>
              <a:avLst/>
              <a:gdLst/>
              <a:ahLst/>
              <a:cxnLst/>
              <a:rect l="l" t="t" r="r" b="b"/>
              <a:pathLst>
                <a:path w="1986" h="731" extrusionOk="0">
                  <a:moveTo>
                    <a:pt x="1607" y="1"/>
                  </a:moveTo>
                  <a:cubicBezTo>
                    <a:pt x="1395" y="1"/>
                    <a:pt x="1168" y="61"/>
                    <a:pt x="962" y="164"/>
                  </a:cubicBezTo>
                  <a:lnTo>
                    <a:pt x="373" y="443"/>
                  </a:lnTo>
                  <a:cubicBezTo>
                    <a:pt x="280" y="505"/>
                    <a:pt x="1" y="660"/>
                    <a:pt x="249" y="722"/>
                  </a:cubicBezTo>
                  <a:cubicBezTo>
                    <a:pt x="291" y="728"/>
                    <a:pt x="335" y="730"/>
                    <a:pt x="379" y="730"/>
                  </a:cubicBezTo>
                  <a:cubicBezTo>
                    <a:pt x="592" y="730"/>
                    <a:pt x="819" y="670"/>
                    <a:pt x="1024" y="567"/>
                  </a:cubicBezTo>
                  <a:lnTo>
                    <a:pt x="1614" y="288"/>
                  </a:lnTo>
                  <a:cubicBezTo>
                    <a:pt x="1707" y="226"/>
                    <a:pt x="1986" y="71"/>
                    <a:pt x="1738" y="9"/>
                  </a:cubicBezTo>
                  <a:cubicBezTo>
                    <a:pt x="1695" y="3"/>
                    <a:pt x="1652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17;p60"/>
            <p:cNvSpPr/>
            <p:nvPr/>
          </p:nvSpPr>
          <p:spPr>
            <a:xfrm>
              <a:off x="2856000" y="4872350"/>
              <a:ext cx="37950" cy="31975"/>
            </a:xfrm>
            <a:custGeom>
              <a:avLst/>
              <a:gdLst/>
              <a:ahLst/>
              <a:cxnLst/>
              <a:rect l="l" t="t" r="r" b="b"/>
              <a:pathLst>
                <a:path w="1518" h="1279" extrusionOk="0">
                  <a:moveTo>
                    <a:pt x="961" y="0"/>
                  </a:moveTo>
                  <a:cubicBezTo>
                    <a:pt x="698" y="0"/>
                    <a:pt x="404" y="116"/>
                    <a:pt x="316" y="335"/>
                  </a:cubicBezTo>
                  <a:lnTo>
                    <a:pt x="130" y="831"/>
                  </a:lnTo>
                  <a:cubicBezTo>
                    <a:pt x="1" y="1140"/>
                    <a:pt x="244" y="1278"/>
                    <a:pt x="532" y="1278"/>
                  </a:cubicBezTo>
                  <a:cubicBezTo>
                    <a:pt x="795" y="1278"/>
                    <a:pt x="1096" y="1163"/>
                    <a:pt x="1185" y="955"/>
                  </a:cubicBezTo>
                  <a:lnTo>
                    <a:pt x="1402" y="459"/>
                  </a:lnTo>
                  <a:cubicBezTo>
                    <a:pt x="1517" y="147"/>
                    <a:pt x="1258" y="0"/>
                    <a:pt x="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18;p60"/>
            <p:cNvSpPr/>
            <p:nvPr/>
          </p:nvSpPr>
          <p:spPr>
            <a:xfrm>
              <a:off x="2818925" y="4813250"/>
              <a:ext cx="36475" cy="25150"/>
            </a:xfrm>
            <a:custGeom>
              <a:avLst/>
              <a:gdLst/>
              <a:ahLst/>
              <a:cxnLst/>
              <a:rect l="l" t="t" r="r" b="b"/>
              <a:pathLst>
                <a:path w="1459" h="1006" extrusionOk="0">
                  <a:moveTo>
                    <a:pt x="931" y="0"/>
                  </a:moveTo>
                  <a:cubicBezTo>
                    <a:pt x="652" y="31"/>
                    <a:pt x="404" y="155"/>
                    <a:pt x="279" y="373"/>
                  </a:cubicBezTo>
                  <a:cubicBezTo>
                    <a:pt x="217" y="528"/>
                    <a:pt x="155" y="652"/>
                    <a:pt x="93" y="776"/>
                  </a:cubicBezTo>
                  <a:cubicBezTo>
                    <a:pt x="0" y="900"/>
                    <a:pt x="124" y="931"/>
                    <a:pt x="186" y="962"/>
                  </a:cubicBezTo>
                  <a:cubicBezTo>
                    <a:pt x="274" y="984"/>
                    <a:pt x="362" y="1006"/>
                    <a:pt x="450" y="1006"/>
                  </a:cubicBezTo>
                  <a:cubicBezTo>
                    <a:pt x="486" y="1006"/>
                    <a:pt x="522" y="1002"/>
                    <a:pt x="559" y="993"/>
                  </a:cubicBezTo>
                  <a:cubicBezTo>
                    <a:pt x="807" y="962"/>
                    <a:pt x="1055" y="838"/>
                    <a:pt x="1210" y="621"/>
                  </a:cubicBezTo>
                  <a:lnTo>
                    <a:pt x="1396" y="218"/>
                  </a:lnTo>
                  <a:cubicBezTo>
                    <a:pt x="1458" y="93"/>
                    <a:pt x="1334" y="62"/>
                    <a:pt x="1272" y="31"/>
                  </a:cubicBezTo>
                  <a:cubicBezTo>
                    <a:pt x="1179" y="0"/>
                    <a:pt x="1024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19;p60"/>
            <p:cNvSpPr/>
            <p:nvPr/>
          </p:nvSpPr>
          <p:spPr>
            <a:xfrm>
              <a:off x="2785575" y="4758875"/>
              <a:ext cx="37250" cy="21050"/>
            </a:xfrm>
            <a:custGeom>
              <a:avLst/>
              <a:gdLst/>
              <a:ahLst/>
              <a:cxnLst/>
              <a:rect l="l" t="t" r="r" b="b"/>
              <a:pathLst>
                <a:path w="1490" h="842" extrusionOk="0">
                  <a:moveTo>
                    <a:pt x="591" y="1"/>
                  </a:moveTo>
                  <a:cubicBezTo>
                    <a:pt x="337" y="1"/>
                    <a:pt x="118" y="180"/>
                    <a:pt x="31" y="438"/>
                  </a:cubicBezTo>
                  <a:cubicBezTo>
                    <a:pt x="0" y="749"/>
                    <a:pt x="342" y="842"/>
                    <a:pt x="559" y="842"/>
                  </a:cubicBezTo>
                  <a:lnTo>
                    <a:pt x="869" y="842"/>
                  </a:lnTo>
                  <a:cubicBezTo>
                    <a:pt x="1148" y="842"/>
                    <a:pt x="1396" y="655"/>
                    <a:pt x="1489" y="376"/>
                  </a:cubicBezTo>
                  <a:cubicBezTo>
                    <a:pt x="1489" y="97"/>
                    <a:pt x="1179" y="4"/>
                    <a:pt x="962" y="4"/>
                  </a:cubicBezTo>
                  <a:lnTo>
                    <a:pt x="652" y="4"/>
                  </a:lnTo>
                  <a:cubicBezTo>
                    <a:pt x="632" y="2"/>
                    <a:pt x="611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20;p60"/>
            <p:cNvSpPr/>
            <p:nvPr/>
          </p:nvSpPr>
          <p:spPr>
            <a:xfrm>
              <a:off x="2884225" y="4765475"/>
              <a:ext cx="50275" cy="21425"/>
            </a:xfrm>
            <a:custGeom>
              <a:avLst/>
              <a:gdLst/>
              <a:ahLst/>
              <a:cxnLst/>
              <a:rect l="l" t="t" r="r" b="b"/>
              <a:pathLst>
                <a:path w="2011" h="857" extrusionOk="0">
                  <a:moveTo>
                    <a:pt x="918" y="1"/>
                  </a:moveTo>
                  <a:cubicBezTo>
                    <a:pt x="838" y="1"/>
                    <a:pt x="757" y="7"/>
                    <a:pt x="676" y="19"/>
                  </a:cubicBezTo>
                  <a:cubicBezTo>
                    <a:pt x="459" y="81"/>
                    <a:pt x="87" y="174"/>
                    <a:pt x="25" y="422"/>
                  </a:cubicBezTo>
                  <a:cubicBezTo>
                    <a:pt x="0" y="621"/>
                    <a:pt x="233" y="681"/>
                    <a:pt x="407" y="681"/>
                  </a:cubicBezTo>
                  <a:cubicBezTo>
                    <a:pt x="451" y="681"/>
                    <a:pt x="490" y="677"/>
                    <a:pt x="521" y="671"/>
                  </a:cubicBezTo>
                  <a:lnTo>
                    <a:pt x="614" y="671"/>
                  </a:lnTo>
                  <a:cubicBezTo>
                    <a:pt x="645" y="702"/>
                    <a:pt x="707" y="733"/>
                    <a:pt x="769" y="764"/>
                  </a:cubicBezTo>
                  <a:cubicBezTo>
                    <a:pt x="878" y="826"/>
                    <a:pt x="1002" y="857"/>
                    <a:pt x="1130" y="857"/>
                  </a:cubicBezTo>
                  <a:cubicBezTo>
                    <a:pt x="1258" y="857"/>
                    <a:pt x="1390" y="826"/>
                    <a:pt x="1514" y="764"/>
                  </a:cubicBezTo>
                  <a:cubicBezTo>
                    <a:pt x="1638" y="702"/>
                    <a:pt x="2010" y="485"/>
                    <a:pt x="1824" y="298"/>
                  </a:cubicBezTo>
                  <a:cubicBezTo>
                    <a:pt x="1551" y="100"/>
                    <a:pt x="1238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21;p60"/>
            <p:cNvSpPr/>
            <p:nvPr/>
          </p:nvSpPr>
          <p:spPr>
            <a:xfrm>
              <a:off x="2943000" y="4810175"/>
              <a:ext cx="46550" cy="20125"/>
            </a:xfrm>
            <a:custGeom>
              <a:avLst/>
              <a:gdLst/>
              <a:ahLst/>
              <a:cxnLst/>
              <a:rect l="l" t="t" r="r" b="b"/>
              <a:pathLst>
                <a:path w="1862" h="805" extrusionOk="0">
                  <a:moveTo>
                    <a:pt x="874" y="0"/>
                  </a:moveTo>
                  <a:cubicBezTo>
                    <a:pt x="695" y="0"/>
                    <a:pt x="511" y="48"/>
                    <a:pt x="342" y="154"/>
                  </a:cubicBezTo>
                  <a:cubicBezTo>
                    <a:pt x="218" y="216"/>
                    <a:pt x="0" y="465"/>
                    <a:pt x="249" y="558"/>
                  </a:cubicBezTo>
                  <a:lnTo>
                    <a:pt x="714" y="775"/>
                  </a:lnTo>
                  <a:cubicBezTo>
                    <a:pt x="802" y="794"/>
                    <a:pt x="891" y="805"/>
                    <a:pt x="977" y="805"/>
                  </a:cubicBezTo>
                  <a:cubicBezTo>
                    <a:pt x="1164" y="805"/>
                    <a:pt x="1341" y="757"/>
                    <a:pt x="1489" y="651"/>
                  </a:cubicBezTo>
                  <a:cubicBezTo>
                    <a:pt x="1644" y="558"/>
                    <a:pt x="1862" y="341"/>
                    <a:pt x="1613" y="247"/>
                  </a:cubicBezTo>
                  <a:lnTo>
                    <a:pt x="1117" y="30"/>
                  </a:lnTo>
                  <a:cubicBezTo>
                    <a:pt x="1039" y="11"/>
                    <a:pt x="957" y="0"/>
                    <a:pt x="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22;p60"/>
            <p:cNvSpPr/>
            <p:nvPr/>
          </p:nvSpPr>
          <p:spPr>
            <a:xfrm>
              <a:off x="2937575" y="4874500"/>
              <a:ext cx="34925" cy="19425"/>
            </a:xfrm>
            <a:custGeom>
              <a:avLst/>
              <a:gdLst/>
              <a:ahLst/>
              <a:cxnLst/>
              <a:rect l="l" t="t" r="r" b="b"/>
              <a:pathLst>
                <a:path w="1397" h="777" extrusionOk="0">
                  <a:moveTo>
                    <a:pt x="652" y="1"/>
                  </a:moveTo>
                  <a:cubicBezTo>
                    <a:pt x="435" y="1"/>
                    <a:pt x="62" y="187"/>
                    <a:pt x="31" y="435"/>
                  </a:cubicBezTo>
                  <a:cubicBezTo>
                    <a:pt x="0" y="714"/>
                    <a:pt x="341" y="776"/>
                    <a:pt x="559" y="776"/>
                  </a:cubicBezTo>
                  <a:lnTo>
                    <a:pt x="745" y="776"/>
                  </a:lnTo>
                  <a:cubicBezTo>
                    <a:pt x="993" y="776"/>
                    <a:pt x="1334" y="621"/>
                    <a:pt x="1365" y="342"/>
                  </a:cubicBezTo>
                  <a:cubicBezTo>
                    <a:pt x="1396" y="94"/>
                    <a:pt x="1055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23;p60"/>
            <p:cNvSpPr/>
            <p:nvPr/>
          </p:nvSpPr>
          <p:spPr>
            <a:xfrm>
              <a:off x="2932925" y="4962150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0"/>
                    <a:pt x="776" y="620"/>
                  </a:cubicBezTo>
                  <a:cubicBezTo>
                    <a:pt x="1179" y="620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24;p60"/>
            <p:cNvSpPr/>
            <p:nvPr/>
          </p:nvSpPr>
          <p:spPr>
            <a:xfrm>
              <a:off x="2895700" y="5017975"/>
              <a:ext cx="40350" cy="21725"/>
            </a:xfrm>
            <a:custGeom>
              <a:avLst/>
              <a:gdLst/>
              <a:ahLst/>
              <a:cxnLst/>
              <a:rect l="l" t="t" r="r" b="b"/>
              <a:pathLst>
                <a:path w="1614" h="869" extrusionOk="0">
                  <a:moveTo>
                    <a:pt x="869" y="0"/>
                  </a:moveTo>
                  <a:cubicBezTo>
                    <a:pt x="217" y="0"/>
                    <a:pt x="0" y="869"/>
                    <a:pt x="776" y="869"/>
                  </a:cubicBezTo>
                  <a:cubicBezTo>
                    <a:pt x="1427" y="869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25;p60"/>
            <p:cNvSpPr/>
            <p:nvPr/>
          </p:nvSpPr>
          <p:spPr>
            <a:xfrm>
              <a:off x="2938000" y="5058700"/>
              <a:ext cx="44350" cy="17050"/>
            </a:xfrm>
            <a:custGeom>
              <a:avLst/>
              <a:gdLst/>
              <a:ahLst/>
              <a:cxnLst/>
              <a:rect l="l" t="t" r="r" b="b"/>
              <a:pathLst>
                <a:path w="1774" h="682" extrusionOk="0">
                  <a:moveTo>
                    <a:pt x="1405" y="1"/>
                  </a:moveTo>
                  <a:cubicBezTo>
                    <a:pt x="1344" y="1"/>
                    <a:pt x="1289" y="7"/>
                    <a:pt x="1255" y="15"/>
                  </a:cubicBezTo>
                  <a:lnTo>
                    <a:pt x="666" y="109"/>
                  </a:lnTo>
                  <a:cubicBezTo>
                    <a:pt x="480" y="140"/>
                    <a:pt x="76" y="233"/>
                    <a:pt x="45" y="481"/>
                  </a:cubicBezTo>
                  <a:cubicBezTo>
                    <a:pt x="0" y="638"/>
                    <a:pt x="200" y="682"/>
                    <a:pt x="361" y="682"/>
                  </a:cubicBezTo>
                  <a:cubicBezTo>
                    <a:pt x="422" y="682"/>
                    <a:pt x="477" y="675"/>
                    <a:pt x="511" y="667"/>
                  </a:cubicBezTo>
                  <a:lnTo>
                    <a:pt x="1100" y="574"/>
                  </a:lnTo>
                  <a:cubicBezTo>
                    <a:pt x="1286" y="543"/>
                    <a:pt x="1689" y="450"/>
                    <a:pt x="1751" y="202"/>
                  </a:cubicBezTo>
                  <a:cubicBezTo>
                    <a:pt x="1774" y="44"/>
                    <a:pt x="1568" y="1"/>
                    <a:pt x="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26;p60"/>
            <p:cNvSpPr/>
            <p:nvPr/>
          </p:nvSpPr>
          <p:spPr>
            <a:xfrm>
              <a:off x="3052350" y="5035200"/>
              <a:ext cx="38800" cy="26825"/>
            </a:xfrm>
            <a:custGeom>
              <a:avLst/>
              <a:gdLst/>
              <a:ahLst/>
              <a:cxnLst/>
              <a:rect l="l" t="t" r="r" b="b"/>
              <a:pathLst>
                <a:path w="1552" h="1073" extrusionOk="0">
                  <a:moveTo>
                    <a:pt x="973" y="0"/>
                  </a:moveTo>
                  <a:cubicBezTo>
                    <a:pt x="819" y="0"/>
                    <a:pt x="664" y="47"/>
                    <a:pt x="527" y="149"/>
                  </a:cubicBezTo>
                  <a:lnTo>
                    <a:pt x="248" y="366"/>
                  </a:lnTo>
                  <a:cubicBezTo>
                    <a:pt x="31" y="490"/>
                    <a:pt x="0" y="800"/>
                    <a:pt x="186" y="986"/>
                  </a:cubicBezTo>
                  <a:cubicBezTo>
                    <a:pt x="298" y="1042"/>
                    <a:pt x="428" y="1073"/>
                    <a:pt x="558" y="1073"/>
                  </a:cubicBezTo>
                  <a:cubicBezTo>
                    <a:pt x="716" y="1073"/>
                    <a:pt x="873" y="1027"/>
                    <a:pt x="993" y="924"/>
                  </a:cubicBezTo>
                  <a:cubicBezTo>
                    <a:pt x="1086" y="862"/>
                    <a:pt x="1179" y="769"/>
                    <a:pt x="1303" y="707"/>
                  </a:cubicBezTo>
                  <a:cubicBezTo>
                    <a:pt x="1520" y="583"/>
                    <a:pt x="1551" y="273"/>
                    <a:pt x="1334" y="87"/>
                  </a:cubicBezTo>
                  <a:cubicBezTo>
                    <a:pt x="1222" y="31"/>
                    <a:pt x="1098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27;p60"/>
            <p:cNvSpPr/>
            <p:nvPr/>
          </p:nvSpPr>
          <p:spPr>
            <a:xfrm>
              <a:off x="3031400" y="4987975"/>
              <a:ext cx="55850" cy="24350"/>
            </a:xfrm>
            <a:custGeom>
              <a:avLst/>
              <a:gdLst/>
              <a:ahLst/>
              <a:cxnLst/>
              <a:rect l="l" t="t" r="r" b="b"/>
              <a:pathLst>
                <a:path w="2234" h="974" extrusionOk="0">
                  <a:moveTo>
                    <a:pt x="1805" y="1"/>
                  </a:moveTo>
                  <a:cubicBezTo>
                    <a:pt x="1629" y="1"/>
                    <a:pt x="1429" y="58"/>
                    <a:pt x="1334" y="115"/>
                  </a:cubicBezTo>
                  <a:lnTo>
                    <a:pt x="466" y="487"/>
                  </a:lnTo>
                  <a:cubicBezTo>
                    <a:pt x="342" y="549"/>
                    <a:pt x="1" y="735"/>
                    <a:pt x="156" y="890"/>
                  </a:cubicBezTo>
                  <a:cubicBezTo>
                    <a:pt x="216" y="950"/>
                    <a:pt x="318" y="973"/>
                    <a:pt x="429" y="973"/>
                  </a:cubicBezTo>
                  <a:cubicBezTo>
                    <a:pt x="606" y="973"/>
                    <a:pt x="805" y="916"/>
                    <a:pt x="900" y="859"/>
                  </a:cubicBezTo>
                  <a:lnTo>
                    <a:pt x="1769" y="487"/>
                  </a:lnTo>
                  <a:cubicBezTo>
                    <a:pt x="1893" y="425"/>
                    <a:pt x="2234" y="239"/>
                    <a:pt x="2079" y="84"/>
                  </a:cubicBezTo>
                  <a:cubicBezTo>
                    <a:pt x="2019" y="24"/>
                    <a:pt x="1917" y="1"/>
                    <a:pt x="1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28;p60"/>
            <p:cNvSpPr/>
            <p:nvPr/>
          </p:nvSpPr>
          <p:spPr>
            <a:xfrm>
              <a:off x="3026750" y="4933300"/>
              <a:ext cx="41900" cy="29350"/>
            </a:xfrm>
            <a:custGeom>
              <a:avLst/>
              <a:gdLst/>
              <a:ahLst/>
              <a:cxnLst/>
              <a:rect l="l" t="t" r="r" b="b"/>
              <a:pathLst>
                <a:path w="1676" h="1174" extrusionOk="0">
                  <a:moveTo>
                    <a:pt x="1137" y="1"/>
                  </a:moveTo>
                  <a:cubicBezTo>
                    <a:pt x="927" y="1"/>
                    <a:pt x="718" y="87"/>
                    <a:pt x="559" y="224"/>
                  </a:cubicBezTo>
                  <a:lnTo>
                    <a:pt x="187" y="627"/>
                  </a:lnTo>
                  <a:cubicBezTo>
                    <a:pt x="0" y="782"/>
                    <a:pt x="94" y="1092"/>
                    <a:pt x="311" y="1154"/>
                  </a:cubicBezTo>
                  <a:cubicBezTo>
                    <a:pt x="375" y="1167"/>
                    <a:pt x="439" y="1173"/>
                    <a:pt x="501" y="1173"/>
                  </a:cubicBezTo>
                  <a:cubicBezTo>
                    <a:pt x="735" y="1173"/>
                    <a:pt x="945" y="1084"/>
                    <a:pt x="1117" y="937"/>
                  </a:cubicBezTo>
                  <a:lnTo>
                    <a:pt x="1520" y="534"/>
                  </a:lnTo>
                  <a:cubicBezTo>
                    <a:pt x="1676" y="379"/>
                    <a:pt x="1613" y="68"/>
                    <a:pt x="1365" y="37"/>
                  </a:cubicBezTo>
                  <a:cubicBezTo>
                    <a:pt x="1291" y="12"/>
                    <a:pt x="1214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29;p60"/>
            <p:cNvSpPr/>
            <p:nvPr/>
          </p:nvSpPr>
          <p:spPr>
            <a:xfrm>
              <a:off x="3002700" y="4882200"/>
              <a:ext cx="39575" cy="22500"/>
            </a:xfrm>
            <a:custGeom>
              <a:avLst/>
              <a:gdLst/>
              <a:ahLst/>
              <a:cxnLst/>
              <a:rect l="l" t="t" r="r" b="b"/>
              <a:pathLst>
                <a:path w="1583" h="900" extrusionOk="0">
                  <a:moveTo>
                    <a:pt x="1081" y="1"/>
                  </a:moveTo>
                  <a:cubicBezTo>
                    <a:pt x="993" y="1"/>
                    <a:pt x="908" y="14"/>
                    <a:pt x="838" y="34"/>
                  </a:cubicBezTo>
                  <a:lnTo>
                    <a:pt x="559" y="127"/>
                  </a:lnTo>
                  <a:cubicBezTo>
                    <a:pt x="342" y="189"/>
                    <a:pt x="1" y="375"/>
                    <a:pt x="94" y="655"/>
                  </a:cubicBezTo>
                  <a:cubicBezTo>
                    <a:pt x="139" y="833"/>
                    <a:pt x="360" y="899"/>
                    <a:pt x="550" y="899"/>
                  </a:cubicBezTo>
                  <a:cubicBezTo>
                    <a:pt x="624" y="899"/>
                    <a:pt x="693" y="889"/>
                    <a:pt x="745" y="872"/>
                  </a:cubicBezTo>
                  <a:lnTo>
                    <a:pt x="1056" y="779"/>
                  </a:lnTo>
                  <a:cubicBezTo>
                    <a:pt x="1242" y="717"/>
                    <a:pt x="1583" y="530"/>
                    <a:pt x="1521" y="251"/>
                  </a:cubicBezTo>
                  <a:cubicBezTo>
                    <a:pt x="1458" y="62"/>
                    <a:pt x="1265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30;p60"/>
            <p:cNvSpPr/>
            <p:nvPr/>
          </p:nvSpPr>
          <p:spPr>
            <a:xfrm>
              <a:off x="3142300" y="4835950"/>
              <a:ext cx="41900" cy="20450"/>
            </a:xfrm>
            <a:custGeom>
              <a:avLst/>
              <a:gdLst/>
              <a:ahLst/>
              <a:cxnLst/>
              <a:rect l="l" t="t" r="r" b="b"/>
              <a:pathLst>
                <a:path w="1676" h="818" extrusionOk="0">
                  <a:moveTo>
                    <a:pt x="773" y="0"/>
                  </a:moveTo>
                  <a:cubicBezTo>
                    <a:pt x="551" y="0"/>
                    <a:pt x="351" y="76"/>
                    <a:pt x="186" y="240"/>
                  </a:cubicBezTo>
                  <a:cubicBezTo>
                    <a:pt x="0" y="364"/>
                    <a:pt x="93" y="674"/>
                    <a:pt x="311" y="705"/>
                  </a:cubicBezTo>
                  <a:lnTo>
                    <a:pt x="683" y="798"/>
                  </a:lnTo>
                  <a:cubicBezTo>
                    <a:pt x="748" y="811"/>
                    <a:pt x="811" y="818"/>
                    <a:pt x="873" y="818"/>
                  </a:cubicBezTo>
                  <a:cubicBezTo>
                    <a:pt x="1107" y="818"/>
                    <a:pt x="1317" y="729"/>
                    <a:pt x="1489" y="581"/>
                  </a:cubicBezTo>
                  <a:cubicBezTo>
                    <a:pt x="1675" y="426"/>
                    <a:pt x="1613" y="147"/>
                    <a:pt x="1365" y="116"/>
                  </a:cubicBezTo>
                  <a:lnTo>
                    <a:pt x="993" y="23"/>
                  </a:lnTo>
                  <a:cubicBezTo>
                    <a:pt x="918" y="8"/>
                    <a:pt x="844" y="0"/>
                    <a:pt x="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31;p60"/>
            <p:cNvSpPr/>
            <p:nvPr/>
          </p:nvSpPr>
          <p:spPr>
            <a:xfrm>
              <a:off x="3119025" y="4900875"/>
              <a:ext cx="41900" cy="21750"/>
            </a:xfrm>
            <a:custGeom>
              <a:avLst/>
              <a:gdLst/>
              <a:ahLst/>
              <a:cxnLst/>
              <a:rect l="l" t="t" r="r" b="b"/>
              <a:pathLst>
                <a:path w="1676" h="870" extrusionOk="0">
                  <a:moveTo>
                    <a:pt x="621" y="1"/>
                  </a:moveTo>
                  <a:cubicBezTo>
                    <a:pt x="342" y="1"/>
                    <a:pt x="94" y="187"/>
                    <a:pt x="32" y="466"/>
                  </a:cubicBezTo>
                  <a:cubicBezTo>
                    <a:pt x="1" y="776"/>
                    <a:pt x="311" y="869"/>
                    <a:pt x="559" y="869"/>
                  </a:cubicBezTo>
                  <a:lnTo>
                    <a:pt x="1055" y="869"/>
                  </a:lnTo>
                  <a:cubicBezTo>
                    <a:pt x="1335" y="869"/>
                    <a:pt x="1583" y="652"/>
                    <a:pt x="1645" y="373"/>
                  </a:cubicBezTo>
                  <a:cubicBezTo>
                    <a:pt x="1676" y="94"/>
                    <a:pt x="1366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32;p60"/>
            <p:cNvSpPr/>
            <p:nvPr/>
          </p:nvSpPr>
          <p:spPr>
            <a:xfrm>
              <a:off x="3131450" y="4972875"/>
              <a:ext cx="43450" cy="14225"/>
            </a:xfrm>
            <a:custGeom>
              <a:avLst/>
              <a:gdLst/>
              <a:ahLst/>
              <a:cxnLst/>
              <a:rect l="l" t="t" r="r" b="b"/>
              <a:pathLst>
                <a:path w="1738" h="569" extrusionOk="0">
                  <a:moveTo>
                    <a:pt x="814" y="1"/>
                  </a:moveTo>
                  <a:cubicBezTo>
                    <a:pt x="570" y="1"/>
                    <a:pt x="350" y="118"/>
                    <a:pt x="155" y="285"/>
                  </a:cubicBezTo>
                  <a:cubicBezTo>
                    <a:pt x="0" y="502"/>
                    <a:pt x="310" y="564"/>
                    <a:pt x="465" y="564"/>
                  </a:cubicBezTo>
                  <a:lnTo>
                    <a:pt x="838" y="564"/>
                  </a:lnTo>
                  <a:cubicBezTo>
                    <a:pt x="866" y="567"/>
                    <a:pt x="895" y="568"/>
                    <a:pt x="924" y="568"/>
                  </a:cubicBezTo>
                  <a:cubicBezTo>
                    <a:pt x="1173" y="568"/>
                    <a:pt x="1415" y="451"/>
                    <a:pt x="1582" y="285"/>
                  </a:cubicBezTo>
                  <a:cubicBezTo>
                    <a:pt x="1737" y="67"/>
                    <a:pt x="1458" y="5"/>
                    <a:pt x="1303" y="5"/>
                  </a:cubicBezTo>
                  <a:lnTo>
                    <a:pt x="900" y="5"/>
                  </a:lnTo>
                  <a:cubicBezTo>
                    <a:pt x="871" y="2"/>
                    <a:pt x="842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33;p60"/>
            <p:cNvSpPr/>
            <p:nvPr/>
          </p:nvSpPr>
          <p:spPr>
            <a:xfrm>
              <a:off x="3146175" y="5025725"/>
              <a:ext cx="31825" cy="21750"/>
            </a:xfrm>
            <a:custGeom>
              <a:avLst/>
              <a:gdLst/>
              <a:ahLst/>
              <a:cxnLst/>
              <a:rect l="l" t="t" r="r" b="b"/>
              <a:pathLst>
                <a:path w="1273" h="870" extrusionOk="0">
                  <a:moveTo>
                    <a:pt x="652" y="1"/>
                  </a:moveTo>
                  <a:cubicBezTo>
                    <a:pt x="404" y="1"/>
                    <a:pt x="31" y="187"/>
                    <a:pt x="0" y="466"/>
                  </a:cubicBezTo>
                  <a:cubicBezTo>
                    <a:pt x="0" y="745"/>
                    <a:pt x="311" y="869"/>
                    <a:pt x="528" y="869"/>
                  </a:cubicBezTo>
                  <a:lnTo>
                    <a:pt x="652" y="869"/>
                  </a:lnTo>
                  <a:cubicBezTo>
                    <a:pt x="869" y="869"/>
                    <a:pt x="1210" y="652"/>
                    <a:pt x="1241" y="404"/>
                  </a:cubicBezTo>
                  <a:cubicBezTo>
                    <a:pt x="1272" y="125"/>
                    <a:pt x="962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34;p60"/>
            <p:cNvSpPr/>
            <p:nvPr/>
          </p:nvSpPr>
          <p:spPr>
            <a:xfrm>
              <a:off x="3212875" y="5028700"/>
              <a:ext cx="38025" cy="15000"/>
            </a:xfrm>
            <a:custGeom>
              <a:avLst/>
              <a:gdLst/>
              <a:ahLst/>
              <a:cxnLst/>
              <a:rect l="l" t="t" r="r" b="b"/>
              <a:pathLst>
                <a:path w="1521" h="600" extrusionOk="0">
                  <a:moveTo>
                    <a:pt x="806" y="1"/>
                  </a:moveTo>
                  <a:cubicBezTo>
                    <a:pt x="539" y="1"/>
                    <a:pt x="322" y="118"/>
                    <a:pt x="155" y="285"/>
                  </a:cubicBezTo>
                  <a:cubicBezTo>
                    <a:pt x="0" y="502"/>
                    <a:pt x="279" y="595"/>
                    <a:pt x="434" y="595"/>
                  </a:cubicBezTo>
                  <a:lnTo>
                    <a:pt x="652" y="595"/>
                  </a:lnTo>
                  <a:cubicBezTo>
                    <a:pt x="680" y="598"/>
                    <a:pt x="709" y="600"/>
                    <a:pt x="737" y="600"/>
                  </a:cubicBezTo>
                  <a:cubicBezTo>
                    <a:pt x="981" y="600"/>
                    <a:pt x="1198" y="483"/>
                    <a:pt x="1365" y="316"/>
                  </a:cubicBezTo>
                  <a:cubicBezTo>
                    <a:pt x="1520" y="99"/>
                    <a:pt x="1241" y="6"/>
                    <a:pt x="1086" y="6"/>
                  </a:cubicBezTo>
                  <a:lnTo>
                    <a:pt x="900" y="6"/>
                  </a:lnTo>
                  <a:cubicBezTo>
                    <a:pt x="868" y="3"/>
                    <a:pt x="836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35;p60"/>
            <p:cNvSpPr/>
            <p:nvPr/>
          </p:nvSpPr>
          <p:spPr>
            <a:xfrm>
              <a:off x="3222175" y="4976100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179" y="0"/>
                  </a:moveTo>
                  <a:cubicBezTo>
                    <a:pt x="745" y="0"/>
                    <a:pt x="0" y="683"/>
                    <a:pt x="776" y="683"/>
                  </a:cubicBezTo>
                  <a:cubicBezTo>
                    <a:pt x="1210" y="683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36;p60"/>
            <p:cNvSpPr/>
            <p:nvPr/>
          </p:nvSpPr>
          <p:spPr>
            <a:xfrm>
              <a:off x="3192700" y="4936550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1" y="559"/>
                    <a:pt x="745" y="559"/>
                  </a:cubicBezTo>
                  <a:cubicBezTo>
                    <a:pt x="1148" y="55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37;p60"/>
            <p:cNvSpPr/>
            <p:nvPr/>
          </p:nvSpPr>
          <p:spPr>
            <a:xfrm>
              <a:off x="3189600" y="4876050"/>
              <a:ext cx="45775" cy="11675"/>
            </a:xfrm>
            <a:custGeom>
              <a:avLst/>
              <a:gdLst/>
              <a:ahLst/>
              <a:cxnLst/>
              <a:rect l="l" t="t" r="r" b="b"/>
              <a:pathLst>
                <a:path w="1831" h="467" extrusionOk="0">
                  <a:moveTo>
                    <a:pt x="1272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38;p60"/>
            <p:cNvSpPr/>
            <p:nvPr/>
          </p:nvSpPr>
          <p:spPr>
            <a:xfrm>
              <a:off x="3135325" y="4773150"/>
              <a:ext cx="38800" cy="24500"/>
            </a:xfrm>
            <a:custGeom>
              <a:avLst/>
              <a:gdLst/>
              <a:ahLst/>
              <a:cxnLst/>
              <a:rect l="l" t="t" r="r" b="b"/>
              <a:pathLst>
                <a:path w="1552" h="980" extrusionOk="0">
                  <a:moveTo>
                    <a:pt x="989" y="0"/>
                  </a:moveTo>
                  <a:cubicBezTo>
                    <a:pt x="926" y="0"/>
                    <a:pt x="864" y="8"/>
                    <a:pt x="807" y="22"/>
                  </a:cubicBezTo>
                  <a:lnTo>
                    <a:pt x="528" y="146"/>
                  </a:lnTo>
                  <a:cubicBezTo>
                    <a:pt x="310" y="209"/>
                    <a:pt x="0" y="395"/>
                    <a:pt x="62" y="705"/>
                  </a:cubicBezTo>
                  <a:cubicBezTo>
                    <a:pt x="130" y="908"/>
                    <a:pt x="346" y="980"/>
                    <a:pt x="542" y="980"/>
                  </a:cubicBezTo>
                  <a:cubicBezTo>
                    <a:pt x="615" y="980"/>
                    <a:pt x="686" y="970"/>
                    <a:pt x="745" y="953"/>
                  </a:cubicBezTo>
                  <a:lnTo>
                    <a:pt x="1024" y="860"/>
                  </a:lnTo>
                  <a:cubicBezTo>
                    <a:pt x="1272" y="767"/>
                    <a:pt x="1551" y="581"/>
                    <a:pt x="1489" y="302"/>
                  </a:cubicBezTo>
                  <a:cubicBezTo>
                    <a:pt x="1417" y="87"/>
                    <a:pt x="1199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39;p60"/>
            <p:cNvSpPr/>
            <p:nvPr/>
          </p:nvSpPr>
          <p:spPr>
            <a:xfrm>
              <a:off x="3120575" y="4712600"/>
              <a:ext cx="46550" cy="31025"/>
            </a:xfrm>
            <a:custGeom>
              <a:avLst/>
              <a:gdLst/>
              <a:ahLst/>
              <a:cxnLst/>
              <a:rect l="l" t="t" r="r" b="b"/>
              <a:pathLst>
                <a:path w="1862" h="1241" extrusionOk="0">
                  <a:moveTo>
                    <a:pt x="1284" y="0"/>
                  </a:moveTo>
                  <a:cubicBezTo>
                    <a:pt x="1130" y="0"/>
                    <a:pt x="975" y="47"/>
                    <a:pt x="838" y="149"/>
                  </a:cubicBezTo>
                  <a:lnTo>
                    <a:pt x="280" y="583"/>
                  </a:lnTo>
                  <a:cubicBezTo>
                    <a:pt x="94" y="707"/>
                    <a:pt x="1" y="987"/>
                    <a:pt x="218" y="1142"/>
                  </a:cubicBezTo>
                  <a:cubicBezTo>
                    <a:pt x="325" y="1209"/>
                    <a:pt x="444" y="1241"/>
                    <a:pt x="564" y="1241"/>
                  </a:cubicBezTo>
                  <a:cubicBezTo>
                    <a:pt x="723" y="1241"/>
                    <a:pt x="884" y="1185"/>
                    <a:pt x="1024" y="1080"/>
                  </a:cubicBezTo>
                  <a:lnTo>
                    <a:pt x="1583" y="645"/>
                  </a:lnTo>
                  <a:cubicBezTo>
                    <a:pt x="1769" y="521"/>
                    <a:pt x="1862" y="242"/>
                    <a:pt x="1645" y="87"/>
                  </a:cubicBezTo>
                  <a:cubicBezTo>
                    <a:pt x="1533" y="31"/>
                    <a:pt x="1409" y="0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40;p60"/>
            <p:cNvSpPr/>
            <p:nvPr/>
          </p:nvSpPr>
          <p:spPr>
            <a:xfrm>
              <a:off x="3114375" y="4658150"/>
              <a:ext cx="37250" cy="14750"/>
            </a:xfrm>
            <a:custGeom>
              <a:avLst/>
              <a:gdLst/>
              <a:ahLst/>
              <a:cxnLst/>
              <a:rect l="l" t="t" r="r" b="b"/>
              <a:pathLst>
                <a:path w="1490" h="590" extrusionOk="0">
                  <a:moveTo>
                    <a:pt x="1024" y="1"/>
                  </a:moveTo>
                  <a:cubicBezTo>
                    <a:pt x="745" y="1"/>
                    <a:pt x="466" y="94"/>
                    <a:pt x="280" y="280"/>
                  </a:cubicBezTo>
                  <a:lnTo>
                    <a:pt x="187" y="373"/>
                  </a:lnTo>
                  <a:cubicBezTo>
                    <a:pt x="1" y="528"/>
                    <a:pt x="342" y="590"/>
                    <a:pt x="435" y="590"/>
                  </a:cubicBezTo>
                  <a:cubicBezTo>
                    <a:pt x="714" y="559"/>
                    <a:pt x="993" y="466"/>
                    <a:pt x="1210" y="311"/>
                  </a:cubicBezTo>
                  <a:lnTo>
                    <a:pt x="1303" y="218"/>
                  </a:lnTo>
                  <a:cubicBezTo>
                    <a:pt x="1490" y="32"/>
                    <a:pt x="1148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41;p60"/>
            <p:cNvSpPr/>
            <p:nvPr/>
          </p:nvSpPr>
          <p:spPr>
            <a:xfrm>
              <a:off x="3141525" y="4588350"/>
              <a:ext cx="38800" cy="14000"/>
            </a:xfrm>
            <a:custGeom>
              <a:avLst/>
              <a:gdLst/>
              <a:ahLst/>
              <a:cxnLst/>
              <a:rect l="l" t="t" r="r" b="b"/>
              <a:pathLst>
                <a:path w="1552" h="560" extrusionOk="0">
                  <a:moveTo>
                    <a:pt x="900" y="1"/>
                  </a:moveTo>
                  <a:cubicBezTo>
                    <a:pt x="621" y="1"/>
                    <a:pt x="373" y="94"/>
                    <a:pt x="155" y="311"/>
                  </a:cubicBezTo>
                  <a:cubicBezTo>
                    <a:pt x="0" y="497"/>
                    <a:pt x="311" y="559"/>
                    <a:pt x="435" y="559"/>
                  </a:cubicBezTo>
                  <a:lnTo>
                    <a:pt x="652" y="559"/>
                  </a:lnTo>
                  <a:cubicBezTo>
                    <a:pt x="931" y="559"/>
                    <a:pt x="1179" y="466"/>
                    <a:pt x="1396" y="280"/>
                  </a:cubicBezTo>
                  <a:cubicBezTo>
                    <a:pt x="1551" y="63"/>
                    <a:pt x="1241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42;p60"/>
            <p:cNvSpPr/>
            <p:nvPr/>
          </p:nvSpPr>
          <p:spPr>
            <a:xfrm>
              <a:off x="3195025" y="4595375"/>
              <a:ext cx="42675" cy="17375"/>
            </a:xfrm>
            <a:custGeom>
              <a:avLst/>
              <a:gdLst/>
              <a:ahLst/>
              <a:cxnLst/>
              <a:rect l="l" t="t" r="r" b="b"/>
              <a:pathLst>
                <a:path w="1707" h="695" extrusionOk="0">
                  <a:moveTo>
                    <a:pt x="885" y="0"/>
                  </a:moveTo>
                  <a:cubicBezTo>
                    <a:pt x="699" y="0"/>
                    <a:pt x="521" y="48"/>
                    <a:pt x="373" y="154"/>
                  </a:cubicBezTo>
                  <a:cubicBezTo>
                    <a:pt x="249" y="216"/>
                    <a:pt x="1" y="464"/>
                    <a:pt x="249" y="557"/>
                  </a:cubicBezTo>
                  <a:lnTo>
                    <a:pt x="528" y="650"/>
                  </a:lnTo>
                  <a:cubicBezTo>
                    <a:pt x="617" y="680"/>
                    <a:pt x="707" y="694"/>
                    <a:pt x="795" y="694"/>
                  </a:cubicBezTo>
                  <a:cubicBezTo>
                    <a:pt x="983" y="694"/>
                    <a:pt x="1166" y="632"/>
                    <a:pt x="1335" y="526"/>
                  </a:cubicBezTo>
                  <a:cubicBezTo>
                    <a:pt x="1459" y="464"/>
                    <a:pt x="1707" y="216"/>
                    <a:pt x="1428" y="123"/>
                  </a:cubicBezTo>
                  <a:lnTo>
                    <a:pt x="1148" y="30"/>
                  </a:lnTo>
                  <a:cubicBezTo>
                    <a:pt x="1060" y="10"/>
                    <a:pt x="972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43;p60"/>
            <p:cNvSpPr/>
            <p:nvPr/>
          </p:nvSpPr>
          <p:spPr>
            <a:xfrm>
              <a:off x="3129900" y="4554225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2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44;p60"/>
            <p:cNvSpPr/>
            <p:nvPr/>
          </p:nvSpPr>
          <p:spPr>
            <a:xfrm>
              <a:off x="3204325" y="4687925"/>
              <a:ext cx="43450" cy="18475"/>
            </a:xfrm>
            <a:custGeom>
              <a:avLst/>
              <a:gdLst/>
              <a:ahLst/>
              <a:cxnLst/>
              <a:rect l="l" t="t" r="r" b="b"/>
              <a:pathLst>
                <a:path w="1738" h="739" extrusionOk="0">
                  <a:moveTo>
                    <a:pt x="785" y="0"/>
                  </a:moveTo>
                  <a:cubicBezTo>
                    <a:pt x="558" y="0"/>
                    <a:pt x="328" y="89"/>
                    <a:pt x="156" y="236"/>
                  </a:cubicBezTo>
                  <a:cubicBezTo>
                    <a:pt x="1" y="392"/>
                    <a:pt x="32" y="547"/>
                    <a:pt x="280" y="609"/>
                  </a:cubicBezTo>
                  <a:lnTo>
                    <a:pt x="745" y="733"/>
                  </a:lnTo>
                  <a:cubicBezTo>
                    <a:pt x="781" y="737"/>
                    <a:pt x="818" y="739"/>
                    <a:pt x="855" y="739"/>
                  </a:cubicBezTo>
                  <a:cubicBezTo>
                    <a:pt x="1103" y="739"/>
                    <a:pt x="1363" y="651"/>
                    <a:pt x="1552" y="516"/>
                  </a:cubicBezTo>
                  <a:cubicBezTo>
                    <a:pt x="1738" y="361"/>
                    <a:pt x="1676" y="174"/>
                    <a:pt x="1459" y="112"/>
                  </a:cubicBezTo>
                  <a:lnTo>
                    <a:pt x="963" y="19"/>
                  </a:lnTo>
                  <a:cubicBezTo>
                    <a:pt x="904" y="6"/>
                    <a:pt x="845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45;p60"/>
            <p:cNvSpPr/>
            <p:nvPr/>
          </p:nvSpPr>
          <p:spPr>
            <a:xfrm>
              <a:off x="3229150" y="4765950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41" y="0"/>
                  </a:moveTo>
                  <a:cubicBezTo>
                    <a:pt x="1024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46;p60"/>
            <p:cNvSpPr/>
            <p:nvPr/>
          </p:nvSpPr>
          <p:spPr>
            <a:xfrm>
              <a:off x="3289650" y="4886050"/>
              <a:ext cx="38775" cy="23700"/>
            </a:xfrm>
            <a:custGeom>
              <a:avLst/>
              <a:gdLst/>
              <a:ahLst/>
              <a:cxnLst/>
              <a:rect l="l" t="t" r="r" b="b"/>
              <a:pathLst>
                <a:path w="1551" h="948" extrusionOk="0">
                  <a:moveTo>
                    <a:pt x="797" y="0"/>
                  </a:moveTo>
                  <a:cubicBezTo>
                    <a:pt x="683" y="0"/>
                    <a:pt x="569" y="33"/>
                    <a:pt x="465" y="97"/>
                  </a:cubicBezTo>
                  <a:cubicBezTo>
                    <a:pt x="310" y="159"/>
                    <a:pt x="0" y="469"/>
                    <a:pt x="217" y="687"/>
                  </a:cubicBezTo>
                  <a:lnTo>
                    <a:pt x="310" y="780"/>
                  </a:lnTo>
                  <a:cubicBezTo>
                    <a:pt x="441" y="891"/>
                    <a:pt x="604" y="947"/>
                    <a:pt x="768" y="947"/>
                  </a:cubicBezTo>
                  <a:cubicBezTo>
                    <a:pt x="877" y="947"/>
                    <a:pt x="986" y="922"/>
                    <a:pt x="1086" y="873"/>
                  </a:cubicBezTo>
                  <a:cubicBezTo>
                    <a:pt x="1241" y="780"/>
                    <a:pt x="1551" y="469"/>
                    <a:pt x="1334" y="283"/>
                  </a:cubicBezTo>
                  <a:lnTo>
                    <a:pt x="1241" y="190"/>
                  </a:lnTo>
                  <a:cubicBezTo>
                    <a:pt x="1114" y="64"/>
                    <a:pt x="956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47;p60"/>
            <p:cNvSpPr/>
            <p:nvPr/>
          </p:nvSpPr>
          <p:spPr>
            <a:xfrm>
              <a:off x="3316775" y="4957650"/>
              <a:ext cx="38800" cy="22500"/>
            </a:xfrm>
            <a:custGeom>
              <a:avLst/>
              <a:gdLst/>
              <a:ahLst/>
              <a:cxnLst/>
              <a:rect l="l" t="t" r="r" b="b"/>
              <a:pathLst>
                <a:path w="1552" h="900" extrusionOk="0">
                  <a:moveTo>
                    <a:pt x="824" y="1"/>
                  </a:moveTo>
                  <a:cubicBezTo>
                    <a:pt x="702" y="1"/>
                    <a:pt x="578" y="31"/>
                    <a:pt x="466" y="87"/>
                  </a:cubicBezTo>
                  <a:cubicBezTo>
                    <a:pt x="311" y="180"/>
                    <a:pt x="1" y="428"/>
                    <a:pt x="218" y="645"/>
                  </a:cubicBezTo>
                  <a:lnTo>
                    <a:pt x="311" y="738"/>
                  </a:lnTo>
                  <a:cubicBezTo>
                    <a:pt x="434" y="844"/>
                    <a:pt x="587" y="900"/>
                    <a:pt x="742" y="900"/>
                  </a:cubicBezTo>
                  <a:cubicBezTo>
                    <a:pt x="860" y="900"/>
                    <a:pt x="979" y="868"/>
                    <a:pt x="1086" y="800"/>
                  </a:cubicBezTo>
                  <a:cubicBezTo>
                    <a:pt x="1241" y="738"/>
                    <a:pt x="1552" y="459"/>
                    <a:pt x="1335" y="273"/>
                  </a:cubicBezTo>
                  <a:lnTo>
                    <a:pt x="1241" y="149"/>
                  </a:lnTo>
                  <a:cubicBezTo>
                    <a:pt x="1122" y="47"/>
                    <a:pt x="974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48;p60"/>
            <p:cNvSpPr/>
            <p:nvPr/>
          </p:nvSpPr>
          <p:spPr>
            <a:xfrm>
              <a:off x="3312900" y="5027275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49;p60"/>
            <p:cNvSpPr/>
            <p:nvPr/>
          </p:nvSpPr>
          <p:spPr>
            <a:xfrm>
              <a:off x="3305150" y="5076900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0" y="869"/>
                    <a:pt x="745" y="869"/>
                  </a:cubicBezTo>
                  <a:cubicBezTo>
                    <a:pt x="1396" y="869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50;p60"/>
            <p:cNvSpPr/>
            <p:nvPr/>
          </p:nvSpPr>
          <p:spPr>
            <a:xfrm>
              <a:off x="3179900" y="5084350"/>
              <a:ext cx="37325" cy="15075"/>
            </a:xfrm>
            <a:custGeom>
              <a:avLst/>
              <a:gdLst/>
              <a:ahLst/>
              <a:cxnLst/>
              <a:rect l="l" t="t" r="r" b="b"/>
              <a:pathLst>
                <a:path w="1493" h="603" extrusionOk="0">
                  <a:moveTo>
                    <a:pt x="994" y="0"/>
                  </a:moveTo>
                  <a:cubicBezTo>
                    <a:pt x="618" y="0"/>
                    <a:pt x="0" y="301"/>
                    <a:pt x="171" y="447"/>
                  </a:cubicBezTo>
                  <a:lnTo>
                    <a:pt x="264" y="540"/>
                  </a:lnTo>
                  <a:cubicBezTo>
                    <a:pt x="315" y="584"/>
                    <a:pt x="397" y="603"/>
                    <a:pt x="494" y="603"/>
                  </a:cubicBezTo>
                  <a:cubicBezTo>
                    <a:pt x="877" y="603"/>
                    <a:pt x="1492" y="317"/>
                    <a:pt x="1319" y="168"/>
                  </a:cubicBezTo>
                  <a:lnTo>
                    <a:pt x="1226" y="75"/>
                  </a:lnTo>
                  <a:cubicBezTo>
                    <a:pt x="1180" y="22"/>
                    <a:pt x="1096" y="0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51;p60"/>
            <p:cNvSpPr/>
            <p:nvPr/>
          </p:nvSpPr>
          <p:spPr>
            <a:xfrm>
              <a:off x="3439300" y="4934675"/>
              <a:ext cx="38800" cy="20600"/>
            </a:xfrm>
            <a:custGeom>
              <a:avLst/>
              <a:gdLst/>
              <a:ahLst/>
              <a:cxnLst/>
              <a:rect l="l" t="t" r="r" b="b"/>
              <a:pathLst>
                <a:path w="1552" h="824" extrusionOk="0">
                  <a:moveTo>
                    <a:pt x="1109" y="1"/>
                  </a:moveTo>
                  <a:cubicBezTo>
                    <a:pt x="1002" y="1"/>
                    <a:pt x="899" y="20"/>
                    <a:pt x="838" y="44"/>
                  </a:cubicBezTo>
                  <a:lnTo>
                    <a:pt x="528" y="137"/>
                  </a:lnTo>
                  <a:cubicBezTo>
                    <a:pt x="342" y="200"/>
                    <a:pt x="1" y="355"/>
                    <a:pt x="63" y="603"/>
                  </a:cubicBezTo>
                  <a:cubicBezTo>
                    <a:pt x="104" y="768"/>
                    <a:pt x="297" y="823"/>
                    <a:pt x="476" y="823"/>
                  </a:cubicBezTo>
                  <a:cubicBezTo>
                    <a:pt x="566" y="823"/>
                    <a:pt x="652" y="810"/>
                    <a:pt x="714" y="789"/>
                  </a:cubicBezTo>
                  <a:lnTo>
                    <a:pt x="993" y="696"/>
                  </a:lnTo>
                  <a:cubicBezTo>
                    <a:pt x="1180" y="634"/>
                    <a:pt x="1552" y="479"/>
                    <a:pt x="1490" y="200"/>
                  </a:cubicBezTo>
                  <a:cubicBezTo>
                    <a:pt x="1452" y="48"/>
                    <a:pt x="1276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52;p60"/>
            <p:cNvSpPr/>
            <p:nvPr/>
          </p:nvSpPr>
          <p:spPr>
            <a:xfrm>
              <a:off x="3424375" y="4891525"/>
              <a:ext cx="33950" cy="12875"/>
            </a:xfrm>
            <a:custGeom>
              <a:avLst/>
              <a:gdLst/>
              <a:ahLst/>
              <a:cxnLst/>
              <a:rect l="l" t="t" r="r" b="b"/>
              <a:pathLst>
                <a:path w="1358" h="515" extrusionOk="0">
                  <a:moveTo>
                    <a:pt x="1074" y="0"/>
                  </a:moveTo>
                  <a:cubicBezTo>
                    <a:pt x="1032" y="0"/>
                    <a:pt x="993" y="2"/>
                    <a:pt x="970" y="2"/>
                  </a:cubicBezTo>
                  <a:cubicBezTo>
                    <a:pt x="691" y="2"/>
                    <a:pt x="443" y="95"/>
                    <a:pt x="226" y="250"/>
                  </a:cubicBezTo>
                  <a:lnTo>
                    <a:pt x="132" y="344"/>
                  </a:lnTo>
                  <a:cubicBezTo>
                    <a:pt x="0" y="476"/>
                    <a:pt x="118" y="514"/>
                    <a:pt x="242" y="514"/>
                  </a:cubicBezTo>
                  <a:cubicBezTo>
                    <a:pt x="293" y="514"/>
                    <a:pt x="345" y="508"/>
                    <a:pt x="381" y="499"/>
                  </a:cubicBezTo>
                  <a:cubicBezTo>
                    <a:pt x="660" y="499"/>
                    <a:pt x="908" y="406"/>
                    <a:pt x="1125" y="250"/>
                  </a:cubicBezTo>
                  <a:lnTo>
                    <a:pt x="1218" y="157"/>
                  </a:lnTo>
                  <a:cubicBezTo>
                    <a:pt x="1358" y="18"/>
                    <a:pt x="1201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53;p60"/>
            <p:cNvSpPr/>
            <p:nvPr/>
          </p:nvSpPr>
          <p:spPr>
            <a:xfrm>
              <a:off x="3366400" y="4932075"/>
              <a:ext cx="39575" cy="14850"/>
            </a:xfrm>
            <a:custGeom>
              <a:avLst/>
              <a:gdLst/>
              <a:ahLst/>
              <a:cxnLst/>
              <a:rect l="l" t="t" r="r" b="b"/>
              <a:pathLst>
                <a:path w="1583" h="594" extrusionOk="0">
                  <a:moveTo>
                    <a:pt x="1130" y="0"/>
                  </a:moveTo>
                  <a:cubicBezTo>
                    <a:pt x="939" y="0"/>
                    <a:pt x="741" y="58"/>
                    <a:pt x="559" y="148"/>
                  </a:cubicBezTo>
                  <a:lnTo>
                    <a:pt x="373" y="241"/>
                  </a:lnTo>
                  <a:cubicBezTo>
                    <a:pt x="249" y="304"/>
                    <a:pt x="1" y="490"/>
                    <a:pt x="249" y="583"/>
                  </a:cubicBezTo>
                  <a:cubicBezTo>
                    <a:pt x="305" y="590"/>
                    <a:pt x="362" y="594"/>
                    <a:pt x="420" y="594"/>
                  </a:cubicBezTo>
                  <a:cubicBezTo>
                    <a:pt x="621" y="594"/>
                    <a:pt x="832" y="548"/>
                    <a:pt x="1025" y="428"/>
                  </a:cubicBezTo>
                  <a:lnTo>
                    <a:pt x="1211" y="335"/>
                  </a:lnTo>
                  <a:cubicBezTo>
                    <a:pt x="1335" y="273"/>
                    <a:pt x="1583" y="117"/>
                    <a:pt x="1335" y="24"/>
                  </a:cubicBezTo>
                  <a:cubicBezTo>
                    <a:pt x="1268" y="8"/>
                    <a:pt x="1200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54;p60"/>
            <p:cNvSpPr/>
            <p:nvPr/>
          </p:nvSpPr>
          <p:spPr>
            <a:xfrm>
              <a:off x="3448625" y="4838300"/>
              <a:ext cx="52750" cy="25100"/>
            </a:xfrm>
            <a:custGeom>
              <a:avLst/>
              <a:gdLst/>
              <a:ahLst/>
              <a:cxnLst/>
              <a:rect l="l" t="t" r="r" b="b"/>
              <a:pathLst>
                <a:path w="2110" h="1004" extrusionOk="0">
                  <a:moveTo>
                    <a:pt x="911" y="1"/>
                  </a:moveTo>
                  <a:cubicBezTo>
                    <a:pt x="783" y="1"/>
                    <a:pt x="655" y="18"/>
                    <a:pt x="527" y="53"/>
                  </a:cubicBezTo>
                  <a:cubicBezTo>
                    <a:pt x="279" y="84"/>
                    <a:pt x="0" y="363"/>
                    <a:pt x="62" y="611"/>
                  </a:cubicBezTo>
                  <a:cubicBezTo>
                    <a:pt x="112" y="836"/>
                    <a:pt x="364" y="900"/>
                    <a:pt x="589" y="900"/>
                  </a:cubicBezTo>
                  <a:cubicBezTo>
                    <a:pt x="644" y="900"/>
                    <a:pt x="696" y="897"/>
                    <a:pt x="744" y="891"/>
                  </a:cubicBezTo>
                  <a:lnTo>
                    <a:pt x="775" y="891"/>
                  </a:lnTo>
                  <a:cubicBezTo>
                    <a:pt x="807" y="891"/>
                    <a:pt x="869" y="922"/>
                    <a:pt x="900" y="953"/>
                  </a:cubicBezTo>
                  <a:cubicBezTo>
                    <a:pt x="971" y="988"/>
                    <a:pt x="1048" y="1004"/>
                    <a:pt x="1127" y="1004"/>
                  </a:cubicBezTo>
                  <a:cubicBezTo>
                    <a:pt x="1597" y="1004"/>
                    <a:pt x="2109" y="438"/>
                    <a:pt x="1551" y="146"/>
                  </a:cubicBezTo>
                  <a:cubicBezTo>
                    <a:pt x="1338" y="49"/>
                    <a:pt x="1124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55;p60"/>
            <p:cNvSpPr/>
            <p:nvPr/>
          </p:nvSpPr>
          <p:spPr>
            <a:xfrm>
              <a:off x="3503675" y="4781450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1"/>
                  </a:moveTo>
                  <a:cubicBezTo>
                    <a:pt x="807" y="1"/>
                    <a:pt x="0" y="590"/>
                    <a:pt x="745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56;p60"/>
            <p:cNvSpPr/>
            <p:nvPr/>
          </p:nvSpPr>
          <p:spPr>
            <a:xfrm>
              <a:off x="3499025" y="4711075"/>
              <a:ext cx="38800" cy="21000"/>
            </a:xfrm>
            <a:custGeom>
              <a:avLst/>
              <a:gdLst/>
              <a:ahLst/>
              <a:cxnLst/>
              <a:rect l="l" t="t" r="r" b="b"/>
              <a:pathLst>
                <a:path w="1552" h="840" extrusionOk="0">
                  <a:moveTo>
                    <a:pt x="1024" y="1"/>
                  </a:moveTo>
                  <a:cubicBezTo>
                    <a:pt x="884" y="1"/>
                    <a:pt x="745" y="39"/>
                    <a:pt x="652" y="86"/>
                  </a:cubicBezTo>
                  <a:lnTo>
                    <a:pt x="435" y="210"/>
                  </a:lnTo>
                  <a:cubicBezTo>
                    <a:pt x="279" y="272"/>
                    <a:pt x="0" y="489"/>
                    <a:pt x="155" y="706"/>
                  </a:cubicBezTo>
                  <a:cubicBezTo>
                    <a:pt x="240" y="805"/>
                    <a:pt x="362" y="839"/>
                    <a:pt x="488" y="839"/>
                  </a:cubicBezTo>
                  <a:cubicBezTo>
                    <a:pt x="640" y="839"/>
                    <a:pt x="798" y="788"/>
                    <a:pt x="900" y="737"/>
                  </a:cubicBezTo>
                  <a:lnTo>
                    <a:pt x="1117" y="644"/>
                  </a:lnTo>
                  <a:cubicBezTo>
                    <a:pt x="1272" y="551"/>
                    <a:pt x="1551" y="365"/>
                    <a:pt x="1396" y="148"/>
                  </a:cubicBezTo>
                  <a:cubicBezTo>
                    <a:pt x="1303" y="39"/>
                    <a:pt x="1163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57;p60"/>
            <p:cNvSpPr/>
            <p:nvPr/>
          </p:nvSpPr>
          <p:spPr>
            <a:xfrm>
              <a:off x="3564150" y="46953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683" y="0"/>
                  </a:moveTo>
                  <a:cubicBezTo>
                    <a:pt x="435" y="0"/>
                    <a:pt x="94" y="187"/>
                    <a:pt x="63" y="466"/>
                  </a:cubicBezTo>
                  <a:cubicBezTo>
                    <a:pt x="1" y="714"/>
                    <a:pt x="342" y="807"/>
                    <a:pt x="559" y="807"/>
                  </a:cubicBezTo>
                  <a:lnTo>
                    <a:pt x="869" y="807"/>
                  </a:lnTo>
                  <a:cubicBezTo>
                    <a:pt x="1087" y="807"/>
                    <a:pt x="1459" y="621"/>
                    <a:pt x="1490" y="373"/>
                  </a:cubicBezTo>
                  <a:cubicBezTo>
                    <a:pt x="1521" y="94"/>
                    <a:pt x="1180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58;p60"/>
            <p:cNvSpPr/>
            <p:nvPr/>
          </p:nvSpPr>
          <p:spPr>
            <a:xfrm>
              <a:off x="3450175" y="4785325"/>
              <a:ext cx="38000" cy="17100"/>
            </a:xfrm>
            <a:custGeom>
              <a:avLst/>
              <a:gdLst/>
              <a:ahLst/>
              <a:cxnLst/>
              <a:rect l="l" t="t" r="r" b="b"/>
              <a:pathLst>
                <a:path w="1520" h="684" extrusionOk="0">
                  <a:moveTo>
                    <a:pt x="900" y="1"/>
                  </a:moveTo>
                  <a:cubicBezTo>
                    <a:pt x="589" y="1"/>
                    <a:pt x="341" y="94"/>
                    <a:pt x="155" y="311"/>
                  </a:cubicBezTo>
                  <a:cubicBezTo>
                    <a:pt x="0" y="559"/>
                    <a:pt x="279" y="683"/>
                    <a:pt x="465" y="683"/>
                  </a:cubicBezTo>
                  <a:lnTo>
                    <a:pt x="651" y="683"/>
                  </a:lnTo>
                  <a:cubicBezTo>
                    <a:pt x="931" y="683"/>
                    <a:pt x="1210" y="559"/>
                    <a:pt x="1396" y="373"/>
                  </a:cubicBezTo>
                  <a:cubicBezTo>
                    <a:pt x="1520" y="125"/>
                    <a:pt x="1272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159;p60"/>
            <p:cNvSpPr/>
            <p:nvPr/>
          </p:nvSpPr>
          <p:spPr>
            <a:xfrm>
              <a:off x="3416825" y="5014100"/>
              <a:ext cx="43450" cy="17925"/>
            </a:xfrm>
            <a:custGeom>
              <a:avLst/>
              <a:gdLst/>
              <a:ahLst/>
              <a:cxnLst/>
              <a:rect l="l" t="t" r="r" b="b"/>
              <a:pathLst>
                <a:path w="1738" h="717" extrusionOk="0">
                  <a:moveTo>
                    <a:pt x="880" y="0"/>
                  </a:moveTo>
                  <a:cubicBezTo>
                    <a:pt x="752" y="0"/>
                    <a:pt x="621" y="31"/>
                    <a:pt x="497" y="93"/>
                  </a:cubicBezTo>
                  <a:cubicBezTo>
                    <a:pt x="403" y="124"/>
                    <a:pt x="0" y="373"/>
                    <a:pt x="217" y="528"/>
                  </a:cubicBezTo>
                  <a:cubicBezTo>
                    <a:pt x="398" y="648"/>
                    <a:pt x="617" y="716"/>
                    <a:pt x="841" y="716"/>
                  </a:cubicBezTo>
                  <a:cubicBezTo>
                    <a:pt x="964" y="716"/>
                    <a:pt x="1089" y="696"/>
                    <a:pt x="1210" y="652"/>
                  </a:cubicBezTo>
                  <a:cubicBezTo>
                    <a:pt x="1365" y="621"/>
                    <a:pt x="1737" y="466"/>
                    <a:pt x="1675" y="249"/>
                  </a:cubicBezTo>
                  <a:cubicBezTo>
                    <a:pt x="1640" y="125"/>
                    <a:pt x="1495" y="92"/>
                    <a:pt x="1347" y="92"/>
                  </a:cubicBezTo>
                  <a:cubicBezTo>
                    <a:pt x="1313" y="92"/>
                    <a:pt x="1278" y="94"/>
                    <a:pt x="1245" y="97"/>
                  </a:cubicBezTo>
                  <a:lnTo>
                    <a:pt x="1245" y="97"/>
                  </a:lnTo>
                  <a:cubicBezTo>
                    <a:pt x="1244" y="96"/>
                    <a:pt x="1243" y="94"/>
                    <a:pt x="1241" y="93"/>
                  </a:cubicBezTo>
                  <a:cubicBezTo>
                    <a:pt x="1132" y="31"/>
                    <a:pt x="1008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160;p60"/>
            <p:cNvSpPr/>
            <p:nvPr/>
          </p:nvSpPr>
          <p:spPr>
            <a:xfrm>
              <a:off x="3400525" y="5073800"/>
              <a:ext cx="49675" cy="12450"/>
            </a:xfrm>
            <a:custGeom>
              <a:avLst/>
              <a:gdLst/>
              <a:ahLst/>
              <a:cxnLst/>
              <a:rect l="l" t="t" r="r" b="b"/>
              <a:pathLst>
                <a:path w="1987" h="498" extrusionOk="0">
                  <a:moveTo>
                    <a:pt x="1242" y="1"/>
                  </a:moveTo>
                  <a:cubicBezTo>
                    <a:pt x="900" y="1"/>
                    <a:pt x="1" y="497"/>
                    <a:pt x="745" y="497"/>
                  </a:cubicBezTo>
                  <a:cubicBezTo>
                    <a:pt x="1086" y="497"/>
                    <a:pt x="1986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161;p60"/>
            <p:cNvSpPr/>
            <p:nvPr/>
          </p:nvSpPr>
          <p:spPr>
            <a:xfrm>
              <a:off x="3501350" y="5051975"/>
              <a:ext cx="43450" cy="12550"/>
            </a:xfrm>
            <a:custGeom>
              <a:avLst/>
              <a:gdLst/>
              <a:ahLst/>
              <a:cxnLst/>
              <a:rect l="l" t="t" r="r" b="b"/>
              <a:pathLst>
                <a:path w="1738" h="502" extrusionOk="0">
                  <a:moveTo>
                    <a:pt x="822" y="1"/>
                  </a:moveTo>
                  <a:cubicBezTo>
                    <a:pt x="595" y="1"/>
                    <a:pt x="350" y="118"/>
                    <a:pt x="155" y="284"/>
                  </a:cubicBezTo>
                  <a:cubicBezTo>
                    <a:pt x="0" y="471"/>
                    <a:pt x="311" y="502"/>
                    <a:pt x="435" y="502"/>
                  </a:cubicBezTo>
                  <a:lnTo>
                    <a:pt x="838" y="502"/>
                  </a:lnTo>
                  <a:cubicBezTo>
                    <a:pt x="1117" y="502"/>
                    <a:pt x="1365" y="409"/>
                    <a:pt x="1582" y="222"/>
                  </a:cubicBezTo>
                  <a:cubicBezTo>
                    <a:pt x="1737" y="36"/>
                    <a:pt x="1427" y="5"/>
                    <a:pt x="1303" y="5"/>
                  </a:cubicBezTo>
                  <a:lnTo>
                    <a:pt x="900" y="5"/>
                  </a:lnTo>
                  <a:cubicBezTo>
                    <a:pt x="874" y="2"/>
                    <a:pt x="848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162;p60"/>
            <p:cNvSpPr/>
            <p:nvPr/>
          </p:nvSpPr>
          <p:spPr>
            <a:xfrm>
              <a:off x="3496700" y="5002475"/>
              <a:ext cx="41900" cy="13200"/>
            </a:xfrm>
            <a:custGeom>
              <a:avLst/>
              <a:gdLst/>
              <a:ahLst/>
              <a:cxnLst/>
              <a:rect l="l" t="t" r="r" b="b"/>
              <a:pathLst>
                <a:path w="1676" h="528" extrusionOk="0">
                  <a:moveTo>
                    <a:pt x="931" y="0"/>
                  </a:moveTo>
                  <a:cubicBezTo>
                    <a:pt x="652" y="0"/>
                    <a:pt x="372" y="93"/>
                    <a:pt x="186" y="279"/>
                  </a:cubicBezTo>
                  <a:cubicBezTo>
                    <a:pt x="0" y="496"/>
                    <a:pt x="310" y="527"/>
                    <a:pt x="465" y="527"/>
                  </a:cubicBezTo>
                  <a:lnTo>
                    <a:pt x="745" y="527"/>
                  </a:lnTo>
                  <a:cubicBezTo>
                    <a:pt x="1024" y="527"/>
                    <a:pt x="1303" y="434"/>
                    <a:pt x="1489" y="248"/>
                  </a:cubicBezTo>
                  <a:cubicBezTo>
                    <a:pt x="1675" y="62"/>
                    <a:pt x="1334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63;p60"/>
            <p:cNvSpPr/>
            <p:nvPr/>
          </p:nvSpPr>
          <p:spPr>
            <a:xfrm>
              <a:off x="3578900" y="5077400"/>
              <a:ext cx="60500" cy="16100"/>
            </a:xfrm>
            <a:custGeom>
              <a:avLst/>
              <a:gdLst/>
              <a:ahLst/>
              <a:cxnLst/>
              <a:rect l="l" t="t" r="r" b="b"/>
              <a:pathLst>
                <a:path w="2420" h="644" extrusionOk="0">
                  <a:moveTo>
                    <a:pt x="986" y="1"/>
                  </a:moveTo>
                  <a:cubicBezTo>
                    <a:pt x="783" y="1"/>
                    <a:pt x="593" y="41"/>
                    <a:pt x="404" y="136"/>
                  </a:cubicBezTo>
                  <a:cubicBezTo>
                    <a:pt x="310" y="198"/>
                    <a:pt x="0" y="415"/>
                    <a:pt x="279" y="477"/>
                  </a:cubicBezTo>
                  <a:lnTo>
                    <a:pt x="1241" y="632"/>
                  </a:lnTo>
                  <a:cubicBezTo>
                    <a:pt x="1307" y="640"/>
                    <a:pt x="1373" y="644"/>
                    <a:pt x="1438" y="644"/>
                  </a:cubicBezTo>
                  <a:cubicBezTo>
                    <a:pt x="1649" y="644"/>
                    <a:pt x="1851" y="603"/>
                    <a:pt x="2017" y="508"/>
                  </a:cubicBezTo>
                  <a:cubicBezTo>
                    <a:pt x="2110" y="477"/>
                    <a:pt x="2420" y="229"/>
                    <a:pt x="2172" y="167"/>
                  </a:cubicBezTo>
                  <a:lnTo>
                    <a:pt x="1179" y="12"/>
                  </a:lnTo>
                  <a:cubicBezTo>
                    <a:pt x="1113" y="5"/>
                    <a:pt x="104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164;p60"/>
            <p:cNvSpPr/>
            <p:nvPr/>
          </p:nvSpPr>
          <p:spPr>
            <a:xfrm>
              <a:off x="3682025" y="5072250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165;p60"/>
            <p:cNvSpPr/>
            <p:nvPr/>
          </p:nvSpPr>
          <p:spPr>
            <a:xfrm>
              <a:off x="3598275" y="5025400"/>
              <a:ext cx="50425" cy="21650"/>
            </a:xfrm>
            <a:custGeom>
              <a:avLst/>
              <a:gdLst/>
              <a:ahLst/>
              <a:cxnLst/>
              <a:rect l="l" t="t" r="r" b="b"/>
              <a:pathLst>
                <a:path w="2017" h="866" extrusionOk="0">
                  <a:moveTo>
                    <a:pt x="1595" y="1"/>
                  </a:moveTo>
                  <a:cubicBezTo>
                    <a:pt x="1493" y="1"/>
                    <a:pt x="1395" y="20"/>
                    <a:pt x="1335" y="45"/>
                  </a:cubicBezTo>
                  <a:lnTo>
                    <a:pt x="559" y="231"/>
                  </a:lnTo>
                  <a:cubicBezTo>
                    <a:pt x="373" y="293"/>
                    <a:pt x="1" y="448"/>
                    <a:pt x="63" y="696"/>
                  </a:cubicBezTo>
                  <a:cubicBezTo>
                    <a:pt x="99" y="824"/>
                    <a:pt x="255" y="866"/>
                    <a:pt x="414" y="866"/>
                  </a:cubicBezTo>
                  <a:cubicBezTo>
                    <a:pt x="525" y="866"/>
                    <a:pt x="638" y="846"/>
                    <a:pt x="714" y="820"/>
                  </a:cubicBezTo>
                  <a:lnTo>
                    <a:pt x="1490" y="634"/>
                  </a:lnTo>
                  <a:cubicBezTo>
                    <a:pt x="1645" y="603"/>
                    <a:pt x="2017" y="417"/>
                    <a:pt x="1955" y="200"/>
                  </a:cubicBezTo>
                  <a:cubicBezTo>
                    <a:pt x="1917" y="48"/>
                    <a:pt x="1753" y="1"/>
                    <a:pt x="1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166;p60"/>
            <p:cNvSpPr/>
            <p:nvPr/>
          </p:nvSpPr>
          <p:spPr>
            <a:xfrm>
              <a:off x="3658775" y="4968975"/>
              <a:ext cx="40350" cy="15800"/>
            </a:xfrm>
            <a:custGeom>
              <a:avLst/>
              <a:gdLst/>
              <a:ahLst/>
              <a:cxnLst/>
              <a:rect l="l" t="t" r="r" b="b"/>
              <a:pathLst>
                <a:path w="1614" h="632" extrusionOk="0">
                  <a:moveTo>
                    <a:pt x="1270" y="0"/>
                  </a:moveTo>
                  <a:cubicBezTo>
                    <a:pt x="1083" y="0"/>
                    <a:pt x="850" y="78"/>
                    <a:pt x="745" y="99"/>
                  </a:cubicBezTo>
                  <a:lnTo>
                    <a:pt x="466" y="192"/>
                  </a:lnTo>
                  <a:cubicBezTo>
                    <a:pt x="341" y="254"/>
                    <a:pt x="0" y="410"/>
                    <a:pt x="124" y="565"/>
                  </a:cubicBezTo>
                  <a:cubicBezTo>
                    <a:pt x="173" y="613"/>
                    <a:pt x="249" y="631"/>
                    <a:pt x="336" y="631"/>
                  </a:cubicBezTo>
                  <a:cubicBezTo>
                    <a:pt x="525" y="631"/>
                    <a:pt x="762" y="545"/>
                    <a:pt x="869" y="503"/>
                  </a:cubicBezTo>
                  <a:lnTo>
                    <a:pt x="1148" y="410"/>
                  </a:lnTo>
                  <a:cubicBezTo>
                    <a:pt x="1241" y="378"/>
                    <a:pt x="1613" y="223"/>
                    <a:pt x="1489" y="68"/>
                  </a:cubicBezTo>
                  <a:cubicBezTo>
                    <a:pt x="1439" y="18"/>
                    <a:pt x="1360" y="0"/>
                    <a:pt x="1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167;p60"/>
            <p:cNvSpPr/>
            <p:nvPr/>
          </p:nvSpPr>
          <p:spPr>
            <a:xfrm>
              <a:off x="3692900" y="5006225"/>
              <a:ext cx="38025" cy="16425"/>
            </a:xfrm>
            <a:custGeom>
              <a:avLst/>
              <a:gdLst/>
              <a:ahLst/>
              <a:cxnLst/>
              <a:rect l="l" t="t" r="r" b="b"/>
              <a:pathLst>
                <a:path w="1521" h="657" extrusionOk="0">
                  <a:moveTo>
                    <a:pt x="783" y="0"/>
                  </a:moveTo>
                  <a:cubicBezTo>
                    <a:pt x="533" y="0"/>
                    <a:pt x="291" y="120"/>
                    <a:pt x="124" y="315"/>
                  </a:cubicBezTo>
                  <a:cubicBezTo>
                    <a:pt x="0" y="532"/>
                    <a:pt x="248" y="657"/>
                    <a:pt x="434" y="657"/>
                  </a:cubicBezTo>
                  <a:lnTo>
                    <a:pt x="651" y="657"/>
                  </a:lnTo>
                  <a:cubicBezTo>
                    <a:pt x="931" y="657"/>
                    <a:pt x="1210" y="564"/>
                    <a:pt x="1396" y="346"/>
                  </a:cubicBezTo>
                  <a:cubicBezTo>
                    <a:pt x="1520" y="129"/>
                    <a:pt x="1272" y="5"/>
                    <a:pt x="1086" y="5"/>
                  </a:cubicBezTo>
                  <a:lnTo>
                    <a:pt x="869" y="5"/>
                  </a:lnTo>
                  <a:cubicBezTo>
                    <a:pt x="840" y="2"/>
                    <a:pt x="812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168;p60"/>
            <p:cNvSpPr/>
            <p:nvPr/>
          </p:nvSpPr>
          <p:spPr>
            <a:xfrm>
              <a:off x="3744075" y="4959300"/>
              <a:ext cx="48100" cy="24325"/>
            </a:xfrm>
            <a:custGeom>
              <a:avLst/>
              <a:gdLst/>
              <a:ahLst/>
              <a:cxnLst/>
              <a:rect l="l" t="t" r="r" b="b"/>
              <a:pathLst>
                <a:path w="1924" h="973" extrusionOk="0">
                  <a:moveTo>
                    <a:pt x="953" y="1"/>
                  </a:moveTo>
                  <a:cubicBezTo>
                    <a:pt x="489" y="1"/>
                    <a:pt x="1" y="562"/>
                    <a:pt x="559" y="828"/>
                  </a:cubicBezTo>
                  <a:lnTo>
                    <a:pt x="745" y="921"/>
                  </a:lnTo>
                  <a:cubicBezTo>
                    <a:pt x="816" y="956"/>
                    <a:pt x="893" y="972"/>
                    <a:pt x="971" y="972"/>
                  </a:cubicBezTo>
                  <a:cubicBezTo>
                    <a:pt x="1435" y="972"/>
                    <a:pt x="1923" y="411"/>
                    <a:pt x="1365" y="145"/>
                  </a:cubicBezTo>
                  <a:lnTo>
                    <a:pt x="1179" y="52"/>
                  </a:lnTo>
                  <a:cubicBezTo>
                    <a:pt x="1108" y="16"/>
                    <a:pt x="1031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169;p60"/>
            <p:cNvSpPr/>
            <p:nvPr/>
          </p:nvSpPr>
          <p:spPr>
            <a:xfrm>
              <a:off x="3751050" y="5014100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1" y="621"/>
                    <a:pt x="745" y="621"/>
                  </a:cubicBezTo>
                  <a:cubicBezTo>
                    <a:pt x="1148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170;p60"/>
            <p:cNvSpPr/>
            <p:nvPr/>
          </p:nvSpPr>
          <p:spPr>
            <a:xfrm>
              <a:off x="3754925" y="5063125"/>
              <a:ext cx="43450" cy="15975"/>
            </a:xfrm>
            <a:custGeom>
              <a:avLst/>
              <a:gdLst/>
              <a:ahLst/>
              <a:cxnLst/>
              <a:rect l="l" t="t" r="r" b="b"/>
              <a:pathLst>
                <a:path w="1738" h="639" extrusionOk="0">
                  <a:moveTo>
                    <a:pt x="956" y="0"/>
                  </a:moveTo>
                  <a:cubicBezTo>
                    <a:pt x="755" y="0"/>
                    <a:pt x="563" y="58"/>
                    <a:pt x="404" y="149"/>
                  </a:cubicBezTo>
                  <a:cubicBezTo>
                    <a:pt x="280" y="211"/>
                    <a:pt x="1" y="428"/>
                    <a:pt x="280" y="521"/>
                  </a:cubicBezTo>
                  <a:lnTo>
                    <a:pt x="559" y="614"/>
                  </a:lnTo>
                  <a:cubicBezTo>
                    <a:pt x="634" y="631"/>
                    <a:pt x="709" y="638"/>
                    <a:pt x="782" y="638"/>
                  </a:cubicBezTo>
                  <a:cubicBezTo>
                    <a:pt x="983" y="638"/>
                    <a:pt x="1176" y="581"/>
                    <a:pt x="1334" y="490"/>
                  </a:cubicBezTo>
                  <a:cubicBezTo>
                    <a:pt x="1459" y="428"/>
                    <a:pt x="1738" y="211"/>
                    <a:pt x="1459" y="118"/>
                  </a:cubicBezTo>
                  <a:lnTo>
                    <a:pt x="1179" y="25"/>
                  </a:lnTo>
                  <a:cubicBezTo>
                    <a:pt x="1105" y="8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4026;p60"/>
          <p:cNvGrpSpPr/>
          <p:nvPr/>
        </p:nvGrpSpPr>
        <p:grpSpPr>
          <a:xfrm>
            <a:off x="7491325" y="4090500"/>
            <a:ext cx="938375" cy="717800"/>
            <a:chOff x="6346600" y="2720425"/>
            <a:chExt cx="938375" cy="717800"/>
          </a:xfrm>
        </p:grpSpPr>
        <p:sp>
          <p:nvSpPr>
            <p:cNvPr id="120" name="Google Shape;4027;p60"/>
            <p:cNvSpPr/>
            <p:nvPr/>
          </p:nvSpPr>
          <p:spPr>
            <a:xfrm>
              <a:off x="6560900" y="3158825"/>
              <a:ext cx="177600" cy="279400"/>
            </a:xfrm>
            <a:custGeom>
              <a:avLst/>
              <a:gdLst/>
              <a:ahLst/>
              <a:cxnLst/>
              <a:rect l="l" t="t" r="r" b="b"/>
              <a:pathLst>
                <a:path w="7104" h="11176" extrusionOk="0">
                  <a:moveTo>
                    <a:pt x="6656" y="0"/>
                  </a:moveTo>
                  <a:cubicBezTo>
                    <a:pt x="6346" y="0"/>
                    <a:pt x="5966" y="171"/>
                    <a:pt x="5914" y="448"/>
                  </a:cubicBezTo>
                  <a:cubicBezTo>
                    <a:pt x="5263" y="4325"/>
                    <a:pt x="3340" y="7861"/>
                    <a:pt x="424" y="10498"/>
                  </a:cubicBezTo>
                  <a:cubicBezTo>
                    <a:pt x="0" y="10877"/>
                    <a:pt x="346" y="11176"/>
                    <a:pt x="735" y="11176"/>
                  </a:cubicBezTo>
                  <a:cubicBezTo>
                    <a:pt x="887" y="11176"/>
                    <a:pt x="1046" y="11130"/>
                    <a:pt x="1168" y="11025"/>
                  </a:cubicBezTo>
                  <a:lnTo>
                    <a:pt x="1137" y="11025"/>
                  </a:lnTo>
                  <a:cubicBezTo>
                    <a:pt x="4270" y="8234"/>
                    <a:pt x="6349" y="4480"/>
                    <a:pt x="7062" y="355"/>
                  </a:cubicBezTo>
                  <a:cubicBezTo>
                    <a:pt x="7103" y="108"/>
                    <a:pt x="6902" y="0"/>
                    <a:pt x="6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28;p60"/>
            <p:cNvSpPr/>
            <p:nvPr/>
          </p:nvSpPr>
          <p:spPr>
            <a:xfrm>
              <a:off x="6346600" y="2769400"/>
              <a:ext cx="922075" cy="534025"/>
            </a:xfrm>
            <a:custGeom>
              <a:avLst/>
              <a:gdLst/>
              <a:ahLst/>
              <a:cxnLst/>
              <a:rect l="l" t="t" r="r" b="b"/>
              <a:pathLst>
                <a:path w="36883" h="21361" extrusionOk="0">
                  <a:moveTo>
                    <a:pt x="24843" y="0"/>
                  </a:moveTo>
                  <a:cubicBezTo>
                    <a:pt x="21805" y="0"/>
                    <a:pt x="17887" y="196"/>
                    <a:pt x="16006" y="329"/>
                  </a:cubicBezTo>
                  <a:cubicBezTo>
                    <a:pt x="16006" y="329"/>
                    <a:pt x="14858" y="1011"/>
                    <a:pt x="14517" y="3307"/>
                  </a:cubicBezTo>
                  <a:lnTo>
                    <a:pt x="13990" y="329"/>
                  </a:lnTo>
                  <a:cubicBezTo>
                    <a:pt x="13990" y="329"/>
                    <a:pt x="11105" y="577"/>
                    <a:pt x="10081" y="794"/>
                  </a:cubicBezTo>
                  <a:cubicBezTo>
                    <a:pt x="8406" y="1105"/>
                    <a:pt x="6762" y="1601"/>
                    <a:pt x="5149" y="2190"/>
                  </a:cubicBezTo>
                  <a:lnTo>
                    <a:pt x="5584" y="6843"/>
                  </a:lnTo>
                  <a:cubicBezTo>
                    <a:pt x="4374" y="5633"/>
                    <a:pt x="3319" y="4237"/>
                    <a:pt x="2513" y="2718"/>
                  </a:cubicBezTo>
                  <a:lnTo>
                    <a:pt x="0" y="4144"/>
                  </a:lnTo>
                  <a:cubicBezTo>
                    <a:pt x="2575" y="8611"/>
                    <a:pt x="5956" y="12520"/>
                    <a:pt x="10050" y="15684"/>
                  </a:cubicBezTo>
                  <a:cubicBezTo>
                    <a:pt x="11793" y="17042"/>
                    <a:pt x="13900" y="19019"/>
                    <a:pt x="13296" y="21052"/>
                  </a:cubicBezTo>
                  <a:lnTo>
                    <a:pt x="13296" y="21052"/>
                  </a:lnTo>
                  <a:lnTo>
                    <a:pt x="13773" y="19747"/>
                  </a:lnTo>
                  <a:cubicBezTo>
                    <a:pt x="22706" y="18506"/>
                    <a:pt x="30926" y="14071"/>
                    <a:pt x="36882" y="7246"/>
                  </a:cubicBezTo>
                  <a:cubicBezTo>
                    <a:pt x="36740" y="7094"/>
                    <a:pt x="36551" y="7025"/>
                    <a:pt x="36321" y="7025"/>
                  </a:cubicBezTo>
                  <a:cubicBezTo>
                    <a:pt x="34441" y="7025"/>
                    <a:pt x="29883" y="11660"/>
                    <a:pt x="26925" y="13512"/>
                  </a:cubicBezTo>
                  <a:lnTo>
                    <a:pt x="34897" y="5013"/>
                  </a:lnTo>
                  <a:cubicBezTo>
                    <a:pt x="34121" y="3679"/>
                    <a:pt x="30864" y="1539"/>
                    <a:pt x="30864" y="1539"/>
                  </a:cubicBezTo>
                  <a:cubicBezTo>
                    <a:pt x="30430" y="1694"/>
                    <a:pt x="30027" y="1942"/>
                    <a:pt x="29717" y="2252"/>
                  </a:cubicBezTo>
                  <a:cubicBezTo>
                    <a:pt x="27297" y="4237"/>
                    <a:pt x="25343" y="7215"/>
                    <a:pt x="22955" y="9201"/>
                  </a:cubicBezTo>
                  <a:lnTo>
                    <a:pt x="27887" y="112"/>
                  </a:lnTo>
                  <a:cubicBezTo>
                    <a:pt x="27140" y="32"/>
                    <a:pt x="26062" y="0"/>
                    <a:pt x="24843" y="0"/>
                  </a:cubicBezTo>
                  <a:close/>
                  <a:moveTo>
                    <a:pt x="13296" y="21052"/>
                  </a:moveTo>
                  <a:lnTo>
                    <a:pt x="13183" y="21360"/>
                  </a:lnTo>
                  <a:cubicBezTo>
                    <a:pt x="13228" y="21257"/>
                    <a:pt x="13266" y="21154"/>
                    <a:pt x="13296" y="210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29;p60"/>
            <p:cNvSpPr/>
            <p:nvPr/>
          </p:nvSpPr>
          <p:spPr>
            <a:xfrm>
              <a:off x="6560950" y="3160600"/>
              <a:ext cx="177500" cy="274225"/>
            </a:xfrm>
            <a:custGeom>
              <a:avLst/>
              <a:gdLst/>
              <a:ahLst/>
              <a:cxnLst/>
              <a:rect l="l" t="t" r="r" b="b"/>
              <a:pathLst>
                <a:path w="7100" h="10969" extrusionOk="0">
                  <a:moveTo>
                    <a:pt x="6686" y="0"/>
                  </a:moveTo>
                  <a:cubicBezTo>
                    <a:pt x="6374" y="0"/>
                    <a:pt x="5979" y="158"/>
                    <a:pt x="5943" y="408"/>
                  </a:cubicBezTo>
                  <a:cubicBezTo>
                    <a:pt x="5261" y="4316"/>
                    <a:pt x="3276" y="7914"/>
                    <a:pt x="298" y="10582"/>
                  </a:cubicBezTo>
                  <a:cubicBezTo>
                    <a:pt x="1" y="10842"/>
                    <a:pt x="281" y="10968"/>
                    <a:pt x="621" y="10968"/>
                  </a:cubicBezTo>
                  <a:cubicBezTo>
                    <a:pt x="849" y="10968"/>
                    <a:pt x="1104" y="10911"/>
                    <a:pt x="1228" y="10799"/>
                  </a:cubicBezTo>
                  <a:cubicBezTo>
                    <a:pt x="4299" y="8038"/>
                    <a:pt x="6347" y="4347"/>
                    <a:pt x="7060" y="284"/>
                  </a:cubicBezTo>
                  <a:cubicBezTo>
                    <a:pt x="7099" y="86"/>
                    <a:pt x="6915" y="0"/>
                    <a:pt x="66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30;p60"/>
            <p:cNvSpPr/>
            <p:nvPr/>
          </p:nvSpPr>
          <p:spPr>
            <a:xfrm>
              <a:off x="6346600" y="2769400"/>
              <a:ext cx="922075" cy="534025"/>
            </a:xfrm>
            <a:custGeom>
              <a:avLst/>
              <a:gdLst/>
              <a:ahLst/>
              <a:cxnLst/>
              <a:rect l="l" t="t" r="r" b="b"/>
              <a:pathLst>
                <a:path w="36883" h="21361" extrusionOk="0">
                  <a:moveTo>
                    <a:pt x="24843" y="0"/>
                  </a:moveTo>
                  <a:cubicBezTo>
                    <a:pt x="21805" y="0"/>
                    <a:pt x="17887" y="196"/>
                    <a:pt x="16006" y="329"/>
                  </a:cubicBezTo>
                  <a:cubicBezTo>
                    <a:pt x="16006" y="329"/>
                    <a:pt x="14858" y="1011"/>
                    <a:pt x="14517" y="3307"/>
                  </a:cubicBezTo>
                  <a:lnTo>
                    <a:pt x="13990" y="329"/>
                  </a:lnTo>
                  <a:cubicBezTo>
                    <a:pt x="13990" y="329"/>
                    <a:pt x="11105" y="577"/>
                    <a:pt x="10081" y="794"/>
                  </a:cubicBezTo>
                  <a:cubicBezTo>
                    <a:pt x="8406" y="1105"/>
                    <a:pt x="6762" y="1601"/>
                    <a:pt x="5149" y="2190"/>
                  </a:cubicBezTo>
                  <a:lnTo>
                    <a:pt x="5584" y="6843"/>
                  </a:lnTo>
                  <a:cubicBezTo>
                    <a:pt x="4374" y="5633"/>
                    <a:pt x="3319" y="4237"/>
                    <a:pt x="2513" y="2718"/>
                  </a:cubicBezTo>
                  <a:lnTo>
                    <a:pt x="0" y="4144"/>
                  </a:lnTo>
                  <a:cubicBezTo>
                    <a:pt x="2575" y="8611"/>
                    <a:pt x="5956" y="12520"/>
                    <a:pt x="10050" y="15684"/>
                  </a:cubicBezTo>
                  <a:cubicBezTo>
                    <a:pt x="11793" y="17042"/>
                    <a:pt x="13900" y="19019"/>
                    <a:pt x="13296" y="21052"/>
                  </a:cubicBezTo>
                  <a:lnTo>
                    <a:pt x="13296" y="21052"/>
                  </a:lnTo>
                  <a:lnTo>
                    <a:pt x="13773" y="19747"/>
                  </a:lnTo>
                  <a:cubicBezTo>
                    <a:pt x="22706" y="18506"/>
                    <a:pt x="30926" y="14071"/>
                    <a:pt x="36882" y="7246"/>
                  </a:cubicBezTo>
                  <a:cubicBezTo>
                    <a:pt x="36740" y="7094"/>
                    <a:pt x="36551" y="7025"/>
                    <a:pt x="36321" y="7025"/>
                  </a:cubicBezTo>
                  <a:cubicBezTo>
                    <a:pt x="34441" y="7025"/>
                    <a:pt x="29883" y="11660"/>
                    <a:pt x="26925" y="13512"/>
                  </a:cubicBezTo>
                  <a:lnTo>
                    <a:pt x="34897" y="5013"/>
                  </a:lnTo>
                  <a:cubicBezTo>
                    <a:pt x="34121" y="3679"/>
                    <a:pt x="30864" y="1539"/>
                    <a:pt x="30864" y="1539"/>
                  </a:cubicBezTo>
                  <a:cubicBezTo>
                    <a:pt x="30430" y="1694"/>
                    <a:pt x="30027" y="1942"/>
                    <a:pt x="29717" y="2252"/>
                  </a:cubicBezTo>
                  <a:cubicBezTo>
                    <a:pt x="27297" y="4237"/>
                    <a:pt x="25343" y="7215"/>
                    <a:pt x="22955" y="9201"/>
                  </a:cubicBezTo>
                  <a:lnTo>
                    <a:pt x="27887" y="112"/>
                  </a:lnTo>
                  <a:cubicBezTo>
                    <a:pt x="27140" y="32"/>
                    <a:pt x="26062" y="0"/>
                    <a:pt x="24843" y="0"/>
                  </a:cubicBezTo>
                  <a:close/>
                  <a:moveTo>
                    <a:pt x="13296" y="21052"/>
                  </a:moveTo>
                  <a:lnTo>
                    <a:pt x="13183" y="21360"/>
                  </a:lnTo>
                  <a:cubicBezTo>
                    <a:pt x="13228" y="21257"/>
                    <a:pt x="13266" y="21154"/>
                    <a:pt x="13296" y="21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31;p60"/>
            <p:cNvSpPr/>
            <p:nvPr/>
          </p:nvSpPr>
          <p:spPr>
            <a:xfrm>
              <a:off x="6708750" y="2769850"/>
              <a:ext cx="45775" cy="10900"/>
            </a:xfrm>
            <a:custGeom>
              <a:avLst/>
              <a:gdLst/>
              <a:ahLst/>
              <a:cxnLst/>
              <a:rect l="l" t="t" r="r" b="b"/>
              <a:pathLst>
                <a:path w="1831" h="436" extrusionOk="0">
                  <a:moveTo>
                    <a:pt x="1272" y="1"/>
                  </a:moveTo>
                  <a:cubicBezTo>
                    <a:pt x="1055" y="1"/>
                    <a:pt x="0" y="435"/>
                    <a:pt x="559" y="435"/>
                  </a:cubicBezTo>
                  <a:cubicBezTo>
                    <a:pt x="807" y="435"/>
                    <a:pt x="1830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32;p60"/>
            <p:cNvSpPr/>
            <p:nvPr/>
          </p:nvSpPr>
          <p:spPr>
            <a:xfrm>
              <a:off x="6718050" y="2758250"/>
              <a:ext cx="27950" cy="17800"/>
            </a:xfrm>
            <a:custGeom>
              <a:avLst/>
              <a:gdLst/>
              <a:ahLst/>
              <a:cxnLst/>
              <a:rect l="l" t="t" r="r" b="b"/>
              <a:pathLst>
                <a:path w="1118" h="712" extrusionOk="0">
                  <a:moveTo>
                    <a:pt x="914" y="0"/>
                  </a:moveTo>
                  <a:cubicBezTo>
                    <a:pt x="592" y="0"/>
                    <a:pt x="0" y="138"/>
                    <a:pt x="0" y="341"/>
                  </a:cubicBezTo>
                  <a:lnTo>
                    <a:pt x="0" y="651"/>
                  </a:lnTo>
                  <a:cubicBezTo>
                    <a:pt x="0" y="693"/>
                    <a:pt x="81" y="712"/>
                    <a:pt x="198" y="712"/>
                  </a:cubicBezTo>
                  <a:cubicBezTo>
                    <a:pt x="519" y="712"/>
                    <a:pt x="1117" y="568"/>
                    <a:pt x="1117" y="341"/>
                  </a:cubicBezTo>
                  <a:lnTo>
                    <a:pt x="1117" y="62"/>
                  </a:lnTo>
                  <a:cubicBezTo>
                    <a:pt x="1117" y="19"/>
                    <a:pt x="103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33;p60"/>
            <p:cNvSpPr/>
            <p:nvPr/>
          </p:nvSpPr>
          <p:spPr>
            <a:xfrm>
              <a:off x="6685975" y="2744950"/>
              <a:ext cx="149775" cy="520575"/>
            </a:xfrm>
            <a:custGeom>
              <a:avLst/>
              <a:gdLst/>
              <a:ahLst/>
              <a:cxnLst/>
              <a:rect l="l" t="t" r="r" b="b"/>
              <a:pathLst>
                <a:path w="5991" h="20823" extrusionOk="0">
                  <a:moveTo>
                    <a:pt x="5848" y="0"/>
                  </a:moveTo>
                  <a:cubicBezTo>
                    <a:pt x="5701" y="0"/>
                    <a:pt x="5468" y="61"/>
                    <a:pt x="5409" y="159"/>
                  </a:cubicBezTo>
                  <a:cubicBezTo>
                    <a:pt x="2493" y="6704"/>
                    <a:pt x="2152" y="13963"/>
                    <a:pt x="12" y="20756"/>
                  </a:cubicBezTo>
                  <a:cubicBezTo>
                    <a:pt x="0" y="20802"/>
                    <a:pt x="64" y="20822"/>
                    <a:pt x="153" y="20822"/>
                  </a:cubicBezTo>
                  <a:cubicBezTo>
                    <a:pt x="305" y="20822"/>
                    <a:pt x="531" y="20761"/>
                    <a:pt x="570" y="20663"/>
                  </a:cubicBezTo>
                  <a:lnTo>
                    <a:pt x="539" y="20663"/>
                  </a:lnTo>
                  <a:cubicBezTo>
                    <a:pt x="2710" y="13870"/>
                    <a:pt x="3052" y="6611"/>
                    <a:pt x="5967" y="66"/>
                  </a:cubicBezTo>
                  <a:cubicBezTo>
                    <a:pt x="5990" y="21"/>
                    <a:pt x="5934" y="0"/>
                    <a:pt x="5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34;p60"/>
            <p:cNvSpPr/>
            <p:nvPr/>
          </p:nvSpPr>
          <p:spPr>
            <a:xfrm>
              <a:off x="6684750" y="2720425"/>
              <a:ext cx="268300" cy="553625"/>
            </a:xfrm>
            <a:custGeom>
              <a:avLst/>
              <a:gdLst/>
              <a:ahLst/>
              <a:cxnLst/>
              <a:rect l="l" t="t" r="r" b="b"/>
              <a:pathLst>
                <a:path w="10732" h="22145" extrusionOk="0">
                  <a:moveTo>
                    <a:pt x="10487" y="0"/>
                  </a:moveTo>
                  <a:cubicBezTo>
                    <a:pt x="10351" y="0"/>
                    <a:pt x="10188" y="55"/>
                    <a:pt x="10142" y="148"/>
                  </a:cubicBezTo>
                  <a:cubicBezTo>
                    <a:pt x="6761" y="7437"/>
                    <a:pt x="3411" y="14696"/>
                    <a:pt x="61" y="21954"/>
                  </a:cubicBezTo>
                  <a:cubicBezTo>
                    <a:pt x="1" y="22089"/>
                    <a:pt x="100" y="22144"/>
                    <a:pt x="230" y="22144"/>
                  </a:cubicBezTo>
                  <a:cubicBezTo>
                    <a:pt x="368" y="22144"/>
                    <a:pt x="540" y="22081"/>
                    <a:pt x="588" y="21985"/>
                  </a:cubicBezTo>
                  <a:lnTo>
                    <a:pt x="10669" y="179"/>
                  </a:lnTo>
                  <a:cubicBezTo>
                    <a:pt x="10731" y="55"/>
                    <a:pt x="10623" y="0"/>
                    <a:pt x="10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35;p60"/>
            <p:cNvSpPr/>
            <p:nvPr/>
          </p:nvSpPr>
          <p:spPr>
            <a:xfrm>
              <a:off x="6686825" y="2738225"/>
              <a:ext cx="369200" cy="532450"/>
            </a:xfrm>
            <a:custGeom>
              <a:avLst/>
              <a:gdLst/>
              <a:ahLst/>
              <a:cxnLst/>
              <a:rect l="l" t="t" r="r" b="b"/>
              <a:pathLst>
                <a:path w="14768" h="21298" extrusionOk="0">
                  <a:moveTo>
                    <a:pt x="14568" y="1"/>
                  </a:moveTo>
                  <a:cubicBezTo>
                    <a:pt x="14427" y="1"/>
                    <a:pt x="14236" y="50"/>
                    <a:pt x="14185" y="118"/>
                  </a:cubicBezTo>
                  <a:cubicBezTo>
                    <a:pt x="9377" y="7066"/>
                    <a:pt x="4662" y="14077"/>
                    <a:pt x="71" y="21180"/>
                  </a:cubicBezTo>
                  <a:cubicBezTo>
                    <a:pt x="1" y="21264"/>
                    <a:pt x="76" y="21298"/>
                    <a:pt x="188" y="21298"/>
                  </a:cubicBezTo>
                  <a:cubicBezTo>
                    <a:pt x="325" y="21298"/>
                    <a:pt x="516" y="21248"/>
                    <a:pt x="567" y="21180"/>
                  </a:cubicBezTo>
                  <a:lnTo>
                    <a:pt x="567" y="21149"/>
                  </a:lnTo>
                  <a:cubicBezTo>
                    <a:pt x="5189" y="14077"/>
                    <a:pt x="9904" y="7066"/>
                    <a:pt x="14712" y="118"/>
                  </a:cubicBezTo>
                  <a:cubicBezTo>
                    <a:pt x="14768" y="34"/>
                    <a:pt x="14685" y="1"/>
                    <a:pt x="14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36;p60"/>
            <p:cNvSpPr/>
            <p:nvPr/>
          </p:nvSpPr>
          <p:spPr>
            <a:xfrm>
              <a:off x="6685550" y="2791525"/>
              <a:ext cx="486325" cy="477250"/>
            </a:xfrm>
            <a:custGeom>
              <a:avLst/>
              <a:gdLst/>
              <a:ahLst/>
              <a:cxnLst/>
              <a:rect l="l" t="t" r="r" b="b"/>
              <a:pathLst>
                <a:path w="19453" h="19090" extrusionOk="0">
                  <a:moveTo>
                    <a:pt x="19153" y="1"/>
                  </a:moveTo>
                  <a:cubicBezTo>
                    <a:pt x="19043" y="1"/>
                    <a:pt x="18920" y="33"/>
                    <a:pt x="18857" y="95"/>
                  </a:cubicBezTo>
                  <a:cubicBezTo>
                    <a:pt x="12933" y="6671"/>
                    <a:pt x="6698" y="12937"/>
                    <a:pt x="153" y="18893"/>
                  </a:cubicBezTo>
                  <a:cubicBezTo>
                    <a:pt x="0" y="19027"/>
                    <a:pt x="152" y="19090"/>
                    <a:pt x="328" y="19090"/>
                  </a:cubicBezTo>
                  <a:cubicBezTo>
                    <a:pt x="439" y="19090"/>
                    <a:pt x="558" y="19065"/>
                    <a:pt x="618" y="19017"/>
                  </a:cubicBezTo>
                  <a:cubicBezTo>
                    <a:pt x="7132" y="13030"/>
                    <a:pt x="13367" y="6765"/>
                    <a:pt x="19323" y="220"/>
                  </a:cubicBezTo>
                  <a:cubicBezTo>
                    <a:pt x="19452" y="71"/>
                    <a:pt x="19317" y="1"/>
                    <a:pt x="1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37;p60"/>
            <p:cNvSpPr/>
            <p:nvPr/>
          </p:nvSpPr>
          <p:spPr>
            <a:xfrm>
              <a:off x="6684450" y="2846075"/>
              <a:ext cx="583875" cy="421025"/>
            </a:xfrm>
            <a:custGeom>
              <a:avLst/>
              <a:gdLst/>
              <a:ahLst/>
              <a:cxnLst/>
              <a:rect l="l" t="t" r="r" b="b"/>
              <a:pathLst>
                <a:path w="23355" h="16841" extrusionOk="0">
                  <a:moveTo>
                    <a:pt x="23082" y="1"/>
                  </a:moveTo>
                  <a:cubicBezTo>
                    <a:pt x="22966" y="1"/>
                    <a:pt x="22832" y="31"/>
                    <a:pt x="22779" y="85"/>
                  </a:cubicBezTo>
                  <a:cubicBezTo>
                    <a:pt x="15862" y="6351"/>
                    <a:pt x="8293" y="11903"/>
                    <a:pt x="228" y="16618"/>
                  </a:cubicBezTo>
                  <a:cubicBezTo>
                    <a:pt x="1" y="16754"/>
                    <a:pt x="206" y="16841"/>
                    <a:pt x="405" y="16841"/>
                  </a:cubicBezTo>
                  <a:cubicBezTo>
                    <a:pt x="478" y="16841"/>
                    <a:pt x="550" y="16829"/>
                    <a:pt x="600" y="16804"/>
                  </a:cubicBezTo>
                  <a:cubicBezTo>
                    <a:pt x="8696" y="12058"/>
                    <a:pt x="16265" y="6475"/>
                    <a:pt x="23213" y="178"/>
                  </a:cubicBezTo>
                  <a:cubicBezTo>
                    <a:pt x="23354" y="54"/>
                    <a:pt x="23234" y="1"/>
                    <a:pt x="23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38;p60"/>
            <p:cNvSpPr/>
            <p:nvPr/>
          </p:nvSpPr>
          <p:spPr>
            <a:xfrm>
              <a:off x="6679775" y="2925350"/>
              <a:ext cx="605200" cy="341475"/>
            </a:xfrm>
            <a:custGeom>
              <a:avLst/>
              <a:gdLst/>
              <a:ahLst/>
              <a:cxnLst/>
              <a:rect l="l" t="t" r="r" b="b"/>
              <a:pathLst>
                <a:path w="24208" h="13659" extrusionOk="0">
                  <a:moveTo>
                    <a:pt x="24107" y="1"/>
                  </a:moveTo>
                  <a:cubicBezTo>
                    <a:pt x="23986" y="1"/>
                    <a:pt x="23760" y="48"/>
                    <a:pt x="23679" y="109"/>
                  </a:cubicBezTo>
                  <a:cubicBezTo>
                    <a:pt x="16948" y="6220"/>
                    <a:pt x="8976" y="10810"/>
                    <a:pt x="291" y="13540"/>
                  </a:cubicBezTo>
                  <a:cubicBezTo>
                    <a:pt x="0" y="13607"/>
                    <a:pt x="112" y="13658"/>
                    <a:pt x="279" y="13658"/>
                  </a:cubicBezTo>
                  <a:cubicBezTo>
                    <a:pt x="343" y="13658"/>
                    <a:pt x="416" y="13650"/>
                    <a:pt x="477" y="13633"/>
                  </a:cubicBezTo>
                  <a:cubicBezTo>
                    <a:pt x="9255" y="10872"/>
                    <a:pt x="17351" y="6251"/>
                    <a:pt x="24176" y="47"/>
                  </a:cubicBezTo>
                  <a:cubicBezTo>
                    <a:pt x="24208" y="14"/>
                    <a:pt x="24173" y="1"/>
                    <a:pt x="24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39;p60"/>
            <p:cNvSpPr/>
            <p:nvPr/>
          </p:nvSpPr>
          <p:spPr>
            <a:xfrm>
              <a:off x="6687800" y="2762275"/>
              <a:ext cx="51200" cy="504850"/>
            </a:xfrm>
            <a:custGeom>
              <a:avLst/>
              <a:gdLst/>
              <a:ahLst/>
              <a:cxnLst/>
              <a:rect l="l" t="t" r="r" b="b"/>
              <a:pathLst>
                <a:path w="2048" h="20194" extrusionOk="0">
                  <a:moveTo>
                    <a:pt x="1960" y="1"/>
                  </a:moveTo>
                  <a:cubicBezTo>
                    <a:pt x="1809" y="1"/>
                    <a:pt x="1513" y="65"/>
                    <a:pt x="1490" y="180"/>
                  </a:cubicBezTo>
                  <a:cubicBezTo>
                    <a:pt x="993" y="6849"/>
                    <a:pt x="497" y="13518"/>
                    <a:pt x="1" y="20156"/>
                  </a:cubicBezTo>
                  <a:cubicBezTo>
                    <a:pt x="1" y="20182"/>
                    <a:pt x="41" y="20193"/>
                    <a:pt x="99" y="20193"/>
                  </a:cubicBezTo>
                  <a:cubicBezTo>
                    <a:pt x="253" y="20193"/>
                    <a:pt x="537" y="20113"/>
                    <a:pt x="559" y="20001"/>
                  </a:cubicBezTo>
                  <a:lnTo>
                    <a:pt x="2048" y="25"/>
                  </a:lnTo>
                  <a:cubicBezTo>
                    <a:pt x="2048" y="9"/>
                    <a:pt x="2013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40;p60"/>
            <p:cNvSpPr/>
            <p:nvPr/>
          </p:nvSpPr>
          <p:spPr>
            <a:xfrm>
              <a:off x="6637400" y="2747225"/>
              <a:ext cx="58175" cy="520225"/>
            </a:xfrm>
            <a:custGeom>
              <a:avLst/>
              <a:gdLst/>
              <a:ahLst/>
              <a:cxnLst/>
              <a:rect l="l" t="t" r="r" b="b"/>
              <a:pathLst>
                <a:path w="2327" h="20809" extrusionOk="0">
                  <a:moveTo>
                    <a:pt x="455" y="0"/>
                  </a:moveTo>
                  <a:cubicBezTo>
                    <a:pt x="294" y="0"/>
                    <a:pt x="0" y="80"/>
                    <a:pt x="0" y="192"/>
                  </a:cubicBezTo>
                  <a:cubicBezTo>
                    <a:pt x="94" y="7079"/>
                    <a:pt x="683" y="13934"/>
                    <a:pt x="1769" y="20758"/>
                  </a:cubicBezTo>
                  <a:cubicBezTo>
                    <a:pt x="1769" y="20794"/>
                    <a:pt x="1814" y="20809"/>
                    <a:pt x="1879" y="20809"/>
                  </a:cubicBezTo>
                  <a:cubicBezTo>
                    <a:pt x="2042" y="20809"/>
                    <a:pt x="2327" y="20714"/>
                    <a:pt x="2327" y="20603"/>
                  </a:cubicBezTo>
                  <a:cubicBezTo>
                    <a:pt x="1241" y="13810"/>
                    <a:pt x="652" y="6924"/>
                    <a:pt x="559" y="37"/>
                  </a:cubicBezTo>
                  <a:cubicBezTo>
                    <a:pt x="559" y="12"/>
                    <a:pt x="517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41;p60"/>
            <p:cNvSpPr/>
            <p:nvPr/>
          </p:nvSpPr>
          <p:spPr>
            <a:xfrm>
              <a:off x="6562700" y="2768800"/>
              <a:ext cx="138800" cy="496625"/>
            </a:xfrm>
            <a:custGeom>
              <a:avLst/>
              <a:gdLst/>
              <a:ahLst/>
              <a:cxnLst/>
              <a:rect l="l" t="t" r="r" b="b"/>
              <a:pathLst>
                <a:path w="5552" h="19865" extrusionOk="0">
                  <a:moveTo>
                    <a:pt x="409" y="0"/>
                  </a:moveTo>
                  <a:cubicBezTo>
                    <a:pt x="230" y="0"/>
                    <a:pt x="1" y="117"/>
                    <a:pt x="42" y="260"/>
                  </a:cubicBezTo>
                  <a:cubicBezTo>
                    <a:pt x="1903" y="6743"/>
                    <a:pt x="1127" y="13970"/>
                    <a:pt x="4912" y="19802"/>
                  </a:cubicBezTo>
                  <a:cubicBezTo>
                    <a:pt x="4946" y="19845"/>
                    <a:pt x="5014" y="19864"/>
                    <a:pt x="5090" y="19864"/>
                  </a:cubicBezTo>
                  <a:cubicBezTo>
                    <a:pt x="5290" y="19864"/>
                    <a:pt x="5551" y="19733"/>
                    <a:pt x="5439" y="19554"/>
                  </a:cubicBezTo>
                  <a:cubicBezTo>
                    <a:pt x="1624" y="13753"/>
                    <a:pt x="2461" y="6557"/>
                    <a:pt x="600" y="105"/>
                  </a:cubicBezTo>
                  <a:cubicBezTo>
                    <a:pt x="579" y="31"/>
                    <a:pt x="501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42;p60"/>
            <p:cNvSpPr/>
            <p:nvPr/>
          </p:nvSpPr>
          <p:spPr>
            <a:xfrm>
              <a:off x="6480200" y="2772100"/>
              <a:ext cx="190925" cy="468450"/>
            </a:xfrm>
            <a:custGeom>
              <a:avLst/>
              <a:gdLst/>
              <a:ahLst/>
              <a:cxnLst/>
              <a:rect l="l" t="t" r="r" b="b"/>
              <a:pathLst>
                <a:path w="7637" h="18738" extrusionOk="0">
                  <a:moveTo>
                    <a:pt x="441" y="1"/>
                  </a:moveTo>
                  <a:cubicBezTo>
                    <a:pt x="268" y="1"/>
                    <a:pt x="1" y="103"/>
                    <a:pt x="23" y="190"/>
                  </a:cubicBezTo>
                  <a:cubicBezTo>
                    <a:pt x="1822" y="6549"/>
                    <a:pt x="4148" y="12753"/>
                    <a:pt x="7033" y="18677"/>
                  </a:cubicBezTo>
                  <a:cubicBezTo>
                    <a:pt x="7050" y="18720"/>
                    <a:pt x="7105" y="18737"/>
                    <a:pt x="7174" y="18737"/>
                  </a:cubicBezTo>
                  <a:cubicBezTo>
                    <a:pt x="7356" y="18737"/>
                    <a:pt x="7636" y="18621"/>
                    <a:pt x="7591" y="18553"/>
                  </a:cubicBezTo>
                  <a:cubicBezTo>
                    <a:pt x="4706" y="12598"/>
                    <a:pt x="2380" y="6425"/>
                    <a:pt x="581" y="66"/>
                  </a:cubicBezTo>
                  <a:cubicBezTo>
                    <a:pt x="572" y="20"/>
                    <a:pt x="515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43;p60"/>
            <p:cNvSpPr/>
            <p:nvPr/>
          </p:nvSpPr>
          <p:spPr>
            <a:xfrm>
              <a:off x="6362925" y="2833550"/>
              <a:ext cx="365900" cy="426675"/>
            </a:xfrm>
            <a:custGeom>
              <a:avLst/>
              <a:gdLst/>
              <a:ahLst/>
              <a:cxnLst/>
              <a:rect l="l" t="t" r="r" b="b"/>
              <a:pathLst>
                <a:path w="14636" h="17067" extrusionOk="0">
                  <a:moveTo>
                    <a:pt x="471" y="1"/>
                  </a:moveTo>
                  <a:cubicBezTo>
                    <a:pt x="281" y="1"/>
                    <a:pt x="0" y="138"/>
                    <a:pt x="92" y="276"/>
                  </a:cubicBezTo>
                  <a:cubicBezTo>
                    <a:pt x="4372" y="6138"/>
                    <a:pt x="8994" y="11753"/>
                    <a:pt x="14019" y="17026"/>
                  </a:cubicBezTo>
                  <a:cubicBezTo>
                    <a:pt x="14048" y="17054"/>
                    <a:pt x="14097" y="17066"/>
                    <a:pt x="14155" y="17066"/>
                  </a:cubicBezTo>
                  <a:cubicBezTo>
                    <a:pt x="14349" y="17066"/>
                    <a:pt x="14635" y="16928"/>
                    <a:pt x="14516" y="16809"/>
                  </a:cubicBezTo>
                  <a:cubicBezTo>
                    <a:pt x="9522" y="11536"/>
                    <a:pt x="4900" y="5952"/>
                    <a:pt x="619" y="58"/>
                  </a:cubicBezTo>
                  <a:cubicBezTo>
                    <a:pt x="595" y="18"/>
                    <a:pt x="539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16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52" y="2142637"/>
            <a:ext cx="8520600" cy="572700"/>
          </a:xfrm>
        </p:spPr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4417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419</Words>
  <Application>Microsoft Office PowerPoint</Application>
  <PresentationFormat>On-screen Show 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Poppins SemiBold</vt:lpstr>
      <vt:lpstr>Livvic</vt:lpstr>
      <vt:lpstr>Poppins</vt:lpstr>
      <vt:lpstr>Roboto Condensed Light</vt:lpstr>
      <vt:lpstr>Arial</vt:lpstr>
      <vt:lpstr>Source Sans Pro</vt:lpstr>
      <vt:lpstr>Pastel Portfolio by Slidesgo</vt:lpstr>
      <vt:lpstr>Enhancement and Replacement projects</vt:lpstr>
      <vt:lpstr>1. Type of Project</vt:lpstr>
      <vt:lpstr>2. Requirements</vt:lpstr>
      <vt:lpstr>3. Document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and replacement projects</dc:title>
  <cp:lastModifiedBy>admin</cp:lastModifiedBy>
  <cp:revision>19</cp:revision>
  <dcterms:modified xsi:type="dcterms:W3CDTF">2022-06-29T06:57:57Z</dcterms:modified>
</cp:coreProperties>
</file>