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D1640B8-A51A-4673-8B74-D8AB5EE24827}" type="datetimeFigureOut">
              <a:rPr lang="en-US" smtClean="0"/>
              <a:t>22/06/2021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9305E3-E302-437D-B217-64479A9EA3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ebbanlinhkien/webbanlinhkien/weblinhkie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Nhóm 12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Phan Hoàng Vũ</a:t>
            </a:r>
          </a:p>
          <a:p>
            <a:r>
              <a:rPr lang="en-US" smtClean="0"/>
              <a:t>Lê Ngọc Hải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3.</a:t>
            </a:r>
            <a:r>
              <a:rPr lang="vi-VN" smtClean="0"/>
              <a:t>Tìm kiếm sản phẩm</a:t>
            </a:r>
            <a:r>
              <a:rPr lang="en-US" smtClean="0"/>
              <a:t>: Khách hàng chưa có tài khoản được phép tìm kiếm sản phẩm</a:t>
            </a: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44" y="2895600"/>
            <a:ext cx="6018530" cy="3056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0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4.</a:t>
            </a:r>
            <a:r>
              <a:rPr lang="vi-VN" smtClean="0"/>
              <a:t>Xem chi tiết sản phẩm</a:t>
            </a:r>
            <a:r>
              <a:rPr lang="en-US" smtClean="0"/>
              <a:t>: Người dùng chưa có tài khoản được phép xem chi tiết của sản phẩm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09" y="2743200"/>
            <a:ext cx="6291580" cy="3734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1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/>
              <a:t>Chức Năng Người Dùng Có </a:t>
            </a:r>
            <a:r>
              <a:rPr lang="en-US" b="1"/>
              <a:t>Đăng </a:t>
            </a:r>
            <a:r>
              <a:rPr lang="en-US" b="1" smtClean="0"/>
              <a:t>Ký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5.</a:t>
            </a:r>
            <a:r>
              <a:rPr lang="vi-VN" smtClean="0"/>
              <a:t>Đăng nhập</a:t>
            </a:r>
            <a:r>
              <a:rPr lang="en-US" smtClean="0"/>
              <a:t>: Người dùng có đăng kí sẽ  đăng nhập vào trang web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304915" cy="380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9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6.</a:t>
            </a:r>
            <a:r>
              <a:rPr lang="vi-VN"/>
              <a:t>Đăng </a:t>
            </a:r>
            <a:r>
              <a:rPr lang="vi-VN" smtClean="0"/>
              <a:t>xuất</a:t>
            </a:r>
            <a:r>
              <a:rPr lang="en-US" smtClean="0"/>
              <a:t>: Người dùng đăng nhập vào sẽ được phép đăng xuất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3793490" cy="206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7.</a:t>
            </a:r>
            <a:r>
              <a:rPr lang="vi-VN"/>
              <a:t>Quản lý hồ sơ </a:t>
            </a:r>
            <a:r>
              <a:rPr lang="vi-VN"/>
              <a:t>cá </a:t>
            </a:r>
            <a:r>
              <a:rPr lang="vi-VN" smtClean="0"/>
              <a:t>nhân</a:t>
            </a:r>
            <a:r>
              <a:rPr lang="en-US" smtClean="0"/>
              <a:t>: Người dùng sẽ quản lí thông tin trong hồ sơ(Cập nhật thông tin)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6523355" cy="279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4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8.</a:t>
            </a:r>
            <a:r>
              <a:rPr lang="vi-VN"/>
              <a:t>Thêm sản phẩm vào </a:t>
            </a:r>
            <a:r>
              <a:rPr lang="vi-VN"/>
              <a:t>giỏ </a:t>
            </a:r>
            <a:r>
              <a:rPr lang="vi-VN" smtClean="0"/>
              <a:t>hàng</a:t>
            </a:r>
            <a:r>
              <a:rPr lang="en-US" smtClean="0"/>
              <a:t>: Người dùng sẽ được phép thêm sản phẩm vào giỏ hàng để tiến hành đặt hàng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819400"/>
            <a:ext cx="6127750" cy="3097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66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9.</a:t>
            </a:r>
            <a:r>
              <a:rPr lang="vi-VN"/>
              <a:t>Quản lý </a:t>
            </a:r>
            <a:r>
              <a:rPr lang="vi-VN"/>
              <a:t>giỏ </a:t>
            </a:r>
            <a:r>
              <a:rPr lang="vi-VN" smtClean="0"/>
              <a:t>hàng</a:t>
            </a:r>
            <a:r>
              <a:rPr lang="en-US" smtClean="0"/>
              <a:t>: Người dùng sẽ được phép quản lí những mặt hàng đã thêm vào giỏ(Số lượng, xoá,lưu,đặt hàng )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81534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6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10.</a:t>
            </a:r>
            <a:r>
              <a:rPr lang="vi-VN"/>
              <a:t>Đánh giá sản phẩm khi </a:t>
            </a:r>
            <a:r>
              <a:rPr lang="vi-VN"/>
              <a:t>đã </a:t>
            </a:r>
            <a:r>
              <a:rPr lang="vi-VN" smtClean="0"/>
              <a:t>mua</a:t>
            </a:r>
            <a:r>
              <a:rPr lang="en-US" smtClean="0"/>
              <a:t> h</a:t>
            </a:r>
            <a:r>
              <a:rPr lang="vi-VN" smtClean="0"/>
              <a:t>àng</a:t>
            </a:r>
            <a:r>
              <a:rPr lang="en-US" smtClean="0"/>
              <a:t>: Người dùng sẽ được đánh giá về sản phẩm(Chưa hoàn thành)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5549900" cy="2424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/>
              <a:t>Nhiệm vụ: Lê Ngọc Hải</a:t>
            </a:r>
          </a:p>
          <a:p>
            <a:r>
              <a:rPr lang="vi-VN" b="1" i="1"/>
              <a:t>Admin :</a:t>
            </a:r>
            <a:endParaRPr lang="en-US"/>
          </a:p>
          <a:p>
            <a:r>
              <a:rPr lang="en-US"/>
              <a:t>1.</a:t>
            </a:r>
            <a:r>
              <a:rPr lang="vi-VN"/>
              <a:t>Đăng nhập</a:t>
            </a:r>
            <a:r>
              <a:rPr lang="en-US"/>
              <a:t>.</a:t>
            </a:r>
          </a:p>
          <a:p>
            <a:r>
              <a:rPr lang="en-US"/>
              <a:t>2.</a:t>
            </a:r>
            <a:r>
              <a:rPr lang="vi-VN"/>
              <a:t>Đăng xuất.</a:t>
            </a:r>
            <a:r>
              <a:rPr lang="en-US"/>
              <a:t> </a:t>
            </a:r>
          </a:p>
          <a:p>
            <a:r>
              <a:rPr lang="en-US"/>
              <a:t>3.</a:t>
            </a:r>
            <a:r>
              <a:rPr lang="vi-VN"/>
              <a:t>Quản lý hồ sơ cá nhân.</a:t>
            </a:r>
            <a:endParaRPr lang="en-US"/>
          </a:p>
          <a:p>
            <a:r>
              <a:rPr lang="en-US" b="1" i="1" smtClean="0"/>
              <a:t>Trang </a:t>
            </a:r>
            <a:r>
              <a:rPr lang="en-US" b="1" i="1"/>
              <a:t>quản </a:t>
            </a:r>
            <a:r>
              <a:rPr lang="en-US" b="1" i="1"/>
              <a:t>trị </a:t>
            </a:r>
            <a:r>
              <a:rPr lang="en-US" b="1" i="1" smtClean="0"/>
              <a:t>:</a:t>
            </a:r>
          </a:p>
          <a:p>
            <a:r>
              <a:rPr lang="en-US"/>
              <a:t>4.</a:t>
            </a:r>
            <a:r>
              <a:rPr lang="vi-VN"/>
              <a:t>Quản lý sản phẩm.</a:t>
            </a:r>
            <a:r>
              <a:rPr lang="en-US"/>
              <a:t> </a:t>
            </a:r>
          </a:p>
          <a:p>
            <a:r>
              <a:rPr lang="en-US"/>
              <a:t>5.</a:t>
            </a:r>
            <a:r>
              <a:rPr lang="vi-VN"/>
              <a:t>Quản lý bình luận và phản </a:t>
            </a:r>
            <a:r>
              <a:rPr lang="vi-VN"/>
              <a:t>hồi</a:t>
            </a:r>
            <a:r>
              <a:rPr lang="en-US" smtClean="0"/>
              <a:t>.</a:t>
            </a:r>
          </a:p>
          <a:p>
            <a:r>
              <a:rPr lang="en-US" smtClean="0"/>
              <a:t>6.Chi tiết sản phẩm</a:t>
            </a:r>
            <a:endParaRPr lang="en-US"/>
          </a:p>
          <a:p>
            <a:r>
              <a:rPr lang="en-US"/>
              <a:t>7</a:t>
            </a:r>
            <a:r>
              <a:rPr lang="en-US" smtClean="0"/>
              <a:t>.Quản </a:t>
            </a:r>
            <a:r>
              <a:rPr lang="en-US"/>
              <a:t>lí danh mục sản phẩm.  </a:t>
            </a:r>
          </a:p>
          <a:p>
            <a:r>
              <a:rPr lang="en-US"/>
              <a:t>8</a:t>
            </a:r>
            <a:r>
              <a:rPr lang="en-US" smtClean="0"/>
              <a:t>.Quản </a:t>
            </a:r>
            <a:r>
              <a:rPr lang="en-US"/>
              <a:t>lí người dùng.</a:t>
            </a:r>
          </a:p>
          <a:p>
            <a:r>
              <a:rPr lang="en-US"/>
              <a:t>9</a:t>
            </a:r>
            <a:r>
              <a:rPr lang="en-US" smtClean="0"/>
              <a:t>.Quản </a:t>
            </a:r>
            <a:r>
              <a:rPr lang="en-US"/>
              <a:t>lí đơn hàng.</a:t>
            </a:r>
          </a:p>
          <a:p>
            <a:r>
              <a:rPr lang="en-US" smtClean="0"/>
              <a:t>10.Quản </a:t>
            </a:r>
            <a:r>
              <a:rPr lang="en-US"/>
              <a:t>lí banner.</a:t>
            </a:r>
          </a:p>
          <a:p>
            <a:r>
              <a:rPr lang="en-US" smtClean="0"/>
              <a:t>11.Viết </a:t>
            </a:r>
            <a:r>
              <a:rPr lang="en-US"/>
              <a:t>file báo cáo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i="1"/>
              <a:t>Admin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</a:t>
            </a:r>
            <a:r>
              <a:rPr lang="vi-VN"/>
              <a:t>Đăng </a:t>
            </a:r>
            <a:r>
              <a:rPr lang="vi-VN" smtClean="0"/>
              <a:t>nhập</a:t>
            </a:r>
            <a:r>
              <a:rPr lang="en-US" smtClean="0"/>
              <a:t>: Trong giao diện trang web ng dùng sẽ được đăng nhập và có thêm chức năng truy cập vào trang Admin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943600" cy="3589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6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Trang web bán linh kiện điện tử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Đây là trang wed </a:t>
            </a:r>
            <a:r>
              <a:rPr lang="en-US" i="1"/>
              <a:t>bán </a:t>
            </a:r>
            <a:r>
              <a:rPr lang="en-US" i="1" smtClean="0"/>
              <a:t>linh </a:t>
            </a:r>
            <a:r>
              <a:rPr lang="en-US" i="1"/>
              <a:t>kiện Tổng hợp và giới thiệu các loại </a:t>
            </a:r>
            <a:r>
              <a:rPr lang="en-US" b="1" i="1" u="sng">
                <a:hlinkClick r:id="rId2"/>
              </a:rPr>
              <a:t>linh kiện</a:t>
            </a:r>
            <a:r>
              <a:rPr lang="en-US" i="1"/>
              <a:t> máy tính </a:t>
            </a:r>
            <a:r>
              <a:rPr lang="en-US" i="1"/>
              <a:t>để </a:t>
            </a:r>
            <a:r>
              <a:rPr lang="en-US" i="1" smtClean="0"/>
              <a:t>bàn được thiết kế bởi 2 thành viên của nhóm 12</a:t>
            </a:r>
            <a:endParaRPr lang="en-US" b="1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2.</a:t>
            </a:r>
            <a:r>
              <a:rPr lang="vi-VN"/>
              <a:t>Đăng </a:t>
            </a:r>
            <a:r>
              <a:rPr lang="vi-VN" smtClean="0"/>
              <a:t>xuất</a:t>
            </a:r>
            <a:r>
              <a:rPr lang="en-US" smtClean="0"/>
              <a:t>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58" y="2667000"/>
            <a:ext cx="4203065" cy="247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7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3.</a:t>
            </a:r>
            <a:r>
              <a:rPr lang="vi-VN"/>
              <a:t>Quản lý hồ sơ </a:t>
            </a:r>
            <a:r>
              <a:rPr lang="vi-VN"/>
              <a:t>cá </a:t>
            </a:r>
            <a:r>
              <a:rPr lang="vi-VN" smtClean="0"/>
              <a:t>nhân</a:t>
            </a:r>
            <a:r>
              <a:rPr lang="en-US" smtClean="0"/>
              <a:t>: Admin sẽ có chức năng quản lí hồ sơ như user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30" y="2514600"/>
            <a:ext cx="607314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5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/>
              <a:t>Trang quản </a:t>
            </a:r>
            <a:r>
              <a:rPr lang="en-US" b="1" i="1"/>
              <a:t>trị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4.</a:t>
            </a:r>
            <a:r>
              <a:rPr lang="vi-VN"/>
              <a:t>Quản lý </a:t>
            </a:r>
            <a:r>
              <a:rPr lang="vi-VN"/>
              <a:t>sản </a:t>
            </a:r>
            <a:r>
              <a:rPr lang="vi-VN" smtClean="0"/>
              <a:t>phẩm</a:t>
            </a:r>
            <a:r>
              <a:rPr lang="en-US" smtClean="0"/>
              <a:t>: Quản lí tất cả sản phẩm trong các danh mục đang hoạt động(Thêm,xoá,sửa)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5936615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4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5.</a:t>
            </a:r>
            <a:r>
              <a:rPr lang="vi-VN"/>
              <a:t>Quản lý bình luận và </a:t>
            </a:r>
            <a:r>
              <a:rPr lang="vi-VN"/>
              <a:t>phản </a:t>
            </a:r>
            <a:r>
              <a:rPr lang="vi-VN" smtClean="0"/>
              <a:t>hồi</a:t>
            </a:r>
            <a:r>
              <a:rPr lang="en-US" smtClean="0"/>
              <a:t>: Quản lí các bình luận về sản phẩm (Chưa hoàn thành)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6.Quản lí danh mục </a:t>
            </a:r>
            <a:r>
              <a:rPr lang="en-US"/>
              <a:t>sản </a:t>
            </a:r>
            <a:r>
              <a:rPr lang="en-US" smtClean="0"/>
              <a:t>phẩm: Quản lí danh mục sản phẩm(Thêm, xoá, sửa, xem chi tiết)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10" y="2590800"/>
            <a:ext cx="5935980" cy="3725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4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7.Quản lí </a:t>
            </a:r>
            <a:r>
              <a:rPr lang="en-US"/>
              <a:t>người </a:t>
            </a:r>
            <a:r>
              <a:rPr lang="en-US" smtClean="0"/>
              <a:t>dùng: Quản lí thông tin tài khoản truy cập trang web(Xoá,sửa)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91" y="3200400"/>
            <a:ext cx="5936615" cy="2518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4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8.Quản lí </a:t>
            </a:r>
            <a:r>
              <a:rPr lang="en-US"/>
              <a:t>đơn </a:t>
            </a:r>
            <a:r>
              <a:rPr lang="en-US" smtClean="0"/>
              <a:t>hàng:Quản lí đơn hàng đã đặt (xem chi tiết, xoá)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92" y="3657600"/>
            <a:ext cx="5936615" cy="206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2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9.Quản lí banner: Được phép thêm và xoá banner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364605" cy="3906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0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10.Chi tiết sản phẩm: Xem dc các mặt của sản phẩm và hảng thời gian bảo hành(Thêm, xoá, sửa)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59340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8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0" lvl="3" indent="0">
              <a:buNone/>
            </a:pPr>
            <a:r>
              <a:rPr lang="en-US" b="1" i="1"/>
              <a:t>Nội dung phần tổng kết</a:t>
            </a:r>
            <a:endParaRPr lang="en-US"/>
          </a:p>
          <a:p>
            <a:pPr marL="548640" lvl="2" indent="0">
              <a:buNone/>
            </a:pPr>
            <a:r>
              <a:rPr lang="en-US" i="1"/>
              <a:t>Thuận lợi: </a:t>
            </a:r>
            <a:endParaRPr lang="en-US"/>
          </a:p>
          <a:p>
            <a:pPr lvl="0"/>
            <a:r>
              <a:rPr lang="en-US"/>
              <a:t>Có nhiều tài liệu kham khảo trên mạng </a:t>
            </a:r>
          </a:p>
          <a:p>
            <a:pPr lvl="0"/>
            <a:r>
              <a:rPr lang="en-US"/>
              <a:t> Thành viên trong nhóm đều </a:t>
            </a:r>
            <a:r>
              <a:rPr lang="en-US"/>
              <a:t>hoàn </a:t>
            </a:r>
            <a:r>
              <a:rPr lang="en-US" smtClean="0"/>
              <a:t>thành khá đủ </a:t>
            </a:r>
            <a:r>
              <a:rPr lang="en-US"/>
              <a:t>nhiệm vụ</a:t>
            </a:r>
          </a:p>
          <a:p>
            <a:pPr marL="548640" lvl="2" indent="0">
              <a:buNone/>
            </a:pPr>
            <a:r>
              <a:rPr lang="en-US" i="1"/>
              <a:t>Khó khăn:</a:t>
            </a:r>
            <a:endParaRPr lang="en-US"/>
          </a:p>
          <a:p>
            <a:pPr lvl="0"/>
            <a:r>
              <a:rPr lang="en-US"/>
              <a:t>Nhóm chỉ có 2 thành viên nên hay găp khó thăn trong quá trình làm và hoàn thành </a:t>
            </a:r>
            <a:r>
              <a:rPr lang="en-US"/>
              <a:t>đồ </a:t>
            </a:r>
            <a:r>
              <a:rPr lang="en-US" smtClean="0"/>
              <a:t>án</a:t>
            </a:r>
            <a:endParaRPr lang="en-US"/>
          </a:p>
          <a:p>
            <a:pPr lvl="0"/>
            <a:r>
              <a:rPr lang="en-US"/>
              <a:t>Còn có những chức năng vẵn chưa hoàn </a:t>
            </a:r>
            <a:r>
              <a:rPr lang="en-US"/>
              <a:t>thành</a:t>
            </a:r>
            <a:r>
              <a:rPr lang="en-US" smtClean="0"/>
              <a:t>:</a:t>
            </a:r>
          </a:p>
          <a:p>
            <a:pPr lvl="0"/>
            <a:r>
              <a:rPr lang="en-US"/>
              <a:t> </a:t>
            </a:r>
            <a:r>
              <a:rPr lang="en-US" smtClean="0"/>
              <a:t>        + Đánh </a:t>
            </a:r>
            <a:r>
              <a:rPr lang="en-US"/>
              <a:t>giá bình luận sản phẩm</a:t>
            </a:r>
          </a:p>
          <a:p>
            <a:r>
              <a:rPr lang="en-US"/>
              <a:t>	+ Thời gian hết hạn giảm giá</a:t>
            </a:r>
          </a:p>
          <a:p>
            <a:r>
              <a:rPr lang="en-US"/>
              <a:t>	+ Quản lí bình luận đánh giá </a:t>
            </a:r>
          </a:p>
          <a:p>
            <a:r>
              <a:rPr lang="en-US"/>
              <a:t>	+ …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Case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001000" cy="5250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6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THANK mọi người đã lắng nghe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----------------------Demo trang wed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469730"/>
              </p:ext>
            </p:extLst>
          </p:nvPr>
        </p:nvGraphicFramePr>
        <p:xfrm>
          <a:off x="457200" y="1600200"/>
          <a:ext cx="85344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Chi</a:t>
                      </a:r>
                      <a:r>
                        <a:rPr lang="en-US" baseline="0" smtClean="0"/>
                        <a:t> tiết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slide, slide1, ads, created_at, updated_at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81788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bill_id,customerID,date_ordertotal,notestatus,paymentcode,vnpaycreated_at,updated_at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Bill_details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id,bill_id,productID,quantily,price,created_at,updated_at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Catergories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categoryID, categoryName, cate_description, created_t, updated_at</a:t>
                      </a:r>
                      <a:endParaRPr lang="en-US" u="non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name, comment, productID, user_id, created_at, updated_at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id,userID,name,email,address,phone_number,note,created_at,updated_at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Failed_jobs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id,connection,queue,payload,exception,failed_at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946331"/>
              </p:ext>
            </p:extLst>
          </p:nvPr>
        </p:nvGraphicFramePr>
        <p:xfrm>
          <a:off x="457200" y="1600200"/>
          <a:ext cx="83820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Migrations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id,migraton,batch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Password_resets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email,token,created_at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Productdetails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id,productID,brand,guarantee,productImage1, productImage2, productImage3, description, created_at, updated_at</a:t>
                      </a:r>
                      <a:endParaRPr lang="en-US" u="non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productID,categoryID, productName, productImage, listPrice, discountPercent, description, created_at, updated_at</a:t>
                      </a:r>
                      <a:endParaRPr lang="en-US" u="non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comment_id, name, reply, user_id, created_at, updated_at</a:t>
                      </a:r>
                      <a:endParaRPr lang="en-US" u="non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name, email, email_verified_at, password, remember_token, typeuser, created_at, updated_at</a:t>
                      </a:r>
                      <a:endParaRPr lang="en-US" u="non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8001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Wed bán linh kiện điện tử nhóm 12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Nhiệm vụ: Phan Hoàng Vũ</a:t>
            </a:r>
          </a:p>
          <a:p>
            <a:r>
              <a:rPr lang="vi-VN" b="1" i="1"/>
              <a:t>Khách hàng chưa có tài khoản :</a:t>
            </a:r>
            <a:endParaRPr lang="en-US"/>
          </a:p>
          <a:p>
            <a:r>
              <a:rPr lang="en-US"/>
              <a:t>1.</a:t>
            </a:r>
            <a:r>
              <a:rPr lang="vi-VN"/>
              <a:t>Đăng ký</a:t>
            </a:r>
            <a:r>
              <a:rPr lang="en-US"/>
              <a:t>.</a:t>
            </a:r>
          </a:p>
          <a:p>
            <a:r>
              <a:rPr lang="en-US"/>
              <a:t>2.</a:t>
            </a:r>
            <a:r>
              <a:rPr lang="vi-VN"/>
              <a:t>Xem danh sách sản phẩm.</a:t>
            </a:r>
            <a:endParaRPr lang="en-US"/>
          </a:p>
          <a:p>
            <a:r>
              <a:rPr lang="en-US"/>
              <a:t>3.</a:t>
            </a:r>
            <a:r>
              <a:rPr lang="vi-VN"/>
              <a:t>Tìm kiếm sản phẩm.</a:t>
            </a:r>
            <a:endParaRPr lang="en-US"/>
          </a:p>
          <a:p>
            <a:r>
              <a:rPr lang="en-US"/>
              <a:t>4.</a:t>
            </a:r>
            <a:r>
              <a:rPr lang="vi-VN"/>
              <a:t>Xem chi tiết sản phẩm.</a:t>
            </a:r>
            <a:endParaRPr lang="en-US"/>
          </a:p>
          <a:p>
            <a:r>
              <a:rPr lang="vi-VN" b="1" i="1"/>
              <a:t>Khách hàng có tài khoản :</a:t>
            </a:r>
            <a:endParaRPr lang="en-US"/>
          </a:p>
          <a:p>
            <a:r>
              <a:rPr lang="en-US"/>
              <a:t>5.</a:t>
            </a:r>
            <a:r>
              <a:rPr lang="vi-VN"/>
              <a:t>Đăng nhập.</a:t>
            </a:r>
            <a:endParaRPr lang="en-US"/>
          </a:p>
          <a:p>
            <a:r>
              <a:rPr lang="en-US"/>
              <a:t>6.</a:t>
            </a:r>
            <a:r>
              <a:rPr lang="vi-VN"/>
              <a:t>Đăng xuất.</a:t>
            </a:r>
            <a:endParaRPr lang="en-US"/>
          </a:p>
          <a:p>
            <a:r>
              <a:rPr lang="en-US"/>
              <a:t>7.</a:t>
            </a:r>
            <a:r>
              <a:rPr lang="vi-VN"/>
              <a:t>Quản lý hồ sơ cá nhân.</a:t>
            </a:r>
            <a:endParaRPr lang="en-US"/>
          </a:p>
          <a:p>
            <a:r>
              <a:rPr lang="en-US"/>
              <a:t>8.</a:t>
            </a:r>
            <a:r>
              <a:rPr lang="vi-VN"/>
              <a:t>Thêm sản phẩm vào giỏ hàng.</a:t>
            </a:r>
            <a:endParaRPr lang="en-US"/>
          </a:p>
          <a:p>
            <a:r>
              <a:rPr lang="en-US"/>
              <a:t>9.</a:t>
            </a:r>
            <a:r>
              <a:rPr lang="vi-VN"/>
              <a:t>Quản lý giỏ hàng.</a:t>
            </a:r>
            <a:endParaRPr lang="en-US"/>
          </a:p>
          <a:p>
            <a:r>
              <a:rPr lang="en-US"/>
              <a:t>10.</a:t>
            </a:r>
            <a:r>
              <a:rPr lang="vi-VN"/>
              <a:t>Đánh giá sản phẩm khi đã mua</a:t>
            </a:r>
            <a:endParaRPr lang="en-US"/>
          </a:p>
          <a:p>
            <a:r>
              <a:rPr lang="vi-VN"/>
              <a:t>hàng.</a:t>
            </a:r>
            <a:endParaRPr lang="en-US"/>
          </a:p>
          <a:p>
            <a:r>
              <a:rPr lang="en-US"/>
              <a:t>11.Viết file Báo cáo.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i="1" smtClean="0"/>
              <a:t>Khách hàng chưa có tài khoản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1.</a:t>
            </a:r>
            <a:r>
              <a:rPr lang="vi-VN" smtClean="0"/>
              <a:t>Đăng ký</a:t>
            </a:r>
            <a:r>
              <a:rPr lang="en-US" smtClean="0"/>
              <a:t>: Người dùng chưa có tài khoản sẽ được đăng kí một tài khoản để truy cập trang wed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936615" cy="275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3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2.</a:t>
            </a:r>
            <a:r>
              <a:rPr lang="vi-VN" smtClean="0"/>
              <a:t>Xem danh sách sản phẩm</a:t>
            </a:r>
            <a:r>
              <a:rPr lang="en-US" smtClean="0"/>
              <a:t>: Người dùng chưa có tài khoản được phép xem danh sách tất cả các danh mục sản phẩm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58836"/>
            <a:ext cx="6241415" cy="3461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100</TotalTime>
  <Words>797</Words>
  <Application>Microsoft Office PowerPoint</Application>
  <PresentationFormat>On-screen Show (4:3)</PresentationFormat>
  <Paragraphs>104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Nhóm 12</vt:lpstr>
      <vt:lpstr>Trang web bán linh kiện điện tử</vt:lpstr>
      <vt:lpstr>User Case</vt:lpstr>
      <vt:lpstr>Database</vt:lpstr>
      <vt:lpstr>PowerPoint Presentation</vt:lpstr>
      <vt:lpstr>Diagram</vt:lpstr>
      <vt:lpstr>Wed bán linh kiện điện tử nhóm 12</vt:lpstr>
      <vt:lpstr>Khách hàng chưa có tài khoản</vt:lpstr>
      <vt:lpstr>PowerPoint Presentation</vt:lpstr>
      <vt:lpstr>PowerPoint Presentation</vt:lpstr>
      <vt:lpstr>PowerPoint Presentation</vt:lpstr>
      <vt:lpstr>Chức Năng Người Dùng Có Đăng Ký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</vt:lpstr>
      <vt:lpstr>PowerPoint Presentation</vt:lpstr>
      <vt:lpstr>PowerPoint Presentation</vt:lpstr>
      <vt:lpstr>Trang quản trị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12</dc:title>
  <dc:creator>Admin</dc:creator>
  <cp:lastModifiedBy>Admin</cp:lastModifiedBy>
  <cp:revision>9</cp:revision>
  <dcterms:created xsi:type="dcterms:W3CDTF">2021-06-22T00:36:00Z</dcterms:created>
  <dcterms:modified xsi:type="dcterms:W3CDTF">2021-06-22T02:16:44Z</dcterms:modified>
</cp:coreProperties>
</file>