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74" r:id="rId10"/>
    <p:sldId id="275" r:id="rId11"/>
    <p:sldId id="262" r:id="rId12"/>
    <p:sldId id="263" r:id="rId13"/>
    <p:sldId id="271" r:id="rId14"/>
    <p:sldId id="264" r:id="rId15"/>
    <p:sldId id="276" r:id="rId16"/>
    <p:sldId id="265" r:id="rId17"/>
    <p:sldId id="266" r:id="rId18"/>
    <p:sldId id="267" r:id="rId19"/>
    <p:sldId id="277" r:id="rId20"/>
    <p:sldId id="269" r:id="rId21"/>
    <p:sldId id="270" r:id="rId22"/>
  </p:sldIdLst>
  <p:sldSz cx="9144000" cy="5143500" type="screen16x9"/>
  <p:notesSz cx="7315200" cy="96012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04001C3-B2CB-4D6D-B27B-4781DAB73475}">
          <p14:sldIdLst>
            <p14:sldId id="256"/>
            <p14:sldId id="257"/>
            <p14:sldId id="258"/>
          </p14:sldIdLst>
        </p14:section>
        <p14:section name="1. VĐ tồn tại" id="{A9A99E18-16F8-4426-B134-C482E9EF52B4}">
          <p14:sldIdLst>
            <p14:sldId id="272"/>
            <p14:sldId id="259"/>
          </p14:sldIdLst>
        </p14:section>
        <p14:section name="2. Ý tưởng" id="{0CB02829-F738-4DA0-AEC2-907A50B6686B}">
          <p14:sldIdLst>
            <p14:sldId id="273"/>
            <p14:sldId id="260"/>
          </p14:sldIdLst>
        </p14:section>
        <p14:section name="3. Lựa chọn công nghệ" id="{5375795E-7FA3-42B4-95EA-A23DB47C6640}">
          <p14:sldIdLst>
            <p14:sldId id="261"/>
            <p14:sldId id="274"/>
            <p14:sldId id="275"/>
            <p14:sldId id="262"/>
            <p14:sldId id="263"/>
            <p14:sldId id="271"/>
            <p14:sldId id="264"/>
            <p14:sldId id="276"/>
            <p14:sldId id="265"/>
            <p14:sldId id="266"/>
          </p14:sldIdLst>
        </p14:section>
        <p14:section name="4. Kết quả" id="{368BE6B7-431A-4316-9087-727C6FDB2F6B}">
          <p14:sldIdLst>
            <p14:sldId id="267"/>
            <p14:sldId id="27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D2EDF-69A3-4C93-B560-FEF629469CED}" v="1" dt="2022-09-05T02:41:31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67" autoAdjust="0"/>
  </p:normalViewPr>
  <p:slideViewPr>
    <p:cSldViewPr snapToGrid="0">
      <p:cViewPr varScale="1">
        <p:scale>
          <a:sx n="137" d="100"/>
          <a:sy n="137" d="100"/>
        </p:scale>
        <p:origin x="118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1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g Nguyen" userId="c87bbe44-c377-4cb9-8e3a-a803f46b1def" providerId="ADAL" clId="{F89D2EDF-69A3-4C93-B560-FEF629469CED}"/>
    <pc:docChg chg="undo custSel modSld modNotesMaster">
      <pc:chgData name="Giang Nguyen" userId="c87bbe44-c377-4cb9-8e3a-a803f46b1def" providerId="ADAL" clId="{F89D2EDF-69A3-4C93-B560-FEF629469CED}" dt="2022-09-05T02:42:27.942" v="2978" actId="20577"/>
      <pc:docMkLst>
        <pc:docMk/>
      </pc:docMkLst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56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57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58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59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60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61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62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63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64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65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66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67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69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0" sldId="270"/>
        </pc:sldMkLst>
      </pc:sldChg>
      <pc:sldChg chg="modSp mod modNotes">
        <pc:chgData name="Giang Nguyen" userId="c87bbe44-c377-4cb9-8e3a-a803f46b1def" providerId="ADAL" clId="{F89D2EDF-69A3-4C93-B560-FEF629469CED}" dt="2022-09-05T02:42:17.188" v="2976" actId="27636"/>
        <pc:sldMkLst>
          <pc:docMk/>
          <pc:sldMk cId="2714229645" sldId="271"/>
        </pc:sldMkLst>
        <pc:spChg chg="mod">
          <ac:chgData name="Giang Nguyen" userId="c87bbe44-c377-4cb9-8e3a-a803f46b1def" providerId="ADAL" clId="{F89D2EDF-69A3-4C93-B560-FEF629469CED}" dt="2022-09-05T02:42:17.188" v="2976" actId="27636"/>
          <ac:spMkLst>
            <pc:docMk/>
            <pc:sldMk cId="2714229645" sldId="271"/>
            <ac:spMk id="3" creationId="{5BFD958F-4029-9A8B-7173-DC8B6B7FDD56}"/>
          </ac:spMkLst>
        </pc:spChg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1532103971" sldId="272"/>
        </pc:sldMkLst>
      </pc:sldChg>
      <pc:sldChg chg="modNotes">
        <pc:chgData name="Giang Nguyen" userId="c87bbe44-c377-4cb9-8e3a-a803f46b1def" providerId="ADAL" clId="{F89D2EDF-69A3-4C93-B560-FEF629469CED}" dt="2022-09-05T02:41:31.553" v="2972"/>
        <pc:sldMkLst>
          <pc:docMk/>
          <pc:sldMk cId="4153133925" sldId="274"/>
        </pc:sldMkLst>
      </pc:sldChg>
      <pc:sldChg chg="addSp delSp modSp mod modNotes modNotesTx">
        <pc:chgData name="Giang Nguyen" userId="c87bbe44-c377-4cb9-8e3a-a803f46b1def" providerId="ADAL" clId="{F89D2EDF-69A3-4C93-B560-FEF629469CED}" dt="2022-09-05T02:42:27.942" v="2978" actId="20577"/>
        <pc:sldMkLst>
          <pc:docMk/>
          <pc:sldMk cId="2751405772" sldId="276"/>
        </pc:sldMkLst>
        <pc:spChg chg="mod">
          <ac:chgData name="Giang Nguyen" userId="c87bbe44-c377-4cb9-8e3a-a803f46b1def" providerId="ADAL" clId="{F89D2EDF-69A3-4C93-B560-FEF629469CED}" dt="2022-09-05T02:07:48.548" v="4" actId="1076"/>
          <ac:spMkLst>
            <pc:docMk/>
            <pc:sldMk cId="2751405772" sldId="276"/>
            <ac:spMk id="5" creationId="{ABB47ECF-6AA5-8570-90F4-746F443A04A1}"/>
          </ac:spMkLst>
        </pc:spChg>
        <pc:spChg chg="del mod">
          <ac:chgData name="Giang Nguyen" userId="c87bbe44-c377-4cb9-8e3a-a803f46b1def" providerId="ADAL" clId="{F89D2EDF-69A3-4C93-B560-FEF629469CED}" dt="2022-09-05T02:07:38.452" v="1" actId="478"/>
          <ac:spMkLst>
            <pc:docMk/>
            <pc:sldMk cId="2751405772" sldId="276"/>
            <ac:spMk id="6" creationId="{88C26550-2631-BE24-22C0-7E6F54DEECBC}"/>
          </ac:spMkLst>
        </pc:spChg>
        <pc:picChg chg="add del mod">
          <ac:chgData name="Giang Nguyen" userId="c87bbe44-c377-4cb9-8e3a-a803f46b1def" providerId="ADAL" clId="{F89D2EDF-69A3-4C93-B560-FEF629469CED}" dt="2022-09-05T02:12:45.621" v="386" actId="478"/>
          <ac:picMkLst>
            <pc:docMk/>
            <pc:sldMk cId="2751405772" sldId="276"/>
            <ac:picMk id="3" creationId="{646CE41C-87C8-FBFF-C848-87E8E3CA1E17}"/>
          </ac:picMkLst>
        </pc:picChg>
        <pc:picChg chg="add del mod">
          <ac:chgData name="Giang Nguyen" userId="c87bbe44-c377-4cb9-8e3a-a803f46b1def" providerId="ADAL" clId="{F89D2EDF-69A3-4C93-B560-FEF629469CED}" dt="2022-09-05T02:14:28.822" v="465" actId="478"/>
          <ac:picMkLst>
            <pc:docMk/>
            <pc:sldMk cId="2751405772" sldId="276"/>
            <ac:picMk id="7" creationId="{E098D2B1-D5A4-E6C9-8165-A5316DF95E00}"/>
          </ac:picMkLst>
        </pc:picChg>
        <pc:picChg chg="add del mod">
          <ac:chgData name="Giang Nguyen" userId="c87bbe44-c377-4cb9-8e3a-a803f46b1def" providerId="ADAL" clId="{F89D2EDF-69A3-4C93-B560-FEF629469CED}" dt="2022-09-05T02:39:45.250" v="2746" actId="478"/>
          <ac:picMkLst>
            <pc:docMk/>
            <pc:sldMk cId="2751405772" sldId="276"/>
            <ac:picMk id="9" creationId="{C7488A91-C7B6-DF79-C7DF-230A722F344E}"/>
          </ac:picMkLst>
        </pc:picChg>
        <pc:picChg chg="add">
          <ac:chgData name="Giang Nguyen" userId="c87bbe44-c377-4cb9-8e3a-a803f46b1def" providerId="ADAL" clId="{F89D2EDF-69A3-4C93-B560-FEF629469CED}" dt="2022-09-05T02:39:50.147" v="2747" actId="22"/>
          <ac:picMkLst>
            <pc:docMk/>
            <pc:sldMk cId="2751405772" sldId="276"/>
            <ac:picMk id="11" creationId="{0561BDD3-B171-642F-7942-75D7BF0C0A09}"/>
          </ac:picMkLst>
        </pc:picChg>
      </pc:sldChg>
      <pc:sldChg chg="modSp mod">
        <pc:chgData name="Giang Nguyen" userId="c87bbe44-c377-4cb9-8e3a-a803f46b1def" providerId="ADAL" clId="{F89D2EDF-69A3-4C93-B560-FEF629469CED}" dt="2022-09-05T02:42:16.924" v="2975" actId="27636"/>
        <pc:sldMkLst>
          <pc:docMk/>
          <pc:sldMk cId="1108153609" sldId="277"/>
        </pc:sldMkLst>
        <pc:spChg chg="mod">
          <ac:chgData name="Giang Nguyen" userId="c87bbe44-c377-4cb9-8e3a-a803f46b1def" providerId="ADAL" clId="{F89D2EDF-69A3-4C93-B560-FEF629469CED}" dt="2022-09-05T02:42:16.922" v="2974" actId="27636"/>
          <ac:spMkLst>
            <pc:docMk/>
            <pc:sldMk cId="1108153609" sldId="277"/>
            <ac:spMk id="2" creationId="{742B8221-C334-D52D-23C7-D798BCDF427D}"/>
          </ac:spMkLst>
        </pc:spChg>
        <pc:spChg chg="mod">
          <ac:chgData name="Giang Nguyen" userId="c87bbe44-c377-4cb9-8e3a-a803f46b1def" providerId="ADAL" clId="{F89D2EDF-69A3-4C93-B560-FEF629469CED}" dt="2022-09-05T02:42:16.924" v="2975" actId="27636"/>
          <ac:spMkLst>
            <pc:docMk/>
            <pc:sldMk cId="1108153609" sldId="277"/>
            <ac:spMk id="5" creationId="{92CE5DD0-54DD-3C8E-5B64-F04CF3A598C6}"/>
          </ac:spMkLst>
        </pc:spChg>
      </pc:sldChg>
    </pc:docChg>
  </pc:docChgLst>
  <pc:docChgLst>
    <pc:chgData name="Giang Nguyen" userId="c87bbe44-c377-4cb9-8e3a-a803f46b1def" providerId="ADAL" clId="{EBD0D8A8-B267-8147-96ED-8138D31315BF}"/>
    <pc:docChg chg="addSld modSld modSection">
      <pc:chgData name="Giang Nguyen" userId="c87bbe44-c377-4cb9-8e3a-a803f46b1def" providerId="ADAL" clId="{EBD0D8A8-B267-8147-96ED-8138D31315BF}" dt="2022-09-04T16:20:09.250" v="8" actId="1076"/>
      <pc:docMkLst>
        <pc:docMk/>
      </pc:docMkLst>
      <pc:sldChg chg="addSp modSp new">
        <pc:chgData name="Giang Nguyen" userId="c87bbe44-c377-4cb9-8e3a-a803f46b1def" providerId="ADAL" clId="{EBD0D8A8-B267-8147-96ED-8138D31315BF}" dt="2022-09-04T16:20:09.250" v="8" actId="1076"/>
        <pc:sldMkLst>
          <pc:docMk/>
          <pc:sldMk cId="1108153609" sldId="277"/>
        </pc:sldMkLst>
        <pc:spChg chg="add mod">
          <ac:chgData name="Giang Nguyen" userId="c87bbe44-c377-4cb9-8e3a-a803f46b1def" providerId="ADAL" clId="{EBD0D8A8-B267-8147-96ED-8138D31315BF}" dt="2022-09-04T16:20:01.560" v="5" actId="1076"/>
          <ac:spMkLst>
            <pc:docMk/>
            <pc:sldMk cId="1108153609" sldId="277"/>
            <ac:spMk id="5" creationId="{92CE5DD0-54DD-3C8E-5B64-F04CF3A598C6}"/>
          </ac:spMkLst>
        </pc:spChg>
        <pc:picChg chg="add mod">
          <ac:chgData name="Giang Nguyen" userId="c87bbe44-c377-4cb9-8e3a-a803f46b1def" providerId="ADAL" clId="{EBD0D8A8-B267-8147-96ED-8138D31315BF}" dt="2022-09-04T16:20:09.250" v="8" actId="1076"/>
          <ac:picMkLst>
            <pc:docMk/>
            <pc:sldMk cId="1108153609" sldId="277"/>
            <ac:picMk id="6" creationId="{B39C5959-9137-955E-BDE0-0768DD89E79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93DFD-FA2B-46ED-A0EB-BB57DE22C212}" type="doc">
      <dgm:prSet loTypeId="urn:microsoft.com/office/officeart/2005/8/layout/cycle6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781C5BA-8A88-4FD8-A958-10D495C13B73}">
      <dgm:prSet phldrT="[Text]"/>
      <dgm:spPr/>
      <dgm:t>
        <a:bodyPr/>
        <a:lstStyle/>
        <a:p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chủ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endParaRPr lang="en-US" dirty="0"/>
        </a:p>
      </dgm:t>
    </dgm:pt>
    <dgm:pt modelId="{7B4FD077-22B8-4A5E-98E7-91D7553B51DB}" type="parTrans" cxnId="{A030E8DF-4B65-439D-AA96-0E37031AAC94}">
      <dgm:prSet/>
      <dgm:spPr/>
      <dgm:t>
        <a:bodyPr/>
        <a:lstStyle/>
        <a:p>
          <a:endParaRPr lang="en-US"/>
        </a:p>
      </dgm:t>
    </dgm:pt>
    <dgm:pt modelId="{90375F27-23E4-46E3-9D4E-6F1833D125B3}" type="sibTrans" cxnId="{A030E8DF-4B65-439D-AA96-0E37031AAC94}">
      <dgm:prSet/>
      <dgm:spPr/>
      <dgm:t>
        <a:bodyPr/>
        <a:lstStyle/>
        <a:p>
          <a:endParaRPr lang="en-US"/>
        </a:p>
      </dgm:t>
    </dgm:pt>
    <dgm:pt modelId="{B0B228A9-BE08-40D4-BD96-BDC986B6B102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sinh</a:t>
          </a:r>
          <a:r>
            <a:rPr lang="en-US" dirty="0"/>
            <a:t> </a:t>
          </a:r>
          <a:r>
            <a:rPr lang="en-US" dirty="0" err="1"/>
            <a:t>thái</a:t>
          </a:r>
          <a:endParaRPr lang="en-US" dirty="0"/>
        </a:p>
      </dgm:t>
    </dgm:pt>
    <dgm:pt modelId="{D6D82200-D491-4C03-B832-2B4E317422C1}" type="parTrans" cxnId="{7FE632B4-8184-4774-80F4-02CE85B55E84}">
      <dgm:prSet/>
      <dgm:spPr/>
      <dgm:t>
        <a:bodyPr/>
        <a:lstStyle/>
        <a:p>
          <a:endParaRPr lang="en-US"/>
        </a:p>
      </dgm:t>
    </dgm:pt>
    <dgm:pt modelId="{1868AF34-4A1B-4A09-817D-88B9278790D8}" type="sibTrans" cxnId="{7FE632B4-8184-4774-80F4-02CE85B55E84}">
      <dgm:prSet/>
      <dgm:spPr/>
      <dgm:t>
        <a:bodyPr/>
        <a:lstStyle/>
        <a:p>
          <a:endParaRPr lang="en-US"/>
        </a:p>
      </dgm:t>
    </dgm:pt>
    <dgm:pt modelId="{2A4A0045-EC84-49CC-9C51-D5B2FE899449}">
      <dgm:prSet phldrT="[Text]"/>
      <dgm:spPr/>
      <dgm:t>
        <a:bodyPr/>
        <a:lstStyle/>
        <a:p>
          <a:r>
            <a:rPr lang="en-US" dirty="0"/>
            <a:t>Phản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nhanh</a:t>
          </a:r>
          <a:endParaRPr lang="en-US" dirty="0"/>
        </a:p>
      </dgm:t>
    </dgm:pt>
    <dgm:pt modelId="{7780B637-BFA2-4280-AAA6-031A60232114}" type="parTrans" cxnId="{CF59F1B5-3AF5-4C5B-A324-E6CABB010947}">
      <dgm:prSet/>
      <dgm:spPr/>
      <dgm:t>
        <a:bodyPr/>
        <a:lstStyle/>
        <a:p>
          <a:endParaRPr lang="en-US"/>
        </a:p>
      </dgm:t>
    </dgm:pt>
    <dgm:pt modelId="{67AC787D-809B-4726-8193-53769BA59E54}" type="sibTrans" cxnId="{CF59F1B5-3AF5-4C5B-A324-E6CABB010947}">
      <dgm:prSet/>
      <dgm:spPr/>
      <dgm:t>
        <a:bodyPr/>
        <a:lstStyle/>
        <a:p>
          <a:endParaRPr lang="en-US"/>
        </a:p>
      </dgm:t>
    </dgm:pt>
    <dgm:pt modelId="{BC08FA5F-8681-4141-B055-029D6A4F47BE}">
      <dgm:prSet phldrT="[Text]"/>
      <dgm:spPr/>
      <dgm:t>
        <a:bodyPr/>
        <a:lstStyle/>
        <a:p>
          <a:r>
            <a:rPr lang="en-US" dirty="0" err="1"/>
            <a:t>Giảm</a:t>
          </a:r>
          <a:r>
            <a:rPr lang="en-US" dirty="0"/>
            <a:t> </a:t>
          </a:r>
          <a:r>
            <a:rPr lang="en-US" dirty="0" err="1"/>
            <a:t>thiểu</a:t>
          </a:r>
          <a:r>
            <a:rPr lang="en-US" dirty="0"/>
            <a:t> </a:t>
          </a:r>
          <a:r>
            <a:rPr lang="en-US" dirty="0" err="1"/>
            <a:t>rủi</a:t>
          </a:r>
          <a:r>
            <a:rPr lang="en-US" dirty="0"/>
            <a:t> </a:t>
          </a:r>
          <a:r>
            <a:rPr lang="en-US" dirty="0" err="1"/>
            <a:t>ro</a:t>
          </a:r>
          <a:r>
            <a:rPr lang="en-US" dirty="0"/>
            <a:t> </a:t>
          </a:r>
          <a:r>
            <a:rPr lang="en-US" dirty="0" err="1"/>
            <a:t>vận</a:t>
          </a:r>
          <a:r>
            <a:rPr lang="en-US" dirty="0"/>
            <a:t> </a:t>
          </a:r>
          <a:r>
            <a:rPr lang="en-US" dirty="0" err="1"/>
            <a:t>hành</a:t>
          </a:r>
          <a:endParaRPr lang="en-US" dirty="0"/>
        </a:p>
      </dgm:t>
    </dgm:pt>
    <dgm:pt modelId="{F05283D1-2375-48EA-AEA8-179D597239B8}" type="parTrans" cxnId="{61941348-0D51-4967-8F1B-FFA0854A57B7}">
      <dgm:prSet/>
      <dgm:spPr/>
      <dgm:t>
        <a:bodyPr/>
        <a:lstStyle/>
        <a:p>
          <a:endParaRPr lang="en-US"/>
        </a:p>
      </dgm:t>
    </dgm:pt>
    <dgm:pt modelId="{7E2BDBE7-670B-464D-BD5D-4975377D339B}" type="sibTrans" cxnId="{61941348-0D51-4967-8F1B-FFA0854A57B7}">
      <dgm:prSet/>
      <dgm:spPr/>
      <dgm:t>
        <a:bodyPr/>
        <a:lstStyle/>
        <a:p>
          <a:endParaRPr lang="en-US"/>
        </a:p>
      </dgm:t>
    </dgm:pt>
    <dgm:pt modelId="{77BC11E0-49B3-4314-BB41-FB341038BDB5}" type="pres">
      <dgm:prSet presAssocID="{B0993DFD-FA2B-46ED-A0EB-BB57DE22C212}" presName="cycle" presStyleCnt="0">
        <dgm:presLayoutVars>
          <dgm:dir/>
          <dgm:resizeHandles val="exact"/>
        </dgm:presLayoutVars>
      </dgm:prSet>
      <dgm:spPr/>
    </dgm:pt>
    <dgm:pt modelId="{097FF440-9A8D-4063-B011-74117E9ACDD6}" type="pres">
      <dgm:prSet presAssocID="{C781C5BA-8A88-4FD8-A958-10D495C13B73}" presName="node" presStyleLbl="node1" presStyleIdx="0" presStyleCnt="4" custRadScaleRad="120262" custRadScaleInc="-1133">
        <dgm:presLayoutVars>
          <dgm:bulletEnabled val="1"/>
        </dgm:presLayoutVars>
      </dgm:prSet>
      <dgm:spPr/>
    </dgm:pt>
    <dgm:pt modelId="{01D31AC8-7F38-4273-8092-FFE497450190}" type="pres">
      <dgm:prSet presAssocID="{C781C5BA-8A88-4FD8-A958-10D495C13B73}" presName="spNode" presStyleCnt="0"/>
      <dgm:spPr/>
    </dgm:pt>
    <dgm:pt modelId="{4AF92A74-19C5-4C3C-A7D3-2C4B5A3A714E}" type="pres">
      <dgm:prSet presAssocID="{90375F27-23E4-46E3-9D4E-6F1833D125B3}" presName="sibTrans" presStyleLbl="sibTrans1D1" presStyleIdx="0" presStyleCnt="4"/>
      <dgm:spPr/>
    </dgm:pt>
    <dgm:pt modelId="{FC1403E3-87AE-472F-B84B-039D8A7209A6}" type="pres">
      <dgm:prSet presAssocID="{BC08FA5F-8681-4141-B055-029D6A4F47BE}" presName="node" presStyleLbl="node1" presStyleIdx="1" presStyleCnt="4">
        <dgm:presLayoutVars>
          <dgm:bulletEnabled val="1"/>
        </dgm:presLayoutVars>
      </dgm:prSet>
      <dgm:spPr/>
    </dgm:pt>
    <dgm:pt modelId="{F64D1C0E-C0EC-427F-8942-ACD4661FE484}" type="pres">
      <dgm:prSet presAssocID="{BC08FA5F-8681-4141-B055-029D6A4F47BE}" presName="spNode" presStyleCnt="0"/>
      <dgm:spPr/>
    </dgm:pt>
    <dgm:pt modelId="{817A52EB-2F21-4FF1-849C-37E16C084B8D}" type="pres">
      <dgm:prSet presAssocID="{7E2BDBE7-670B-464D-BD5D-4975377D339B}" presName="sibTrans" presStyleLbl="sibTrans1D1" presStyleIdx="1" presStyleCnt="4"/>
      <dgm:spPr/>
    </dgm:pt>
    <dgm:pt modelId="{B04A7F60-8E25-427F-9151-3ECA26768433}" type="pres">
      <dgm:prSet presAssocID="{2A4A0045-EC84-49CC-9C51-D5B2FE899449}" presName="node" presStyleLbl="node1" presStyleIdx="2" presStyleCnt="4">
        <dgm:presLayoutVars>
          <dgm:bulletEnabled val="1"/>
        </dgm:presLayoutVars>
      </dgm:prSet>
      <dgm:spPr/>
    </dgm:pt>
    <dgm:pt modelId="{1016B8DC-A22B-4E0D-8E8B-A044CAC92A4A}" type="pres">
      <dgm:prSet presAssocID="{2A4A0045-EC84-49CC-9C51-D5B2FE899449}" presName="spNode" presStyleCnt="0"/>
      <dgm:spPr/>
    </dgm:pt>
    <dgm:pt modelId="{23AA8792-7D47-40DD-8D91-F66947F9D75B}" type="pres">
      <dgm:prSet presAssocID="{67AC787D-809B-4726-8193-53769BA59E54}" presName="sibTrans" presStyleLbl="sibTrans1D1" presStyleIdx="2" presStyleCnt="4"/>
      <dgm:spPr/>
    </dgm:pt>
    <dgm:pt modelId="{99B3A96B-9712-4315-9B65-4D8AB6D7D173}" type="pres">
      <dgm:prSet presAssocID="{B0B228A9-BE08-40D4-BD96-BDC986B6B102}" presName="node" presStyleLbl="node1" presStyleIdx="3" presStyleCnt="4">
        <dgm:presLayoutVars>
          <dgm:bulletEnabled val="1"/>
        </dgm:presLayoutVars>
      </dgm:prSet>
      <dgm:spPr/>
    </dgm:pt>
    <dgm:pt modelId="{1EE45175-53D8-4B52-B00F-04E157AF3AA8}" type="pres">
      <dgm:prSet presAssocID="{B0B228A9-BE08-40D4-BD96-BDC986B6B102}" presName="spNode" presStyleCnt="0"/>
      <dgm:spPr/>
    </dgm:pt>
    <dgm:pt modelId="{4FD2DB23-5758-4A5C-805D-20577193C89B}" type="pres">
      <dgm:prSet presAssocID="{1868AF34-4A1B-4A09-817D-88B9278790D8}" presName="sibTrans" presStyleLbl="sibTrans1D1" presStyleIdx="3" presStyleCnt="4"/>
      <dgm:spPr/>
    </dgm:pt>
  </dgm:ptLst>
  <dgm:cxnLst>
    <dgm:cxn modelId="{795D3239-DFE0-411B-92E8-9A4AE340A205}" type="presOf" srcId="{B0B228A9-BE08-40D4-BD96-BDC986B6B102}" destId="{99B3A96B-9712-4315-9B65-4D8AB6D7D173}" srcOrd="0" destOrd="0" presId="urn:microsoft.com/office/officeart/2005/8/layout/cycle6"/>
    <dgm:cxn modelId="{61941348-0D51-4967-8F1B-FFA0854A57B7}" srcId="{B0993DFD-FA2B-46ED-A0EB-BB57DE22C212}" destId="{BC08FA5F-8681-4141-B055-029D6A4F47BE}" srcOrd="1" destOrd="0" parTransId="{F05283D1-2375-48EA-AEA8-179D597239B8}" sibTransId="{7E2BDBE7-670B-464D-BD5D-4975377D339B}"/>
    <dgm:cxn modelId="{77D1C66E-391D-463D-9F1E-1CD868C8C3F6}" type="presOf" srcId="{90375F27-23E4-46E3-9D4E-6F1833D125B3}" destId="{4AF92A74-19C5-4C3C-A7D3-2C4B5A3A714E}" srcOrd="0" destOrd="0" presId="urn:microsoft.com/office/officeart/2005/8/layout/cycle6"/>
    <dgm:cxn modelId="{BC659357-45FE-4171-8867-B0FE7EBF0E5A}" type="presOf" srcId="{C781C5BA-8A88-4FD8-A958-10D495C13B73}" destId="{097FF440-9A8D-4063-B011-74117E9ACDD6}" srcOrd="0" destOrd="0" presId="urn:microsoft.com/office/officeart/2005/8/layout/cycle6"/>
    <dgm:cxn modelId="{FA82977A-6297-401D-AF2F-2980D93381F6}" type="presOf" srcId="{B0993DFD-FA2B-46ED-A0EB-BB57DE22C212}" destId="{77BC11E0-49B3-4314-BB41-FB341038BDB5}" srcOrd="0" destOrd="0" presId="urn:microsoft.com/office/officeart/2005/8/layout/cycle6"/>
    <dgm:cxn modelId="{0519C286-B16B-4260-B877-8B795EA2B874}" type="presOf" srcId="{1868AF34-4A1B-4A09-817D-88B9278790D8}" destId="{4FD2DB23-5758-4A5C-805D-20577193C89B}" srcOrd="0" destOrd="0" presId="urn:microsoft.com/office/officeart/2005/8/layout/cycle6"/>
    <dgm:cxn modelId="{7FE632B4-8184-4774-80F4-02CE85B55E84}" srcId="{B0993DFD-FA2B-46ED-A0EB-BB57DE22C212}" destId="{B0B228A9-BE08-40D4-BD96-BDC986B6B102}" srcOrd="3" destOrd="0" parTransId="{D6D82200-D491-4C03-B832-2B4E317422C1}" sibTransId="{1868AF34-4A1B-4A09-817D-88B9278790D8}"/>
    <dgm:cxn modelId="{CF59F1B5-3AF5-4C5B-A324-E6CABB010947}" srcId="{B0993DFD-FA2B-46ED-A0EB-BB57DE22C212}" destId="{2A4A0045-EC84-49CC-9C51-D5B2FE899449}" srcOrd="2" destOrd="0" parTransId="{7780B637-BFA2-4280-AAA6-031A60232114}" sibTransId="{67AC787D-809B-4726-8193-53769BA59E54}"/>
    <dgm:cxn modelId="{96ADFCC1-37C2-4791-B1F0-07457F93C101}" type="presOf" srcId="{7E2BDBE7-670B-464D-BD5D-4975377D339B}" destId="{817A52EB-2F21-4FF1-849C-37E16C084B8D}" srcOrd="0" destOrd="0" presId="urn:microsoft.com/office/officeart/2005/8/layout/cycle6"/>
    <dgm:cxn modelId="{61183CC3-430C-4FF0-9E01-02C26B8C0FE9}" type="presOf" srcId="{BC08FA5F-8681-4141-B055-029D6A4F47BE}" destId="{FC1403E3-87AE-472F-B84B-039D8A7209A6}" srcOrd="0" destOrd="0" presId="urn:microsoft.com/office/officeart/2005/8/layout/cycle6"/>
    <dgm:cxn modelId="{A030E8DF-4B65-439D-AA96-0E37031AAC94}" srcId="{B0993DFD-FA2B-46ED-A0EB-BB57DE22C212}" destId="{C781C5BA-8A88-4FD8-A958-10D495C13B73}" srcOrd="0" destOrd="0" parTransId="{7B4FD077-22B8-4A5E-98E7-91D7553B51DB}" sibTransId="{90375F27-23E4-46E3-9D4E-6F1833D125B3}"/>
    <dgm:cxn modelId="{6283D6EA-8133-4F40-A0FB-DEF3C386B285}" type="presOf" srcId="{2A4A0045-EC84-49CC-9C51-D5B2FE899449}" destId="{B04A7F60-8E25-427F-9151-3ECA26768433}" srcOrd="0" destOrd="0" presId="urn:microsoft.com/office/officeart/2005/8/layout/cycle6"/>
    <dgm:cxn modelId="{47EAB7EE-ED96-4D01-846A-10CF077E9435}" type="presOf" srcId="{67AC787D-809B-4726-8193-53769BA59E54}" destId="{23AA8792-7D47-40DD-8D91-F66947F9D75B}" srcOrd="0" destOrd="0" presId="urn:microsoft.com/office/officeart/2005/8/layout/cycle6"/>
    <dgm:cxn modelId="{A964F9A5-8BD4-44FA-8756-26B259842884}" type="presParOf" srcId="{77BC11E0-49B3-4314-BB41-FB341038BDB5}" destId="{097FF440-9A8D-4063-B011-74117E9ACDD6}" srcOrd="0" destOrd="0" presId="urn:microsoft.com/office/officeart/2005/8/layout/cycle6"/>
    <dgm:cxn modelId="{BE6ADFAF-A1BE-4D1F-9BB1-1DB93AEA1F16}" type="presParOf" srcId="{77BC11E0-49B3-4314-BB41-FB341038BDB5}" destId="{01D31AC8-7F38-4273-8092-FFE497450190}" srcOrd="1" destOrd="0" presId="urn:microsoft.com/office/officeart/2005/8/layout/cycle6"/>
    <dgm:cxn modelId="{65722F98-9192-492D-BBBE-5A9E031E1C7E}" type="presParOf" srcId="{77BC11E0-49B3-4314-BB41-FB341038BDB5}" destId="{4AF92A74-19C5-4C3C-A7D3-2C4B5A3A714E}" srcOrd="2" destOrd="0" presId="urn:microsoft.com/office/officeart/2005/8/layout/cycle6"/>
    <dgm:cxn modelId="{522DD83F-85E6-4795-A360-B45DBD7E7708}" type="presParOf" srcId="{77BC11E0-49B3-4314-BB41-FB341038BDB5}" destId="{FC1403E3-87AE-472F-B84B-039D8A7209A6}" srcOrd="3" destOrd="0" presId="urn:microsoft.com/office/officeart/2005/8/layout/cycle6"/>
    <dgm:cxn modelId="{52AFE377-66CB-46DC-AD5C-FC2295675309}" type="presParOf" srcId="{77BC11E0-49B3-4314-BB41-FB341038BDB5}" destId="{F64D1C0E-C0EC-427F-8942-ACD4661FE484}" srcOrd="4" destOrd="0" presId="urn:microsoft.com/office/officeart/2005/8/layout/cycle6"/>
    <dgm:cxn modelId="{1DF0DD9A-CBFB-4CE3-9EBE-A5C8EA07E9F9}" type="presParOf" srcId="{77BC11E0-49B3-4314-BB41-FB341038BDB5}" destId="{817A52EB-2F21-4FF1-849C-37E16C084B8D}" srcOrd="5" destOrd="0" presId="urn:microsoft.com/office/officeart/2005/8/layout/cycle6"/>
    <dgm:cxn modelId="{655DC302-3959-49DA-B239-3BB8CFF8CD36}" type="presParOf" srcId="{77BC11E0-49B3-4314-BB41-FB341038BDB5}" destId="{B04A7F60-8E25-427F-9151-3ECA26768433}" srcOrd="6" destOrd="0" presId="urn:microsoft.com/office/officeart/2005/8/layout/cycle6"/>
    <dgm:cxn modelId="{189A91E9-A794-4299-A733-1B63F05DE067}" type="presParOf" srcId="{77BC11E0-49B3-4314-BB41-FB341038BDB5}" destId="{1016B8DC-A22B-4E0D-8E8B-A044CAC92A4A}" srcOrd="7" destOrd="0" presId="urn:microsoft.com/office/officeart/2005/8/layout/cycle6"/>
    <dgm:cxn modelId="{56A697EB-D91D-4B94-A491-016CC0D59686}" type="presParOf" srcId="{77BC11E0-49B3-4314-BB41-FB341038BDB5}" destId="{23AA8792-7D47-40DD-8D91-F66947F9D75B}" srcOrd="8" destOrd="0" presId="urn:microsoft.com/office/officeart/2005/8/layout/cycle6"/>
    <dgm:cxn modelId="{6FC1C62A-6A3C-4566-962E-B7AC97BA2FA4}" type="presParOf" srcId="{77BC11E0-49B3-4314-BB41-FB341038BDB5}" destId="{99B3A96B-9712-4315-9B65-4D8AB6D7D173}" srcOrd="9" destOrd="0" presId="urn:microsoft.com/office/officeart/2005/8/layout/cycle6"/>
    <dgm:cxn modelId="{15A0EC63-78C3-4CE1-9780-E4877388C558}" type="presParOf" srcId="{77BC11E0-49B3-4314-BB41-FB341038BDB5}" destId="{1EE45175-53D8-4B52-B00F-04E157AF3AA8}" srcOrd="10" destOrd="0" presId="urn:microsoft.com/office/officeart/2005/8/layout/cycle6"/>
    <dgm:cxn modelId="{9BE93574-991B-4051-83D6-DD19CF24C117}" type="presParOf" srcId="{77BC11E0-49B3-4314-BB41-FB341038BDB5}" destId="{4FD2DB23-5758-4A5C-805D-20577193C89B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9CDBC-5C51-483A-820F-C732B91D1C43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811590BB-3496-43A7-B39A-15819B5CB155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CF76D9EC-7D2B-4434-B30E-E4E8B644FF9C}" type="parTrans" cxnId="{3499261F-1DF1-404A-9F9E-7D2307BE28E1}">
      <dgm:prSet/>
      <dgm:spPr/>
      <dgm:t>
        <a:bodyPr/>
        <a:lstStyle/>
        <a:p>
          <a:endParaRPr lang="en-US"/>
        </a:p>
      </dgm:t>
    </dgm:pt>
    <dgm:pt modelId="{3E8C1E7B-F09C-4381-A461-AC087E3D788F}" type="sibTrans" cxnId="{3499261F-1DF1-404A-9F9E-7D2307BE28E1}">
      <dgm:prSet/>
      <dgm:spPr/>
      <dgm:t>
        <a:bodyPr/>
        <a:lstStyle/>
        <a:p>
          <a:endParaRPr lang="en-US"/>
        </a:p>
      </dgm:t>
    </dgm:pt>
    <dgm:pt modelId="{DD383E83-1128-4114-8670-51E060E3ED35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1660969E-C746-442E-A259-A19829C4FBC2}" type="parTrans" cxnId="{C59CD8C6-5361-43CA-81F2-67074B3BBA7C}">
      <dgm:prSet/>
      <dgm:spPr/>
      <dgm:t>
        <a:bodyPr/>
        <a:lstStyle/>
        <a:p>
          <a:endParaRPr lang="en-US"/>
        </a:p>
      </dgm:t>
    </dgm:pt>
    <dgm:pt modelId="{0CDC67EE-9983-476E-AA11-5BD77600BFF0}" type="sibTrans" cxnId="{C59CD8C6-5361-43CA-81F2-67074B3BBA7C}">
      <dgm:prSet/>
      <dgm:spPr/>
      <dgm:t>
        <a:bodyPr/>
        <a:lstStyle/>
        <a:p>
          <a:endParaRPr lang="en-US"/>
        </a:p>
      </dgm:t>
    </dgm:pt>
    <dgm:pt modelId="{752EDFD4-2EE5-4ED4-8B73-2986380EA971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41F1F102-D0FA-4BBA-B78A-18AAD1123B67}" type="parTrans" cxnId="{F1D97E20-C8FE-40BF-A2E9-AEC7E17FD05A}">
      <dgm:prSet/>
      <dgm:spPr/>
      <dgm:t>
        <a:bodyPr/>
        <a:lstStyle/>
        <a:p>
          <a:endParaRPr lang="en-US"/>
        </a:p>
      </dgm:t>
    </dgm:pt>
    <dgm:pt modelId="{501B3EEE-CBFB-4FAF-9188-B1A549D040B2}" type="sibTrans" cxnId="{F1D97E20-C8FE-40BF-A2E9-AEC7E17FD05A}">
      <dgm:prSet/>
      <dgm:spPr/>
      <dgm:t>
        <a:bodyPr/>
        <a:lstStyle/>
        <a:p>
          <a:endParaRPr lang="en-US"/>
        </a:p>
      </dgm:t>
    </dgm:pt>
    <dgm:pt modelId="{E9A4C919-8C0B-4A88-9C3D-63844A57B9AA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0EE7C804-A16D-495B-BC7C-55E4FFBE01BA}" type="parTrans" cxnId="{6BC01AC6-1763-440F-BBC9-B2DD096F332E}">
      <dgm:prSet/>
      <dgm:spPr/>
      <dgm:t>
        <a:bodyPr/>
        <a:lstStyle/>
        <a:p>
          <a:endParaRPr lang="en-US"/>
        </a:p>
      </dgm:t>
    </dgm:pt>
    <dgm:pt modelId="{A55EA696-3DB8-4E90-B18B-45D06BE22DD8}" type="sibTrans" cxnId="{6BC01AC6-1763-440F-BBC9-B2DD096F332E}">
      <dgm:prSet/>
      <dgm:spPr/>
      <dgm:t>
        <a:bodyPr/>
        <a:lstStyle/>
        <a:p>
          <a:endParaRPr lang="en-US"/>
        </a:p>
      </dgm:t>
    </dgm:pt>
    <dgm:pt modelId="{05DC5DFD-A890-4DEA-AEE0-237A8335877C}" type="pres">
      <dgm:prSet presAssocID="{BA29CDBC-5C51-483A-820F-C732B91D1C43}" presName="Name0" presStyleCnt="0">
        <dgm:presLayoutVars>
          <dgm:dir/>
          <dgm:resizeHandles val="exact"/>
        </dgm:presLayoutVars>
      </dgm:prSet>
      <dgm:spPr/>
    </dgm:pt>
    <dgm:pt modelId="{F1551719-07FE-43FD-8D6F-1458FB8633CD}" type="pres">
      <dgm:prSet presAssocID="{811590BB-3496-43A7-B39A-15819B5CB155}" presName="node" presStyleLbl="node1" presStyleIdx="0" presStyleCnt="4">
        <dgm:presLayoutVars>
          <dgm:bulletEnabled val="1"/>
        </dgm:presLayoutVars>
      </dgm:prSet>
      <dgm:spPr/>
    </dgm:pt>
    <dgm:pt modelId="{5858E6FF-EA9E-4D1D-BA83-D6027539A4E4}" type="pres">
      <dgm:prSet presAssocID="{3E8C1E7B-F09C-4381-A461-AC087E3D788F}" presName="sibTrans" presStyleLbl="sibTrans2D1" presStyleIdx="0" presStyleCnt="3"/>
      <dgm:spPr/>
    </dgm:pt>
    <dgm:pt modelId="{D0CE35A4-C5AA-4FED-A39A-F9FE84E68C41}" type="pres">
      <dgm:prSet presAssocID="{3E8C1E7B-F09C-4381-A461-AC087E3D788F}" presName="connectorText" presStyleLbl="sibTrans2D1" presStyleIdx="0" presStyleCnt="3"/>
      <dgm:spPr/>
    </dgm:pt>
    <dgm:pt modelId="{DD7EF0A9-B532-4899-8B2E-60BC4FE4FA1D}" type="pres">
      <dgm:prSet presAssocID="{E9A4C919-8C0B-4A88-9C3D-63844A57B9AA}" presName="node" presStyleLbl="node1" presStyleIdx="1" presStyleCnt="4">
        <dgm:presLayoutVars>
          <dgm:bulletEnabled val="1"/>
        </dgm:presLayoutVars>
      </dgm:prSet>
      <dgm:spPr/>
    </dgm:pt>
    <dgm:pt modelId="{B48B1E59-D63F-4DB9-84F6-DCDDA1DBD62B}" type="pres">
      <dgm:prSet presAssocID="{A55EA696-3DB8-4E90-B18B-45D06BE22DD8}" presName="sibTrans" presStyleLbl="sibTrans2D1" presStyleIdx="1" presStyleCnt="3"/>
      <dgm:spPr/>
    </dgm:pt>
    <dgm:pt modelId="{3F10D5AD-3FB9-4A67-B23A-10502E40FDE7}" type="pres">
      <dgm:prSet presAssocID="{A55EA696-3DB8-4E90-B18B-45D06BE22DD8}" presName="connectorText" presStyleLbl="sibTrans2D1" presStyleIdx="1" presStyleCnt="3"/>
      <dgm:spPr/>
    </dgm:pt>
    <dgm:pt modelId="{6AADE834-4901-4073-A238-190CEF083D4B}" type="pres">
      <dgm:prSet presAssocID="{DD383E83-1128-4114-8670-51E060E3ED35}" presName="node" presStyleLbl="node1" presStyleIdx="2" presStyleCnt="4" custLinFactNeighborX="-1276" custLinFactNeighborY="-86143">
        <dgm:presLayoutVars>
          <dgm:bulletEnabled val="1"/>
        </dgm:presLayoutVars>
      </dgm:prSet>
      <dgm:spPr/>
    </dgm:pt>
    <dgm:pt modelId="{60E22BFC-4D79-4FAC-9D41-117FB89B5D7A}" type="pres">
      <dgm:prSet presAssocID="{0CDC67EE-9983-476E-AA11-5BD77600BFF0}" presName="sibTrans" presStyleLbl="sibTrans2D1" presStyleIdx="2" presStyleCnt="3"/>
      <dgm:spPr/>
    </dgm:pt>
    <dgm:pt modelId="{9E02DD07-A4F2-4027-B59F-4B1DF1041806}" type="pres">
      <dgm:prSet presAssocID="{0CDC67EE-9983-476E-AA11-5BD77600BFF0}" presName="connectorText" presStyleLbl="sibTrans2D1" presStyleIdx="2" presStyleCnt="3"/>
      <dgm:spPr/>
    </dgm:pt>
    <dgm:pt modelId="{13425210-BD71-4B77-9557-438250A2F5C7}" type="pres">
      <dgm:prSet presAssocID="{752EDFD4-2EE5-4ED4-8B73-2986380EA971}" presName="node" presStyleLbl="node1" presStyleIdx="3" presStyleCnt="4">
        <dgm:presLayoutVars>
          <dgm:bulletEnabled val="1"/>
        </dgm:presLayoutVars>
      </dgm:prSet>
      <dgm:spPr/>
    </dgm:pt>
  </dgm:ptLst>
  <dgm:cxnLst>
    <dgm:cxn modelId="{0B8FB70D-9251-4CA4-837A-C03B7ABE2C98}" type="presOf" srcId="{BA29CDBC-5C51-483A-820F-C732B91D1C43}" destId="{05DC5DFD-A890-4DEA-AEE0-237A8335877C}" srcOrd="0" destOrd="0" presId="urn:microsoft.com/office/officeart/2005/8/layout/process1"/>
    <dgm:cxn modelId="{4750041C-F19F-4ECA-B988-2A49B7CF0CD8}" type="presOf" srcId="{811590BB-3496-43A7-B39A-15819B5CB155}" destId="{F1551719-07FE-43FD-8D6F-1458FB8633CD}" srcOrd="0" destOrd="0" presId="urn:microsoft.com/office/officeart/2005/8/layout/process1"/>
    <dgm:cxn modelId="{3499261F-1DF1-404A-9F9E-7D2307BE28E1}" srcId="{BA29CDBC-5C51-483A-820F-C732B91D1C43}" destId="{811590BB-3496-43A7-B39A-15819B5CB155}" srcOrd="0" destOrd="0" parTransId="{CF76D9EC-7D2B-4434-B30E-E4E8B644FF9C}" sibTransId="{3E8C1E7B-F09C-4381-A461-AC087E3D788F}"/>
    <dgm:cxn modelId="{F1D97E20-C8FE-40BF-A2E9-AEC7E17FD05A}" srcId="{BA29CDBC-5C51-483A-820F-C732B91D1C43}" destId="{752EDFD4-2EE5-4ED4-8B73-2986380EA971}" srcOrd="3" destOrd="0" parTransId="{41F1F102-D0FA-4BBA-B78A-18AAD1123B67}" sibTransId="{501B3EEE-CBFB-4FAF-9188-B1A549D040B2}"/>
    <dgm:cxn modelId="{62F6E123-FB87-412F-BFE8-FC601B12E36F}" type="presOf" srcId="{3E8C1E7B-F09C-4381-A461-AC087E3D788F}" destId="{D0CE35A4-C5AA-4FED-A39A-F9FE84E68C41}" srcOrd="1" destOrd="0" presId="urn:microsoft.com/office/officeart/2005/8/layout/process1"/>
    <dgm:cxn modelId="{D77C843D-6ACF-4D2B-B9AC-D2C3339AF0AE}" type="presOf" srcId="{0CDC67EE-9983-476E-AA11-5BD77600BFF0}" destId="{9E02DD07-A4F2-4027-B59F-4B1DF1041806}" srcOrd="1" destOrd="0" presId="urn:microsoft.com/office/officeart/2005/8/layout/process1"/>
    <dgm:cxn modelId="{1C642350-739E-412E-B7DA-F66EB2D9CE85}" type="presOf" srcId="{DD383E83-1128-4114-8670-51E060E3ED35}" destId="{6AADE834-4901-4073-A238-190CEF083D4B}" srcOrd="0" destOrd="0" presId="urn:microsoft.com/office/officeart/2005/8/layout/process1"/>
    <dgm:cxn modelId="{F9903958-1FC1-4BE7-B45A-69B70241200C}" type="presOf" srcId="{3E8C1E7B-F09C-4381-A461-AC087E3D788F}" destId="{5858E6FF-EA9E-4D1D-BA83-D6027539A4E4}" srcOrd="0" destOrd="0" presId="urn:microsoft.com/office/officeart/2005/8/layout/process1"/>
    <dgm:cxn modelId="{A2B27C85-66CA-4F58-924F-0A6B2393771C}" type="presOf" srcId="{A55EA696-3DB8-4E90-B18B-45D06BE22DD8}" destId="{B48B1E59-D63F-4DB9-84F6-DCDDA1DBD62B}" srcOrd="0" destOrd="0" presId="urn:microsoft.com/office/officeart/2005/8/layout/process1"/>
    <dgm:cxn modelId="{8823D2A0-BDEE-4173-9C25-850F6EFE6120}" type="presOf" srcId="{752EDFD4-2EE5-4ED4-8B73-2986380EA971}" destId="{13425210-BD71-4B77-9557-438250A2F5C7}" srcOrd="0" destOrd="0" presId="urn:microsoft.com/office/officeart/2005/8/layout/process1"/>
    <dgm:cxn modelId="{332E50B5-B1C7-469D-8C18-9724338EBAD3}" type="presOf" srcId="{A55EA696-3DB8-4E90-B18B-45D06BE22DD8}" destId="{3F10D5AD-3FB9-4A67-B23A-10502E40FDE7}" srcOrd="1" destOrd="0" presId="urn:microsoft.com/office/officeart/2005/8/layout/process1"/>
    <dgm:cxn modelId="{6BC01AC6-1763-440F-BBC9-B2DD096F332E}" srcId="{BA29CDBC-5C51-483A-820F-C732B91D1C43}" destId="{E9A4C919-8C0B-4A88-9C3D-63844A57B9AA}" srcOrd="1" destOrd="0" parTransId="{0EE7C804-A16D-495B-BC7C-55E4FFBE01BA}" sibTransId="{A55EA696-3DB8-4E90-B18B-45D06BE22DD8}"/>
    <dgm:cxn modelId="{C59CD8C6-5361-43CA-81F2-67074B3BBA7C}" srcId="{BA29CDBC-5C51-483A-820F-C732B91D1C43}" destId="{DD383E83-1128-4114-8670-51E060E3ED35}" srcOrd="2" destOrd="0" parTransId="{1660969E-C746-442E-A259-A19829C4FBC2}" sibTransId="{0CDC67EE-9983-476E-AA11-5BD77600BFF0}"/>
    <dgm:cxn modelId="{C2B006DE-F93D-473F-BA2E-17321EA0739E}" type="presOf" srcId="{0CDC67EE-9983-476E-AA11-5BD77600BFF0}" destId="{60E22BFC-4D79-4FAC-9D41-117FB89B5D7A}" srcOrd="0" destOrd="0" presId="urn:microsoft.com/office/officeart/2005/8/layout/process1"/>
    <dgm:cxn modelId="{52912CE4-B968-4C17-B0B5-5014E14F87F6}" type="presOf" srcId="{E9A4C919-8C0B-4A88-9C3D-63844A57B9AA}" destId="{DD7EF0A9-B532-4899-8B2E-60BC4FE4FA1D}" srcOrd="0" destOrd="0" presId="urn:microsoft.com/office/officeart/2005/8/layout/process1"/>
    <dgm:cxn modelId="{84AA4646-24D3-426B-B648-2CDE8A46C43F}" type="presParOf" srcId="{05DC5DFD-A890-4DEA-AEE0-237A8335877C}" destId="{F1551719-07FE-43FD-8D6F-1458FB8633CD}" srcOrd="0" destOrd="0" presId="urn:microsoft.com/office/officeart/2005/8/layout/process1"/>
    <dgm:cxn modelId="{F50D8032-9E57-4989-9584-1FB73EB394FD}" type="presParOf" srcId="{05DC5DFD-A890-4DEA-AEE0-237A8335877C}" destId="{5858E6FF-EA9E-4D1D-BA83-D6027539A4E4}" srcOrd="1" destOrd="0" presId="urn:microsoft.com/office/officeart/2005/8/layout/process1"/>
    <dgm:cxn modelId="{B85CAFA2-F019-4B2F-8AAD-FA8DD13929E5}" type="presParOf" srcId="{5858E6FF-EA9E-4D1D-BA83-D6027539A4E4}" destId="{D0CE35A4-C5AA-4FED-A39A-F9FE84E68C41}" srcOrd="0" destOrd="0" presId="urn:microsoft.com/office/officeart/2005/8/layout/process1"/>
    <dgm:cxn modelId="{148749EC-D5D5-4CF3-80C2-55261484C684}" type="presParOf" srcId="{05DC5DFD-A890-4DEA-AEE0-237A8335877C}" destId="{DD7EF0A9-B532-4899-8B2E-60BC4FE4FA1D}" srcOrd="2" destOrd="0" presId="urn:microsoft.com/office/officeart/2005/8/layout/process1"/>
    <dgm:cxn modelId="{6EA935DD-66C3-40E7-ADB8-0F3104D7DDAD}" type="presParOf" srcId="{05DC5DFD-A890-4DEA-AEE0-237A8335877C}" destId="{B48B1E59-D63F-4DB9-84F6-DCDDA1DBD62B}" srcOrd="3" destOrd="0" presId="urn:microsoft.com/office/officeart/2005/8/layout/process1"/>
    <dgm:cxn modelId="{74052783-1C8C-484E-8BBB-912CB674EA1B}" type="presParOf" srcId="{B48B1E59-D63F-4DB9-84F6-DCDDA1DBD62B}" destId="{3F10D5AD-3FB9-4A67-B23A-10502E40FDE7}" srcOrd="0" destOrd="0" presId="urn:microsoft.com/office/officeart/2005/8/layout/process1"/>
    <dgm:cxn modelId="{DA0B87FB-B53B-4D0A-82DB-07CE86D72835}" type="presParOf" srcId="{05DC5DFD-A890-4DEA-AEE0-237A8335877C}" destId="{6AADE834-4901-4073-A238-190CEF083D4B}" srcOrd="4" destOrd="0" presId="urn:microsoft.com/office/officeart/2005/8/layout/process1"/>
    <dgm:cxn modelId="{4150A8D1-B3E7-46F8-B2C1-5D6306D8FCAD}" type="presParOf" srcId="{05DC5DFD-A890-4DEA-AEE0-237A8335877C}" destId="{60E22BFC-4D79-4FAC-9D41-117FB89B5D7A}" srcOrd="5" destOrd="0" presId="urn:microsoft.com/office/officeart/2005/8/layout/process1"/>
    <dgm:cxn modelId="{C88C2037-1952-482A-9329-E5B2198D0B1B}" type="presParOf" srcId="{60E22BFC-4D79-4FAC-9D41-117FB89B5D7A}" destId="{9E02DD07-A4F2-4027-B59F-4B1DF1041806}" srcOrd="0" destOrd="0" presId="urn:microsoft.com/office/officeart/2005/8/layout/process1"/>
    <dgm:cxn modelId="{2FEF809A-6138-4D32-B110-18DBA3F1150D}" type="presParOf" srcId="{05DC5DFD-A890-4DEA-AEE0-237A8335877C}" destId="{13425210-BD71-4B77-9557-438250A2F5C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6950F9-1BEB-4203-91F1-4644A6C7338F}" type="doc">
      <dgm:prSet loTypeId="urn:microsoft.com/office/officeart/2005/8/layout/hProcess4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B89199D-4B85-4AF9-AC45-EB0EEABDF5B6}">
      <dgm:prSet phldrT="[Text]"/>
      <dgm:spPr/>
      <dgm:t>
        <a:bodyPr/>
        <a:lstStyle/>
        <a:p>
          <a:r>
            <a:rPr lang="en-US" dirty="0"/>
            <a:t>Agent</a:t>
          </a:r>
        </a:p>
      </dgm:t>
    </dgm:pt>
    <dgm:pt modelId="{965433D5-F943-48CB-828A-C1D14CAA5301}" type="parTrans" cxnId="{A7B543A3-0EDF-404E-8696-1A05C6C750DE}">
      <dgm:prSet/>
      <dgm:spPr/>
      <dgm:t>
        <a:bodyPr/>
        <a:lstStyle/>
        <a:p>
          <a:endParaRPr lang="en-US"/>
        </a:p>
      </dgm:t>
    </dgm:pt>
    <dgm:pt modelId="{A5895B44-D0DB-44BE-BE88-E6A488DFA781}" type="sibTrans" cxnId="{A7B543A3-0EDF-404E-8696-1A05C6C750DE}">
      <dgm:prSet/>
      <dgm:spPr/>
      <dgm:t>
        <a:bodyPr/>
        <a:lstStyle/>
        <a:p>
          <a:endParaRPr lang="en-US"/>
        </a:p>
      </dgm:t>
    </dgm:pt>
    <dgm:pt modelId="{52AC4833-F31A-4787-A2D5-D043BC386FAF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AFBE788B-7DC1-4551-9861-9F0517857B60}" type="parTrans" cxnId="{9ADD999B-7159-4305-A8EE-9C83C7DAB48B}">
      <dgm:prSet/>
      <dgm:spPr/>
      <dgm:t>
        <a:bodyPr/>
        <a:lstStyle/>
        <a:p>
          <a:endParaRPr lang="en-US"/>
        </a:p>
      </dgm:t>
    </dgm:pt>
    <dgm:pt modelId="{87DEFAE2-2BE2-4FB7-BF84-A3BC6E97C21B}" type="sibTrans" cxnId="{9ADD999B-7159-4305-A8EE-9C83C7DAB48B}">
      <dgm:prSet/>
      <dgm:spPr/>
      <dgm:t>
        <a:bodyPr/>
        <a:lstStyle/>
        <a:p>
          <a:endParaRPr lang="en-US"/>
        </a:p>
      </dgm:t>
    </dgm:pt>
    <dgm:pt modelId="{4198EEAF-005C-44CE-BBB2-9F5BA530BDFA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DCA4909E-5A2A-4D4F-B5E0-B134CD40C426}" type="parTrans" cxnId="{56C5509F-CCDD-4787-A16D-E04E5F65C460}">
      <dgm:prSet/>
      <dgm:spPr/>
      <dgm:t>
        <a:bodyPr/>
        <a:lstStyle/>
        <a:p>
          <a:endParaRPr lang="en-US"/>
        </a:p>
      </dgm:t>
    </dgm:pt>
    <dgm:pt modelId="{AE7AB108-2989-4CDE-99A1-C8166953799B}" type="sibTrans" cxnId="{56C5509F-CCDD-4787-A16D-E04E5F65C460}">
      <dgm:prSet/>
      <dgm:spPr/>
      <dgm:t>
        <a:bodyPr/>
        <a:lstStyle/>
        <a:p>
          <a:endParaRPr lang="en-US"/>
        </a:p>
      </dgm:t>
    </dgm:pt>
    <dgm:pt modelId="{5CE4D7D4-0841-4E7B-BF43-838EE8BAF2D3}">
      <dgm:prSet phldrT="[Text]"/>
      <dgm:spPr/>
      <dgm:t>
        <a:bodyPr/>
        <a:lstStyle/>
        <a:p>
          <a:r>
            <a:rPr lang="en-US" dirty="0"/>
            <a:t>Registry</a:t>
          </a:r>
        </a:p>
      </dgm:t>
    </dgm:pt>
    <dgm:pt modelId="{469C0A4B-0C3F-4869-A1C4-18A3EDAFCD24}" type="parTrans" cxnId="{B58F9511-0BCE-4BFF-A2BF-8CA538D26BB9}">
      <dgm:prSet/>
      <dgm:spPr/>
      <dgm:t>
        <a:bodyPr/>
        <a:lstStyle/>
        <a:p>
          <a:endParaRPr lang="en-US"/>
        </a:p>
      </dgm:t>
    </dgm:pt>
    <dgm:pt modelId="{B9254AB3-1D5B-4F95-B8DC-5D358902E599}" type="sibTrans" cxnId="{B58F9511-0BCE-4BFF-A2BF-8CA538D26BB9}">
      <dgm:prSet/>
      <dgm:spPr/>
      <dgm:t>
        <a:bodyPr/>
        <a:lstStyle/>
        <a:p>
          <a:endParaRPr lang="en-US"/>
        </a:p>
      </dgm:t>
    </dgm:pt>
    <dgm:pt modelId="{5A778D6C-D214-4065-A618-0ACC79CDC720}">
      <dgm:prSet phldrT="[Text]"/>
      <dgm:spPr/>
      <dgm:t>
        <a:bodyPr/>
        <a:lstStyle/>
        <a:p>
          <a:r>
            <a:rPr lang="en-US" dirty="0"/>
            <a:t>HTTPS (Network)</a:t>
          </a:r>
        </a:p>
      </dgm:t>
    </dgm:pt>
    <dgm:pt modelId="{975DD12F-633D-4804-9158-180BE770E485}" type="parTrans" cxnId="{BE66C9C1-6AAA-4E6A-81CF-857FB50A0A03}">
      <dgm:prSet/>
      <dgm:spPr/>
      <dgm:t>
        <a:bodyPr/>
        <a:lstStyle/>
        <a:p>
          <a:endParaRPr lang="en-US"/>
        </a:p>
      </dgm:t>
    </dgm:pt>
    <dgm:pt modelId="{67D6699A-42DE-4C59-B452-A751966B9FD6}" type="sibTrans" cxnId="{BE66C9C1-6AAA-4E6A-81CF-857FB50A0A03}">
      <dgm:prSet/>
      <dgm:spPr/>
      <dgm:t>
        <a:bodyPr/>
        <a:lstStyle/>
        <a:p>
          <a:endParaRPr lang="en-US"/>
        </a:p>
      </dgm:t>
    </dgm:pt>
    <dgm:pt modelId="{9441E56A-747D-4AB6-A232-A9D6257DC9A8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B5F4E7A9-6DEE-4CCC-9647-2937955B05D5}" type="parTrans" cxnId="{E1309FF6-7482-4C00-8D71-A734681190B6}">
      <dgm:prSet/>
      <dgm:spPr/>
      <dgm:t>
        <a:bodyPr/>
        <a:lstStyle/>
        <a:p>
          <a:endParaRPr lang="en-US"/>
        </a:p>
      </dgm:t>
    </dgm:pt>
    <dgm:pt modelId="{FA20D308-E828-43DC-AAA0-F11DA76B4F5C}" type="sibTrans" cxnId="{E1309FF6-7482-4C00-8D71-A734681190B6}">
      <dgm:prSet/>
      <dgm:spPr/>
      <dgm:t>
        <a:bodyPr/>
        <a:lstStyle/>
        <a:p>
          <a:endParaRPr lang="en-US"/>
        </a:p>
      </dgm:t>
    </dgm:pt>
    <dgm:pt modelId="{B86537E3-FFD3-411D-94CC-CD2A0D20D990}">
      <dgm:prSet phldrT="[Text]"/>
      <dgm:spPr/>
      <dgm:t>
        <a:bodyPr/>
        <a:lstStyle/>
        <a:p>
          <a:r>
            <a:rPr lang="en-US" dirty="0"/>
            <a:t>Data collector</a:t>
          </a:r>
        </a:p>
      </dgm:t>
    </dgm:pt>
    <dgm:pt modelId="{83AD5181-DC79-4D32-943D-A0E98967C542}" type="parTrans" cxnId="{167670F6-6A9A-4F30-A4F3-87CC20109CF6}">
      <dgm:prSet/>
      <dgm:spPr/>
      <dgm:t>
        <a:bodyPr/>
        <a:lstStyle/>
        <a:p>
          <a:endParaRPr lang="en-US"/>
        </a:p>
      </dgm:t>
    </dgm:pt>
    <dgm:pt modelId="{651243BA-2159-4103-B124-0D2CEF89B9FF}" type="sibTrans" cxnId="{167670F6-6A9A-4F30-A4F3-87CC20109CF6}">
      <dgm:prSet/>
      <dgm:spPr/>
      <dgm:t>
        <a:bodyPr/>
        <a:lstStyle/>
        <a:p>
          <a:endParaRPr lang="en-US"/>
        </a:p>
      </dgm:t>
    </dgm:pt>
    <dgm:pt modelId="{C0816959-5DEF-4BBE-9828-E119FAE82DD9}">
      <dgm:prSet phldrT="[Text]"/>
      <dgm:spPr/>
      <dgm:t>
        <a:bodyPr/>
        <a:lstStyle/>
        <a:p>
          <a:r>
            <a:rPr lang="en-US" dirty="0"/>
            <a:t>DB &amp; Monitor web app</a:t>
          </a:r>
        </a:p>
      </dgm:t>
    </dgm:pt>
    <dgm:pt modelId="{924FCF1A-4345-4977-8B58-461FED11A0E7}" type="parTrans" cxnId="{E8C9E276-89CE-402D-9E6F-76229AC7B029}">
      <dgm:prSet/>
      <dgm:spPr/>
      <dgm:t>
        <a:bodyPr/>
        <a:lstStyle/>
        <a:p>
          <a:endParaRPr lang="en-US"/>
        </a:p>
      </dgm:t>
    </dgm:pt>
    <dgm:pt modelId="{43187539-E654-436A-AF16-3F714957E8CF}" type="sibTrans" cxnId="{E8C9E276-89CE-402D-9E6F-76229AC7B029}">
      <dgm:prSet/>
      <dgm:spPr/>
      <dgm:t>
        <a:bodyPr/>
        <a:lstStyle/>
        <a:p>
          <a:endParaRPr lang="en-US"/>
        </a:p>
      </dgm:t>
    </dgm:pt>
    <dgm:pt modelId="{417A16E5-7ECB-45E4-BF38-05B70B33B80D}">
      <dgm:prSet phldrT="[Text]"/>
      <dgm:spPr/>
      <dgm:t>
        <a:bodyPr/>
        <a:lstStyle/>
        <a:p>
          <a:r>
            <a:rPr lang="en-US" dirty="0"/>
            <a:t>Event details</a:t>
          </a:r>
        </a:p>
      </dgm:t>
    </dgm:pt>
    <dgm:pt modelId="{4CF38869-E4C7-4ABF-B593-857759901739}" type="parTrans" cxnId="{DC3973D7-CE80-4A54-B5E5-1758BC148FF5}">
      <dgm:prSet/>
      <dgm:spPr/>
      <dgm:t>
        <a:bodyPr/>
        <a:lstStyle/>
        <a:p>
          <a:endParaRPr lang="en-US"/>
        </a:p>
      </dgm:t>
    </dgm:pt>
    <dgm:pt modelId="{9892E926-EF7C-4298-87C2-0C74ED745FA8}" type="sibTrans" cxnId="{DC3973D7-CE80-4A54-B5E5-1758BC148FF5}">
      <dgm:prSet/>
      <dgm:spPr/>
      <dgm:t>
        <a:bodyPr/>
        <a:lstStyle/>
        <a:p>
          <a:endParaRPr lang="en-US"/>
        </a:p>
      </dgm:t>
    </dgm:pt>
    <dgm:pt modelId="{5370E9BA-BBA5-4C51-919F-6950014A473A}">
      <dgm:prSet phldrT="[Text]"/>
      <dgm:spPr/>
      <dgm:t>
        <a:bodyPr/>
        <a:lstStyle/>
        <a:p>
          <a:r>
            <a:rPr lang="en-US" dirty="0"/>
            <a:t>Encryption</a:t>
          </a:r>
        </a:p>
      </dgm:t>
    </dgm:pt>
    <dgm:pt modelId="{042A656E-CDEA-4734-8D8E-3799FA608668}" type="parTrans" cxnId="{04856320-4E12-4452-A5D1-38BBB860D61A}">
      <dgm:prSet/>
      <dgm:spPr/>
      <dgm:t>
        <a:bodyPr/>
        <a:lstStyle/>
        <a:p>
          <a:endParaRPr lang="en-US"/>
        </a:p>
      </dgm:t>
    </dgm:pt>
    <dgm:pt modelId="{27EDFDB2-C28F-45D5-A01C-02DC50E645D0}" type="sibTrans" cxnId="{04856320-4E12-4452-A5D1-38BBB860D61A}">
      <dgm:prSet/>
      <dgm:spPr/>
      <dgm:t>
        <a:bodyPr/>
        <a:lstStyle/>
        <a:p>
          <a:endParaRPr lang="en-US"/>
        </a:p>
      </dgm:t>
    </dgm:pt>
    <dgm:pt modelId="{46D2FD43-1925-4106-A789-EF355577EC7A}">
      <dgm:prSet phldrT="[Text]"/>
      <dgm:spPr/>
      <dgm:t>
        <a:bodyPr/>
        <a:lstStyle/>
        <a:p>
          <a:r>
            <a:rPr lang="en-US" dirty="0"/>
            <a:t>TOTP token</a:t>
          </a:r>
        </a:p>
      </dgm:t>
    </dgm:pt>
    <dgm:pt modelId="{DB16C396-B62D-4EE6-9EF2-E0A20EBDFE95}" type="parTrans" cxnId="{A38A69C9-9143-46D7-BD84-8807D90C8529}">
      <dgm:prSet/>
      <dgm:spPr/>
      <dgm:t>
        <a:bodyPr/>
        <a:lstStyle/>
        <a:p>
          <a:endParaRPr lang="en-US"/>
        </a:p>
      </dgm:t>
    </dgm:pt>
    <dgm:pt modelId="{17EA0742-8A88-432E-BC29-E208DF9D53DE}" type="sibTrans" cxnId="{A38A69C9-9143-46D7-BD84-8807D90C8529}">
      <dgm:prSet/>
      <dgm:spPr/>
      <dgm:t>
        <a:bodyPr/>
        <a:lstStyle/>
        <a:p>
          <a:endParaRPr lang="en-US"/>
        </a:p>
      </dgm:t>
    </dgm:pt>
    <dgm:pt modelId="{92F18D10-22D0-4AAC-9868-29239280EF78}">
      <dgm:prSet phldrT="[Text]"/>
      <dgm:spPr/>
      <dgm:t>
        <a:bodyPr/>
        <a:lstStyle/>
        <a:p>
          <a:r>
            <a:rPr lang="en-US" dirty="0"/>
            <a:t>Verification </a:t>
          </a:r>
        </a:p>
      </dgm:t>
    </dgm:pt>
    <dgm:pt modelId="{05FB7E83-20A2-48B3-AB52-54564C13C375}" type="parTrans" cxnId="{E4583BC7-AF8F-49FA-A963-1A7C1A86D0AD}">
      <dgm:prSet/>
      <dgm:spPr/>
      <dgm:t>
        <a:bodyPr/>
        <a:lstStyle/>
        <a:p>
          <a:endParaRPr lang="en-US"/>
        </a:p>
      </dgm:t>
    </dgm:pt>
    <dgm:pt modelId="{AF759388-B58C-4BB0-89BC-BE534AA1769D}" type="sibTrans" cxnId="{E4583BC7-AF8F-49FA-A963-1A7C1A86D0AD}">
      <dgm:prSet/>
      <dgm:spPr/>
      <dgm:t>
        <a:bodyPr/>
        <a:lstStyle/>
        <a:p>
          <a:endParaRPr lang="en-US"/>
        </a:p>
      </dgm:t>
    </dgm:pt>
    <dgm:pt modelId="{EA78CC53-84FF-4631-801C-AF4C5460B0B6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1E6ABB9F-3919-4899-8266-4367330CD219}" type="parTrans" cxnId="{5D29368F-B185-47C9-8971-B509646FC7E5}">
      <dgm:prSet/>
      <dgm:spPr/>
      <dgm:t>
        <a:bodyPr/>
        <a:lstStyle/>
        <a:p>
          <a:endParaRPr lang="en-US"/>
        </a:p>
      </dgm:t>
    </dgm:pt>
    <dgm:pt modelId="{FB5CAC8E-C152-4FD8-B5F6-88145524E9E6}" type="sibTrans" cxnId="{5D29368F-B185-47C9-8971-B509646FC7E5}">
      <dgm:prSet/>
      <dgm:spPr/>
      <dgm:t>
        <a:bodyPr/>
        <a:lstStyle/>
        <a:p>
          <a:endParaRPr lang="en-US"/>
        </a:p>
      </dgm:t>
    </dgm:pt>
    <dgm:pt modelId="{23D0281E-BA88-493F-9531-C21A5861A9FD}">
      <dgm:prSet phldrT="[Text]"/>
      <dgm:spPr/>
      <dgm:t>
        <a:bodyPr/>
        <a:lstStyle/>
        <a:p>
          <a:r>
            <a:rPr lang="en-US" dirty="0"/>
            <a:t>Integrity check</a:t>
          </a:r>
        </a:p>
      </dgm:t>
    </dgm:pt>
    <dgm:pt modelId="{2FCF5BFF-6D30-4551-8A98-A46A2499A7C5}" type="parTrans" cxnId="{732DB826-12AF-4D56-985E-69B294D17986}">
      <dgm:prSet/>
      <dgm:spPr/>
      <dgm:t>
        <a:bodyPr/>
        <a:lstStyle/>
        <a:p>
          <a:endParaRPr lang="en-US"/>
        </a:p>
      </dgm:t>
    </dgm:pt>
    <dgm:pt modelId="{D4D4CB75-23CB-412F-A29C-F2EA1A9C2BBE}" type="sibTrans" cxnId="{732DB826-12AF-4D56-985E-69B294D17986}">
      <dgm:prSet/>
      <dgm:spPr/>
      <dgm:t>
        <a:bodyPr/>
        <a:lstStyle/>
        <a:p>
          <a:endParaRPr lang="en-US"/>
        </a:p>
      </dgm:t>
    </dgm:pt>
    <dgm:pt modelId="{F40884AF-8D6B-4DBD-9C7F-C918EE0F0D66}">
      <dgm:prSet phldrT="[Text]"/>
      <dgm:spPr/>
      <dgm:t>
        <a:bodyPr/>
        <a:lstStyle/>
        <a:p>
          <a:r>
            <a:rPr lang="en-US" dirty="0"/>
            <a:t>Data storage</a:t>
          </a:r>
        </a:p>
      </dgm:t>
    </dgm:pt>
    <dgm:pt modelId="{4E0CD49A-435F-4E6B-8F23-744CF711C01E}" type="parTrans" cxnId="{AB8ACE6D-A38B-41A9-9850-20EECADDFAF3}">
      <dgm:prSet/>
      <dgm:spPr/>
      <dgm:t>
        <a:bodyPr/>
        <a:lstStyle/>
        <a:p>
          <a:endParaRPr lang="en-US"/>
        </a:p>
      </dgm:t>
    </dgm:pt>
    <dgm:pt modelId="{30A4AC8C-5DF9-40A2-8657-D62E2EBF718A}" type="sibTrans" cxnId="{AB8ACE6D-A38B-41A9-9850-20EECADDFAF3}">
      <dgm:prSet/>
      <dgm:spPr/>
      <dgm:t>
        <a:bodyPr/>
        <a:lstStyle/>
        <a:p>
          <a:endParaRPr lang="en-US"/>
        </a:p>
      </dgm:t>
    </dgm:pt>
    <dgm:pt modelId="{BC04EA18-3DEA-443B-9219-13A6B0AF7C55}">
      <dgm:prSet phldrT="[Text]"/>
      <dgm:spPr/>
      <dgm:t>
        <a:bodyPr/>
        <a:lstStyle/>
        <a:p>
          <a:r>
            <a:rPr lang="en-US" dirty="0"/>
            <a:t>Data query</a:t>
          </a:r>
        </a:p>
      </dgm:t>
    </dgm:pt>
    <dgm:pt modelId="{501F1131-99EF-4854-B7EE-0636D50BAAFD}" type="parTrans" cxnId="{50B49682-37B2-4F8F-88AC-0BA404D69BD5}">
      <dgm:prSet/>
      <dgm:spPr/>
      <dgm:t>
        <a:bodyPr/>
        <a:lstStyle/>
        <a:p>
          <a:endParaRPr lang="en-US"/>
        </a:p>
      </dgm:t>
    </dgm:pt>
    <dgm:pt modelId="{D3CB2095-4890-4C92-B12F-335DF2792519}" type="sibTrans" cxnId="{50B49682-37B2-4F8F-88AC-0BA404D69BD5}">
      <dgm:prSet/>
      <dgm:spPr/>
      <dgm:t>
        <a:bodyPr/>
        <a:lstStyle/>
        <a:p>
          <a:endParaRPr lang="en-US"/>
        </a:p>
      </dgm:t>
    </dgm:pt>
    <dgm:pt modelId="{A71A1600-C2A1-451F-A3BF-08FD4410E95E}">
      <dgm:prSet phldrT="[Text]"/>
      <dgm:spPr/>
      <dgm:t>
        <a:bodyPr/>
        <a:lstStyle/>
        <a:p>
          <a:r>
            <a:rPr lang="en-US" dirty="0"/>
            <a:t>Threat hunting</a:t>
          </a:r>
        </a:p>
      </dgm:t>
    </dgm:pt>
    <dgm:pt modelId="{2A680D0F-CF5F-40FF-B5E2-FDB77CE38D15}" type="parTrans" cxnId="{4E4877EC-229C-4622-94BD-A2D937BD559D}">
      <dgm:prSet/>
      <dgm:spPr/>
      <dgm:t>
        <a:bodyPr/>
        <a:lstStyle/>
        <a:p>
          <a:endParaRPr lang="en-US"/>
        </a:p>
      </dgm:t>
    </dgm:pt>
    <dgm:pt modelId="{79B6C019-9607-4191-8BD4-98473B3250AA}" type="sibTrans" cxnId="{4E4877EC-229C-4622-94BD-A2D937BD559D}">
      <dgm:prSet/>
      <dgm:spPr/>
      <dgm:t>
        <a:bodyPr/>
        <a:lstStyle/>
        <a:p>
          <a:endParaRPr lang="en-US"/>
        </a:p>
      </dgm:t>
    </dgm:pt>
    <dgm:pt modelId="{D58000F2-3ED3-47CE-8B2D-25F40546EB72}">
      <dgm:prSet phldrT="[Text]"/>
      <dgm:spPr/>
      <dgm:t>
        <a:bodyPr/>
        <a:lstStyle/>
        <a:p>
          <a:r>
            <a:rPr lang="en-US" dirty="0"/>
            <a:t>Monitor rules</a:t>
          </a:r>
        </a:p>
      </dgm:t>
    </dgm:pt>
    <dgm:pt modelId="{A45D0713-AC7B-4075-81AE-B575EE3DD518}" type="parTrans" cxnId="{9E891526-4C72-4063-B76D-4C8BB0DA1B7E}">
      <dgm:prSet/>
      <dgm:spPr/>
      <dgm:t>
        <a:bodyPr/>
        <a:lstStyle/>
        <a:p>
          <a:endParaRPr lang="en-US"/>
        </a:p>
      </dgm:t>
    </dgm:pt>
    <dgm:pt modelId="{BACB2BE4-22B1-4B47-A56D-1AA071274AB1}" type="sibTrans" cxnId="{9E891526-4C72-4063-B76D-4C8BB0DA1B7E}">
      <dgm:prSet/>
      <dgm:spPr/>
      <dgm:t>
        <a:bodyPr/>
        <a:lstStyle/>
        <a:p>
          <a:endParaRPr lang="en-US"/>
        </a:p>
      </dgm:t>
    </dgm:pt>
    <dgm:pt modelId="{825D61C9-CC78-4CF6-BBF9-146E36930AC9}">
      <dgm:prSet phldrT="[Text]"/>
      <dgm:spPr/>
      <dgm:t>
        <a:bodyPr/>
        <a:lstStyle/>
        <a:p>
          <a:r>
            <a:rPr lang="en-US" dirty="0"/>
            <a:t>Remote commands</a:t>
          </a:r>
        </a:p>
      </dgm:t>
    </dgm:pt>
    <dgm:pt modelId="{C4F9D9B8-36CB-45DD-BEE6-0B17F11B22B1}" type="parTrans" cxnId="{2CAF255E-E61D-48E3-A1E4-FDC34CDF8B77}">
      <dgm:prSet/>
      <dgm:spPr/>
      <dgm:t>
        <a:bodyPr/>
        <a:lstStyle/>
        <a:p>
          <a:endParaRPr lang="en-US"/>
        </a:p>
      </dgm:t>
    </dgm:pt>
    <dgm:pt modelId="{81101645-30CA-4F69-8650-8111377489C4}" type="sibTrans" cxnId="{2CAF255E-E61D-48E3-A1E4-FDC34CDF8B77}">
      <dgm:prSet/>
      <dgm:spPr/>
      <dgm:t>
        <a:bodyPr/>
        <a:lstStyle/>
        <a:p>
          <a:endParaRPr lang="en-US"/>
        </a:p>
      </dgm:t>
    </dgm:pt>
    <dgm:pt modelId="{910306D7-826E-4E28-894E-672BA9EC68BF}" type="pres">
      <dgm:prSet presAssocID="{D86950F9-1BEB-4203-91F1-4644A6C7338F}" presName="Name0" presStyleCnt="0">
        <dgm:presLayoutVars>
          <dgm:dir/>
          <dgm:animLvl val="lvl"/>
          <dgm:resizeHandles val="exact"/>
        </dgm:presLayoutVars>
      </dgm:prSet>
      <dgm:spPr/>
    </dgm:pt>
    <dgm:pt modelId="{8BF0C519-7B10-45CF-89E2-F5B383157954}" type="pres">
      <dgm:prSet presAssocID="{D86950F9-1BEB-4203-91F1-4644A6C7338F}" presName="tSp" presStyleCnt="0"/>
      <dgm:spPr/>
    </dgm:pt>
    <dgm:pt modelId="{12B45383-88EC-4DBA-B401-D952A991C6D0}" type="pres">
      <dgm:prSet presAssocID="{D86950F9-1BEB-4203-91F1-4644A6C7338F}" presName="bSp" presStyleCnt="0"/>
      <dgm:spPr/>
    </dgm:pt>
    <dgm:pt modelId="{57F75AB0-9F9A-428A-9965-BF3962AD53DC}" type="pres">
      <dgm:prSet presAssocID="{D86950F9-1BEB-4203-91F1-4644A6C7338F}" presName="process" presStyleCnt="0"/>
      <dgm:spPr/>
    </dgm:pt>
    <dgm:pt modelId="{9D01ED35-F972-49D5-A29B-EC5C45B61550}" type="pres">
      <dgm:prSet presAssocID="{3B89199D-4B85-4AF9-AC45-EB0EEABDF5B6}" presName="composite1" presStyleCnt="0"/>
      <dgm:spPr/>
    </dgm:pt>
    <dgm:pt modelId="{3C818979-94DD-44C7-92A1-178ED6588A40}" type="pres">
      <dgm:prSet presAssocID="{3B89199D-4B85-4AF9-AC45-EB0EEABDF5B6}" presName="dummyNode1" presStyleLbl="node1" presStyleIdx="0" presStyleCnt="5"/>
      <dgm:spPr/>
    </dgm:pt>
    <dgm:pt modelId="{CF9CA57E-D6A0-42AC-9E94-F1E95A49D5F3}" type="pres">
      <dgm:prSet presAssocID="{3B89199D-4B85-4AF9-AC45-EB0EEABDF5B6}" presName="childNode1" presStyleLbl="bgAcc1" presStyleIdx="0" presStyleCnt="5">
        <dgm:presLayoutVars>
          <dgm:bulletEnabled val="1"/>
        </dgm:presLayoutVars>
      </dgm:prSet>
      <dgm:spPr/>
    </dgm:pt>
    <dgm:pt modelId="{21A72D98-0C77-411A-909B-55B20E91A7C4}" type="pres">
      <dgm:prSet presAssocID="{3B89199D-4B85-4AF9-AC45-EB0EEABDF5B6}" presName="childNode1tx" presStyleLbl="bgAcc1" presStyleIdx="0" presStyleCnt="5">
        <dgm:presLayoutVars>
          <dgm:bulletEnabled val="1"/>
        </dgm:presLayoutVars>
      </dgm:prSet>
      <dgm:spPr/>
    </dgm:pt>
    <dgm:pt modelId="{6B6ACDB3-E8E5-4333-94E1-05EDB5814E67}" type="pres">
      <dgm:prSet presAssocID="{3B89199D-4B85-4AF9-AC45-EB0EEABDF5B6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B680B6E5-93A1-4DFD-A0C6-CACD3D1F2B72}" type="pres">
      <dgm:prSet presAssocID="{3B89199D-4B85-4AF9-AC45-EB0EEABDF5B6}" presName="connSite1" presStyleCnt="0"/>
      <dgm:spPr/>
    </dgm:pt>
    <dgm:pt modelId="{02ABE734-965B-4825-8D3B-CD4B57C36768}" type="pres">
      <dgm:prSet presAssocID="{A5895B44-D0DB-44BE-BE88-E6A488DFA781}" presName="Name9" presStyleLbl="sibTrans2D1" presStyleIdx="0" presStyleCnt="4"/>
      <dgm:spPr/>
    </dgm:pt>
    <dgm:pt modelId="{9E4A55F3-D2D8-4157-9228-D3F966FFF340}" type="pres">
      <dgm:prSet presAssocID="{5A778D6C-D214-4065-A618-0ACC79CDC720}" presName="composite2" presStyleCnt="0"/>
      <dgm:spPr/>
    </dgm:pt>
    <dgm:pt modelId="{A4758223-81ED-42D0-BA67-F5BF0697F5EF}" type="pres">
      <dgm:prSet presAssocID="{5A778D6C-D214-4065-A618-0ACC79CDC720}" presName="dummyNode2" presStyleLbl="node1" presStyleIdx="0" presStyleCnt="5"/>
      <dgm:spPr/>
    </dgm:pt>
    <dgm:pt modelId="{34D8D602-6B64-4B43-A354-E182615F57AA}" type="pres">
      <dgm:prSet presAssocID="{5A778D6C-D214-4065-A618-0ACC79CDC720}" presName="childNode2" presStyleLbl="bgAcc1" presStyleIdx="1" presStyleCnt="5">
        <dgm:presLayoutVars>
          <dgm:bulletEnabled val="1"/>
        </dgm:presLayoutVars>
      </dgm:prSet>
      <dgm:spPr/>
    </dgm:pt>
    <dgm:pt modelId="{130C3362-C9B7-4F22-A193-CE054DACA5F1}" type="pres">
      <dgm:prSet presAssocID="{5A778D6C-D214-4065-A618-0ACC79CDC720}" presName="childNode2tx" presStyleLbl="bgAcc1" presStyleIdx="1" presStyleCnt="5">
        <dgm:presLayoutVars>
          <dgm:bulletEnabled val="1"/>
        </dgm:presLayoutVars>
      </dgm:prSet>
      <dgm:spPr/>
    </dgm:pt>
    <dgm:pt modelId="{8481656E-351B-4081-8B59-209129F1C0F0}" type="pres">
      <dgm:prSet presAssocID="{5A778D6C-D214-4065-A618-0ACC79CDC720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E43AAFF-1F28-4967-B2B7-A934A7E70C83}" type="pres">
      <dgm:prSet presAssocID="{5A778D6C-D214-4065-A618-0ACC79CDC720}" presName="connSite2" presStyleCnt="0"/>
      <dgm:spPr/>
    </dgm:pt>
    <dgm:pt modelId="{0657B384-C89B-4B19-858A-09367BAF7E6D}" type="pres">
      <dgm:prSet presAssocID="{67D6699A-42DE-4C59-B452-A751966B9FD6}" presName="Name18" presStyleLbl="sibTrans2D1" presStyleIdx="1" presStyleCnt="4"/>
      <dgm:spPr/>
    </dgm:pt>
    <dgm:pt modelId="{7C009DA2-DDF2-4B7B-B42B-CD57C101E09A}" type="pres">
      <dgm:prSet presAssocID="{B86537E3-FFD3-411D-94CC-CD2A0D20D990}" presName="composite1" presStyleCnt="0"/>
      <dgm:spPr/>
    </dgm:pt>
    <dgm:pt modelId="{E272357E-1C9C-4476-8206-C4D624DB349A}" type="pres">
      <dgm:prSet presAssocID="{B86537E3-FFD3-411D-94CC-CD2A0D20D990}" presName="dummyNode1" presStyleLbl="node1" presStyleIdx="1" presStyleCnt="5"/>
      <dgm:spPr/>
    </dgm:pt>
    <dgm:pt modelId="{165C2941-18E7-45C2-854F-24984632914A}" type="pres">
      <dgm:prSet presAssocID="{B86537E3-FFD3-411D-94CC-CD2A0D20D990}" presName="childNode1" presStyleLbl="bgAcc1" presStyleIdx="2" presStyleCnt="5">
        <dgm:presLayoutVars>
          <dgm:bulletEnabled val="1"/>
        </dgm:presLayoutVars>
      </dgm:prSet>
      <dgm:spPr/>
    </dgm:pt>
    <dgm:pt modelId="{921CCF9D-89E7-4E9F-BA73-CA004E9F36DE}" type="pres">
      <dgm:prSet presAssocID="{B86537E3-FFD3-411D-94CC-CD2A0D20D990}" presName="childNode1tx" presStyleLbl="bgAcc1" presStyleIdx="2" presStyleCnt="5">
        <dgm:presLayoutVars>
          <dgm:bulletEnabled val="1"/>
        </dgm:presLayoutVars>
      </dgm:prSet>
      <dgm:spPr/>
    </dgm:pt>
    <dgm:pt modelId="{2DA0135A-60D8-42E4-B293-E3801A4EF882}" type="pres">
      <dgm:prSet presAssocID="{B86537E3-FFD3-411D-94CC-CD2A0D20D990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72D1E9C7-A10B-47D7-90AE-B0E9163308C2}" type="pres">
      <dgm:prSet presAssocID="{B86537E3-FFD3-411D-94CC-CD2A0D20D990}" presName="connSite1" presStyleCnt="0"/>
      <dgm:spPr/>
    </dgm:pt>
    <dgm:pt modelId="{9754190A-01B9-48F0-A01D-3D3D2849DD86}" type="pres">
      <dgm:prSet presAssocID="{651243BA-2159-4103-B124-0D2CEF89B9FF}" presName="Name9" presStyleLbl="sibTrans2D1" presStyleIdx="2" presStyleCnt="4"/>
      <dgm:spPr/>
    </dgm:pt>
    <dgm:pt modelId="{19D9420B-DC8F-48C7-B29A-7EF9FF7A70DB}" type="pres">
      <dgm:prSet presAssocID="{C0816959-5DEF-4BBE-9828-E119FAE82DD9}" presName="composite2" presStyleCnt="0"/>
      <dgm:spPr/>
    </dgm:pt>
    <dgm:pt modelId="{4F490745-E01B-4760-B913-28534C179ED9}" type="pres">
      <dgm:prSet presAssocID="{C0816959-5DEF-4BBE-9828-E119FAE82DD9}" presName="dummyNode2" presStyleLbl="node1" presStyleIdx="2" presStyleCnt="5"/>
      <dgm:spPr/>
    </dgm:pt>
    <dgm:pt modelId="{7BAA0C31-1172-4FA1-AB56-EE42FCADAB1B}" type="pres">
      <dgm:prSet presAssocID="{C0816959-5DEF-4BBE-9828-E119FAE82DD9}" presName="childNode2" presStyleLbl="bgAcc1" presStyleIdx="3" presStyleCnt="5">
        <dgm:presLayoutVars>
          <dgm:bulletEnabled val="1"/>
        </dgm:presLayoutVars>
      </dgm:prSet>
      <dgm:spPr/>
    </dgm:pt>
    <dgm:pt modelId="{685CFBBD-166E-4E5E-B1E2-8DE3CDFD9E79}" type="pres">
      <dgm:prSet presAssocID="{C0816959-5DEF-4BBE-9828-E119FAE82DD9}" presName="childNode2tx" presStyleLbl="bgAcc1" presStyleIdx="3" presStyleCnt="5">
        <dgm:presLayoutVars>
          <dgm:bulletEnabled val="1"/>
        </dgm:presLayoutVars>
      </dgm:prSet>
      <dgm:spPr/>
    </dgm:pt>
    <dgm:pt modelId="{CD92F44E-0FE2-445C-9696-FE02273858B7}" type="pres">
      <dgm:prSet presAssocID="{C0816959-5DEF-4BBE-9828-E119FAE82DD9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5E5BCCC9-B6DE-4D23-9451-8ADFDF253A13}" type="pres">
      <dgm:prSet presAssocID="{C0816959-5DEF-4BBE-9828-E119FAE82DD9}" presName="connSite2" presStyleCnt="0"/>
      <dgm:spPr/>
    </dgm:pt>
    <dgm:pt modelId="{B674B9E7-DC65-4F67-94DB-94562C107BB7}" type="pres">
      <dgm:prSet presAssocID="{43187539-E654-436A-AF16-3F714957E8CF}" presName="Name18" presStyleLbl="sibTrans2D1" presStyleIdx="3" presStyleCnt="4"/>
      <dgm:spPr/>
    </dgm:pt>
    <dgm:pt modelId="{B683A99B-58DF-4859-9C37-6C122C7BE613}" type="pres">
      <dgm:prSet presAssocID="{A71A1600-C2A1-451F-A3BF-08FD4410E95E}" presName="composite1" presStyleCnt="0"/>
      <dgm:spPr/>
    </dgm:pt>
    <dgm:pt modelId="{DCD05A99-6757-417F-B833-C2D669207AEE}" type="pres">
      <dgm:prSet presAssocID="{A71A1600-C2A1-451F-A3BF-08FD4410E95E}" presName="dummyNode1" presStyleLbl="node1" presStyleIdx="3" presStyleCnt="5"/>
      <dgm:spPr/>
    </dgm:pt>
    <dgm:pt modelId="{A96BBA35-0FD5-42F6-8A61-2A995F874305}" type="pres">
      <dgm:prSet presAssocID="{A71A1600-C2A1-451F-A3BF-08FD4410E95E}" presName="childNode1" presStyleLbl="bgAcc1" presStyleIdx="4" presStyleCnt="5">
        <dgm:presLayoutVars>
          <dgm:bulletEnabled val="1"/>
        </dgm:presLayoutVars>
      </dgm:prSet>
      <dgm:spPr/>
    </dgm:pt>
    <dgm:pt modelId="{B710239B-2224-48F2-B737-66D4E777ABA6}" type="pres">
      <dgm:prSet presAssocID="{A71A1600-C2A1-451F-A3BF-08FD4410E95E}" presName="childNode1tx" presStyleLbl="bgAcc1" presStyleIdx="4" presStyleCnt="5">
        <dgm:presLayoutVars>
          <dgm:bulletEnabled val="1"/>
        </dgm:presLayoutVars>
      </dgm:prSet>
      <dgm:spPr/>
    </dgm:pt>
    <dgm:pt modelId="{FD1EDBC7-4623-41A8-8196-3022B02DD5DD}" type="pres">
      <dgm:prSet presAssocID="{A71A1600-C2A1-451F-A3BF-08FD4410E95E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2321B289-0551-4836-AE64-FE150EF659B8}" type="pres">
      <dgm:prSet presAssocID="{A71A1600-C2A1-451F-A3BF-08FD4410E95E}" presName="connSite1" presStyleCnt="0"/>
      <dgm:spPr/>
    </dgm:pt>
  </dgm:ptLst>
  <dgm:cxnLst>
    <dgm:cxn modelId="{F2883700-4F07-4ADF-91A6-364FD195BF48}" type="presOf" srcId="{9441E56A-747D-4AB6-A232-A9D6257DC9A8}" destId="{CF9CA57E-D6A0-42AC-9E94-F1E95A49D5F3}" srcOrd="0" destOrd="3" presId="urn:microsoft.com/office/officeart/2005/8/layout/hProcess4"/>
    <dgm:cxn modelId="{E773CD0F-0679-4767-ACA9-AA892FEB21F4}" type="presOf" srcId="{825D61C9-CC78-4CF6-BBF9-146E36930AC9}" destId="{A96BBA35-0FD5-42F6-8A61-2A995F874305}" srcOrd="0" destOrd="1" presId="urn:microsoft.com/office/officeart/2005/8/layout/hProcess4"/>
    <dgm:cxn modelId="{B58F9511-0BCE-4BFF-A2BF-8CA538D26BB9}" srcId="{3B89199D-4B85-4AF9-AC45-EB0EEABDF5B6}" destId="{5CE4D7D4-0841-4E7B-BF43-838EE8BAF2D3}" srcOrd="2" destOrd="0" parTransId="{469C0A4B-0C3F-4869-A1C4-18A3EDAFCD24}" sibTransId="{B9254AB3-1D5B-4F95-B8DC-5D358902E599}"/>
    <dgm:cxn modelId="{90891818-6C4A-4A96-B874-31C9EABAE3A1}" type="presOf" srcId="{BC04EA18-3DEA-443B-9219-13A6B0AF7C55}" destId="{685CFBBD-166E-4E5E-B1E2-8DE3CDFD9E79}" srcOrd="1" destOrd="1" presId="urn:microsoft.com/office/officeart/2005/8/layout/hProcess4"/>
    <dgm:cxn modelId="{04856320-4E12-4452-A5D1-38BBB860D61A}" srcId="{5A778D6C-D214-4065-A618-0ACC79CDC720}" destId="{5370E9BA-BBA5-4C51-919F-6950014A473A}" srcOrd="0" destOrd="0" parTransId="{042A656E-CDEA-4734-8D8E-3799FA608668}" sibTransId="{27EDFDB2-C28F-45D5-A01C-02DC50E645D0}"/>
    <dgm:cxn modelId="{9E891526-4C72-4063-B76D-4C8BB0DA1B7E}" srcId="{A71A1600-C2A1-451F-A3BF-08FD4410E95E}" destId="{D58000F2-3ED3-47CE-8B2D-25F40546EB72}" srcOrd="0" destOrd="0" parTransId="{A45D0713-AC7B-4075-81AE-B575EE3DD518}" sibTransId="{BACB2BE4-22B1-4B47-A56D-1AA071274AB1}"/>
    <dgm:cxn modelId="{732DB826-12AF-4D56-985E-69B294D17986}" srcId="{B86537E3-FFD3-411D-94CC-CD2A0D20D990}" destId="{23D0281E-BA88-493F-9531-C21A5861A9FD}" srcOrd="2" destOrd="0" parTransId="{2FCF5BFF-6D30-4551-8A98-A46A2499A7C5}" sibTransId="{D4D4CB75-23CB-412F-A29C-F2EA1A9C2BBE}"/>
    <dgm:cxn modelId="{85A56E39-1EC3-46B1-8B74-D056D576C4D5}" type="presOf" srcId="{F40884AF-8D6B-4DBD-9C7F-C918EE0F0D66}" destId="{7BAA0C31-1172-4FA1-AB56-EE42FCADAB1B}" srcOrd="0" destOrd="0" presId="urn:microsoft.com/office/officeart/2005/8/layout/hProcess4"/>
    <dgm:cxn modelId="{6E138D3D-97FB-44A2-AE88-53D0AC6913AA}" type="presOf" srcId="{5370E9BA-BBA5-4C51-919F-6950014A473A}" destId="{130C3362-C9B7-4F22-A193-CE054DACA5F1}" srcOrd="1" destOrd="0" presId="urn:microsoft.com/office/officeart/2005/8/layout/hProcess4"/>
    <dgm:cxn modelId="{0C7F975B-85CE-4280-93F9-1863F9295B54}" type="presOf" srcId="{23D0281E-BA88-493F-9531-C21A5861A9FD}" destId="{165C2941-18E7-45C2-854F-24984632914A}" srcOrd="0" destOrd="2" presId="urn:microsoft.com/office/officeart/2005/8/layout/hProcess4"/>
    <dgm:cxn modelId="{2CAF255E-E61D-48E3-A1E4-FDC34CDF8B77}" srcId="{A71A1600-C2A1-451F-A3BF-08FD4410E95E}" destId="{825D61C9-CC78-4CF6-BBF9-146E36930AC9}" srcOrd="1" destOrd="0" parTransId="{C4F9D9B8-36CB-45DD-BEE6-0B17F11B22B1}" sibTransId="{81101645-30CA-4F69-8650-8111377489C4}"/>
    <dgm:cxn modelId="{C7256946-2C86-41E3-91F1-EC2AC04D20DB}" type="presOf" srcId="{3B89199D-4B85-4AF9-AC45-EB0EEABDF5B6}" destId="{6B6ACDB3-E8E5-4333-94E1-05EDB5814E67}" srcOrd="0" destOrd="0" presId="urn:microsoft.com/office/officeart/2005/8/layout/hProcess4"/>
    <dgm:cxn modelId="{1E833467-626C-40C5-95F0-4C814DA9C345}" type="presOf" srcId="{EA78CC53-84FF-4631-801C-AF4C5460B0B6}" destId="{921CCF9D-89E7-4E9F-BA73-CA004E9F36DE}" srcOrd="1" destOrd="1" presId="urn:microsoft.com/office/officeart/2005/8/layout/hProcess4"/>
    <dgm:cxn modelId="{29C1406C-ACA6-40DC-AC19-33EAF749C2D0}" type="presOf" srcId="{BC04EA18-3DEA-443B-9219-13A6B0AF7C55}" destId="{7BAA0C31-1172-4FA1-AB56-EE42FCADAB1B}" srcOrd="0" destOrd="1" presId="urn:microsoft.com/office/officeart/2005/8/layout/hProcess4"/>
    <dgm:cxn modelId="{7B58CF6C-A68C-4D72-9776-5D0BD7B697C1}" type="presOf" srcId="{4198EEAF-005C-44CE-BBB2-9F5BA530BDFA}" destId="{CF9CA57E-D6A0-42AC-9E94-F1E95A49D5F3}" srcOrd="0" destOrd="1" presId="urn:microsoft.com/office/officeart/2005/8/layout/hProcess4"/>
    <dgm:cxn modelId="{7C1B5C6D-FFE6-4ABF-B37D-49B592DDCD1A}" type="presOf" srcId="{67D6699A-42DE-4C59-B452-A751966B9FD6}" destId="{0657B384-C89B-4B19-858A-09367BAF7E6D}" srcOrd="0" destOrd="0" presId="urn:microsoft.com/office/officeart/2005/8/layout/hProcess4"/>
    <dgm:cxn modelId="{AB8ACE6D-A38B-41A9-9850-20EECADDFAF3}" srcId="{C0816959-5DEF-4BBE-9828-E119FAE82DD9}" destId="{F40884AF-8D6B-4DBD-9C7F-C918EE0F0D66}" srcOrd="0" destOrd="0" parTransId="{4E0CD49A-435F-4E6B-8F23-744CF711C01E}" sibTransId="{30A4AC8C-5DF9-40A2-8657-D62E2EBF718A}"/>
    <dgm:cxn modelId="{B4807C4F-EC68-40A9-9833-0F913C278121}" type="presOf" srcId="{825D61C9-CC78-4CF6-BBF9-146E36930AC9}" destId="{B710239B-2224-48F2-B737-66D4E777ABA6}" srcOrd="1" destOrd="1" presId="urn:microsoft.com/office/officeart/2005/8/layout/hProcess4"/>
    <dgm:cxn modelId="{61AF8B51-1CAE-4289-A650-E65771CD9951}" type="presOf" srcId="{92F18D10-22D0-4AAC-9868-29239280EF78}" destId="{165C2941-18E7-45C2-854F-24984632914A}" srcOrd="0" destOrd="0" presId="urn:microsoft.com/office/officeart/2005/8/layout/hProcess4"/>
    <dgm:cxn modelId="{E8C9E276-89CE-402D-9E6F-76229AC7B029}" srcId="{D86950F9-1BEB-4203-91F1-4644A6C7338F}" destId="{C0816959-5DEF-4BBE-9828-E119FAE82DD9}" srcOrd="3" destOrd="0" parTransId="{924FCF1A-4345-4977-8B58-461FED11A0E7}" sibTransId="{43187539-E654-436A-AF16-3F714957E8CF}"/>
    <dgm:cxn modelId="{98C79677-47DF-4106-A67C-CF68B90ABC60}" type="presOf" srcId="{D86950F9-1BEB-4203-91F1-4644A6C7338F}" destId="{910306D7-826E-4E28-894E-672BA9EC68BF}" srcOrd="0" destOrd="0" presId="urn:microsoft.com/office/officeart/2005/8/layout/hProcess4"/>
    <dgm:cxn modelId="{986B4C78-C35F-4EF0-A2CD-387EF53D34DF}" type="presOf" srcId="{5A778D6C-D214-4065-A618-0ACC79CDC720}" destId="{8481656E-351B-4081-8B59-209129F1C0F0}" srcOrd="0" destOrd="0" presId="urn:microsoft.com/office/officeart/2005/8/layout/hProcess4"/>
    <dgm:cxn modelId="{F4AEE679-EAAA-474F-A494-C9777D059F21}" type="presOf" srcId="{D58000F2-3ED3-47CE-8B2D-25F40546EB72}" destId="{A96BBA35-0FD5-42F6-8A61-2A995F874305}" srcOrd="0" destOrd="0" presId="urn:microsoft.com/office/officeart/2005/8/layout/hProcess4"/>
    <dgm:cxn modelId="{CD078780-95F0-4D03-BC61-74D3D2BB6C16}" type="presOf" srcId="{46D2FD43-1925-4106-A789-EF355577EC7A}" destId="{34D8D602-6B64-4B43-A354-E182615F57AA}" srcOrd="0" destOrd="1" presId="urn:microsoft.com/office/officeart/2005/8/layout/hProcess4"/>
    <dgm:cxn modelId="{50B49682-37B2-4F8F-88AC-0BA404D69BD5}" srcId="{C0816959-5DEF-4BBE-9828-E119FAE82DD9}" destId="{BC04EA18-3DEA-443B-9219-13A6B0AF7C55}" srcOrd="1" destOrd="0" parTransId="{501F1131-99EF-4854-B7EE-0636D50BAAFD}" sibTransId="{D3CB2095-4890-4C92-B12F-335DF2792519}"/>
    <dgm:cxn modelId="{1456D885-1E19-4412-B8EA-0E4ED1579714}" type="presOf" srcId="{C0816959-5DEF-4BBE-9828-E119FAE82DD9}" destId="{CD92F44E-0FE2-445C-9696-FE02273858B7}" srcOrd="0" destOrd="0" presId="urn:microsoft.com/office/officeart/2005/8/layout/hProcess4"/>
    <dgm:cxn modelId="{C57B7A8B-5CEA-4C18-8F68-739A9B30985F}" type="presOf" srcId="{A71A1600-C2A1-451F-A3BF-08FD4410E95E}" destId="{FD1EDBC7-4623-41A8-8196-3022B02DD5DD}" srcOrd="0" destOrd="0" presId="urn:microsoft.com/office/officeart/2005/8/layout/hProcess4"/>
    <dgm:cxn modelId="{5D29368F-B185-47C9-8971-B509646FC7E5}" srcId="{B86537E3-FFD3-411D-94CC-CD2A0D20D990}" destId="{EA78CC53-84FF-4631-801C-AF4C5460B0B6}" srcOrd="1" destOrd="0" parTransId="{1E6ABB9F-3919-4899-8266-4367330CD219}" sibTransId="{FB5CAC8E-C152-4FD8-B5F6-88145524E9E6}"/>
    <dgm:cxn modelId="{3AF82B92-B1A6-41DD-8464-ADC31CB3A2C0}" type="presOf" srcId="{B86537E3-FFD3-411D-94CC-CD2A0D20D990}" destId="{2DA0135A-60D8-42E4-B293-E3801A4EF882}" srcOrd="0" destOrd="0" presId="urn:microsoft.com/office/officeart/2005/8/layout/hProcess4"/>
    <dgm:cxn modelId="{A71EE095-AABB-47AD-A952-788FE17E6B4F}" type="presOf" srcId="{F40884AF-8D6B-4DBD-9C7F-C918EE0F0D66}" destId="{685CFBBD-166E-4E5E-B1E2-8DE3CDFD9E79}" srcOrd="1" destOrd="0" presId="urn:microsoft.com/office/officeart/2005/8/layout/hProcess4"/>
    <dgm:cxn modelId="{9ADD999B-7159-4305-A8EE-9C83C7DAB48B}" srcId="{3B89199D-4B85-4AF9-AC45-EB0EEABDF5B6}" destId="{52AC4833-F31A-4787-A2D5-D043BC386FAF}" srcOrd="0" destOrd="0" parTransId="{AFBE788B-7DC1-4551-9861-9F0517857B60}" sibTransId="{87DEFAE2-2BE2-4FB7-BF84-A3BC6E97C21B}"/>
    <dgm:cxn modelId="{56C5509F-CCDD-4787-A16D-E04E5F65C460}" srcId="{3B89199D-4B85-4AF9-AC45-EB0EEABDF5B6}" destId="{4198EEAF-005C-44CE-BBB2-9F5BA530BDFA}" srcOrd="1" destOrd="0" parTransId="{DCA4909E-5A2A-4D4F-B5E0-B134CD40C426}" sibTransId="{AE7AB108-2989-4CDE-99A1-C8166953799B}"/>
    <dgm:cxn modelId="{9419FEA1-A4A3-48D0-99E6-2DC30E8F1284}" type="presOf" srcId="{A5895B44-D0DB-44BE-BE88-E6A488DFA781}" destId="{02ABE734-965B-4825-8D3B-CD4B57C36768}" srcOrd="0" destOrd="0" presId="urn:microsoft.com/office/officeart/2005/8/layout/hProcess4"/>
    <dgm:cxn modelId="{A7B543A3-0EDF-404E-8696-1A05C6C750DE}" srcId="{D86950F9-1BEB-4203-91F1-4644A6C7338F}" destId="{3B89199D-4B85-4AF9-AC45-EB0EEABDF5B6}" srcOrd="0" destOrd="0" parTransId="{965433D5-F943-48CB-828A-C1D14CAA5301}" sibTransId="{A5895B44-D0DB-44BE-BE88-E6A488DFA781}"/>
    <dgm:cxn modelId="{D85CD4A6-37B6-4F0E-911F-6A9BFD0FD8E8}" type="presOf" srcId="{46D2FD43-1925-4106-A789-EF355577EC7A}" destId="{130C3362-C9B7-4F22-A193-CE054DACA5F1}" srcOrd="1" destOrd="1" presId="urn:microsoft.com/office/officeart/2005/8/layout/hProcess4"/>
    <dgm:cxn modelId="{1CC9CCB0-84AD-4F6E-81F5-F041758119F6}" type="presOf" srcId="{5CE4D7D4-0841-4E7B-BF43-838EE8BAF2D3}" destId="{CF9CA57E-D6A0-42AC-9E94-F1E95A49D5F3}" srcOrd="0" destOrd="2" presId="urn:microsoft.com/office/officeart/2005/8/layout/hProcess4"/>
    <dgm:cxn modelId="{7C2B71B5-CAEB-4E01-94A1-A15E9BDC0F7D}" type="presOf" srcId="{92F18D10-22D0-4AAC-9868-29239280EF78}" destId="{921CCF9D-89E7-4E9F-BA73-CA004E9F36DE}" srcOrd="1" destOrd="0" presId="urn:microsoft.com/office/officeart/2005/8/layout/hProcess4"/>
    <dgm:cxn modelId="{1C7D84B6-DE6E-462F-9237-087A4E2BEACF}" type="presOf" srcId="{52AC4833-F31A-4787-A2D5-D043BC386FAF}" destId="{21A72D98-0C77-411A-909B-55B20E91A7C4}" srcOrd="1" destOrd="0" presId="urn:microsoft.com/office/officeart/2005/8/layout/hProcess4"/>
    <dgm:cxn modelId="{B75568B8-78D7-45A1-80DD-55F3048F790D}" type="presOf" srcId="{9441E56A-747D-4AB6-A232-A9D6257DC9A8}" destId="{21A72D98-0C77-411A-909B-55B20E91A7C4}" srcOrd="1" destOrd="3" presId="urn:microsoft.com/office/officeart/2005/8/layout/hProcess4"/>
    <dgm:cxn modelId="{BE66C9C1-6AAA-4E6A-81CF-857FB50A0A03}" srcId="{D86950F9-1BEB-4203-91F1-4644A6C7338F}" destId="{5A778D6C-D214-4065-A618-0ACC79CDC720}" srcOrd="1" destOrd="0" parTransId="{975DD12F-633D-4804-9158-180BE770E485}" sibTransId="{67D6699A-42DE-4C59-B452-A751966B9FD6}"/>
    <dgm:cxn modelId="{E4583BC7-AF8F-49FA-A963-1A7C1A86D0AD}" srcId="{B86537E3-FFD3-411D-94CC-CD2A0D20D990}" destId="{92F18D10-22D0-4AAC-9868-29239280EF78}" srcOrd="0" destOrd="0" parTransId="{05FB7E83-20A2-48B3-AB52-54564C13C375}" sibTransId="{AF759388-B58C-4BB0-89BC-BE534AA1769D}"/>
    <dgm:cxn modelId="{D1955BC9-CB6C-40D4-925F-B7AD1DDFEE71}" type="presOf" srcId="{23D0281E-BA88-493F-9531-C21A5861A9FD}" destId="{921CCF9D-89E7-4E9F-BA73-CA004E9F36DE}" srcOrd="1" destOrd="2" presId="urn:microsoft.com/office/officeart/2005/8/layout/hProcess4"/>
    <dgm:cxn modelId="{A38A69C9-9143-46D7-BD84-8807D90C8529}" srcId="{5A778D6C-D214-4065-A618-0ACC79CDC720}" destId="{46D2FD43-1925-4106-A789-EF355577EC7A}" srcOrd="1" destOrd="0" parTransId="{DB16C396-B62D-4EE6-9EF2-E0A20EBDFE95}" sibTransId="{17EA0742-8A88-432E-BC29-E208DF9D53DE}"/>
    <dgm:cxn modelId="{46769BCC-86C5-4BBB-B06C-722A149283C8}" type="presOf" srcId="{5CE4D7D4-0841-4E7B-BF43-838EE8BAF2D3}" destId="{21A72D98-0C77-411A-909B-55B20E91A7C4}" srcOrd="1" destOrd="2" presId="urn:microsoft.com/office/officeart/2005/8/layout/hProcess4"/>
    <dgm:cxn modelId="{6396DCD4-E865-489F-9400-23468C94C812}" type="presOf" srcId="{5370E9BA-BBA5-4C51-919F-6950014A473A}" destId="{34D8D602-6B64-4B43-A354-E182615F57AA}" srcOrd="0" destOrd="0" presId="urn:microsoft.com/office/officeart/2005/8/layout/hProcess4"/>
    <dgm:cxn modelId="{DC3973D7-CE80-4A54-B5E5-1758BC148FF5}" srcId="{5A778D6C-D214-4065-A618-0ACC79CDC720}" destId="{417A16E5-7ECB-45E4-BF38-05B70B33B80D}" srcOrd="2" destOrd="0" parTransId="{4CF38869-E4C7-4ABF-B593-857759901739}" sibTransId="{9892E926-EF7C-4298-87C2-0C74ED745FA8}"/>
    <dgm:cxn modelId="{0DBED6E3-EBDA-4C6C-AD9C-2AFE08D98AB3}" type="presOf" srcId="{43187539-E654-436A-AF16-3F714957E8CF}" destId="{B674B9E7-DC65-4F67-94DB-94562C107BB7}" srcOrd="0" destOrd="0" presId="urn:microsoft.com/office/officeart/2005/8/layout/hProcess4"/>
    <dgm:cxn modelId="{94BED3E5-B06D-471C-A932-1EA49B6B8075}" type="presOf" srcId="{4198EEAF-005C-44CE-BBB2-9F5BA530BDFA}" destId="{21A72D98-0C77-411A-909B-55B20E91A7C4}" srcOrd="1" destOrd="1" presId="urn:microsoft.com/office/officeart/2005/8/layout/hProcess4"/>
    <dgm:cxn modelId="{7588B4E8-A6E5-48BA-A056-7D245629C3B3}" type="presOf" srcId="{417A16E5-7ECB-45E4-BF38-05B70B33B80D}" destId="{34D8D602-6B64-4B43-A354-E182615F57AA}" srcOrd="0" destOrd="2" presId="urn:microsoft.com/office/officeart/2005/8/layout/hProcess4"/>
    <dgm:cxn modelId="{4E4877EC-229C-4622-94BD-A2D937BD559D}" srcId="{D86950F9-1BEB-4203-91F1-4644A6C7338F}" destId="{A71A1600-C2A1-451F-A3BF-08FD4410E95E}" srcOrd="4" destOrd="0" parTransId="{2A680D0F-CF5F-40FF-B5E2-FDB77CE38D15}" sibTransId="{79B6C019-9607-4191-8BD4-98473B3250AA}"/>
    <dgm:cxn modelId="{7070B2EC-65EB-4D78-8ECC-FC457DB6A925}" type="presOf" srcId="{417A16E5-7ECB-45E4-BF38-05B70B33B80D}" destId="{130C3362-C9B7-4F22-A193-CE054DACA5F1}" srcOrd="1" destOrd="2" presId="urn:microsoft.com/office/officeart/2005/8/layout/hProcess4"/>
    <dgm:cxn modelId="{AF7BE7F0-EF70-4CF5-806D-97A67CA10DA9}" type="presOf" srcId="{52AC4833-F31A-4787-A2D5-D043BC386FAF}" destId="{CF9CA57E-D6A0-42AC-9E94-F1E95A49D5F3}" srcOrd="0" destOrd="0" presId="urn:microsoft.com/office/officeart/2005/8/layout/hProcess4"/>
    <dgm:cxn modelId="{13451AF4-7A79-496D-9F54-80F0196FF10B}" type="presOf" srcId="{D58000F2-3ED3-47CE-8B2D-25F40546EB72}" destId="{B710239B-2224-48F2-B737-66D4E777ABA6}" srcOrd="1" destOrd="0" presId="urn:microsoft.com/office/officeart/2005/8/layout/hProcess4"/>
    <dgm:cxn modelId="{167670F6-6A9A-4F30-A4F3-87CC20109CF6}" srcId="{D86950F9-1BEB-4203-91F1-4644A6C7338F}" destId="{B86537E3-FFD3-411D-94CC-CD2A0D20D990}" srcOrd="2" destOrd="0" parTransId="{83AD5181-DC79-4D32-943D-A0E98967C542}" sibTransId="{651243BA-2159-4103-B124-0D2CEF89B9FF}"/>
    <dgm:cxn modelId="{E1309FF6-7482-4C00-8D71-A734681190B6}" srcId="{3B89199D-4B85-4AF9-AC45-EB0EEABDF5B6}" destId="{9441E56A-747D-4AB6-A232-A9D6257DC9A8}" srcOrd="3" destOrd="0" parTransId="{B5F4E7A9-6DEE-4CCC-9647-2937955B05D5}" sibTransId="{FA20D308-E828-43DC-AAA0-F11DA76B4F5C}"/>
    <dgm:cxn modelId="{6CEE41F9-F493-4769-A7E3-BF52032E3D55}" type="presOf" srcId="{EA78CC53-84FF-4631-801C-AF4C5460B0B6}" destId="{165C2941-18E7-45C2-854F-24984632914A}" srcOrd="0" destOrd="1" presId="urn:microsoft.com/office/officeart/2005/8/layout/hProcess4"/>
    <dgm:cxn modelId="{EB9C23FA-207D-4605-A1D4-D0410E48947F}" type="presOf" srcId="{651243BA-2159-4103-B124-0D2CEF89B9FF}" destId="{9754190A-01B9-48F0-A01D-3D3D2849DD86}" srcOrd="0" destOrd="0" presId="urn:microsoft.com/office/officeart/2005/8/layout/hProcess4"/>
    <dgm:cxn modelId="{97A7EC4D-4941-4A58-94F2-A7708E71370F}" type="presParOf" srcId="{910306D7-826E-4E28-894E-672BA9EC68BF}" destId="{8BF0C519-7B10-45CF-89E2-F5B383157954}" srcOrd="0" destOrd="0" presId="urn:microsoft.com/office/officeart/2005/8/layout/hProcess4"/>
    <dgm:cxn modelId="{E6846E6D-B148-4CD4-95CA-B7BEB48CF69C}" type="presParOf" srcId="{910306D7-826E-4E28-894E-672BA9EC68BF}" destId="{12B45383-88EC-4DBA-B401-D952A991C6D0}" srcOrd="1" destOrd="0" presId="urn:microsoft.com/office/officeart/2005/8/layout/hProcess4"/>
    <dgm:cxn modelId="{F648492D-6377-4214-B1D0-3EA017534EF8}" type="presParOf" srcId="{910306D7-826E-4E28-894E-672BA9EC68BF}" destId="{57F75AB0-9F9A-428A-9965-BF3962AD53DC}" srcOrd="2" destOrd="0" presId="urn:microsoft.com/office/officeart/2005/8/layout/hProcess4"/>
    <dgm:cxn modelId="{8CCEC28B-77AC-4F65-A416-EDD859A989C7}" type="presParOf" srcId="{57F75AB0-9F9A-428A-9965-BF3962AD53DC}" destId="{9D01ED35-F972-49D5-A29B-EC5C45B61550}" srcOrd="0" destOrd="0" presId="urn:microsoft.com/office/officeart/2005/8/layout/hProcess4"/>
    <dgm:cxn modelId="{C9BB258E-035F-435B-84A9-B2F1FA3B60F5}" type="presParOf" srcId="{9D01ED35-F972-49D5-A29B-EC5C45B61550}" destId="{3C818979-94DD-44C7-92A1-178ED6588A40}" srcOrd="0" destOrd="0" presId="urn:microsoft.com/office/officeart/2005/8/layout/hProcess4"/>
    <dgm:cxn modelId="{FD52FBB3-6817-4459-A38F-B437BFC04B90}" type="presParOf" srcId="{9D01ED35-F972-49D5-A29B-EC5C45B61550}" destId="{CF9CA57E-D6A0-42AC-9E94-F1E95A49D5F3}" srcOrd="1" destOrd="0" presId="urn:microsoft.com/office/officeart/2005/8/layout/hProcess4"/>
    <dgm:cxn modelId="{E6B4F308-DE6A-4BEB-8D5D-C20FD3304EE7}" type="presParOf" srcId="{9D01ED35-F972-49D5-A29B-EC5C45B61550}" destId="{21A72D98-0C77-411A-909B-55B20E91A7C4}" srcOrd="2" destOrd="0" presId="urn:microsoft.com/office/officeart/2005/8/layout/hProcess4"/>
    <dgm:cxn modelId="{1F5BC8B3-993D-4412-A339-26F77EE48E14}" type="presParOf" srcId="{9D01ED35-F972-49D5-A29B-EC5C45B61550}" destId="{6B6ACDB3-E8E5-4333-94E1-05EDB5814E67}" srcOrd="3" destOrd="0" presId="urn:microsoft.com/office/officeart/2005/8/layout/hProcess4"/>
    <dgm:cxn modelId="{BA347706-7785-4C46-A236-BCC8F5BEEAC2}" type="presParOf" srcId="{9D01ED35-F972-49D5-A29B-EC5C45B61550}" destId="{B680B6E5-93A1-4DFD-A0C6-CACD3D1F2B72}" srcOrd="4" destOrd="0" presId="urn:microsoft.com/office/officeart/2005/8/layout/hProcess4"/>
    <dgm:cxn modelId="{F0BC3C38-175F-4381-87C3-6C8DE47A146D}" type="presParOf" srcId="{57F75AB0-9F9A-428A-9965-BF3962AD53DC}" destId="{02ABE734-965B-4825-8D3B-CD4B57C36768}" srcOrd="1" destOrd="0" presId="urn:microsoft.com/office/officeart/2005/8/layout/hProcess4"/>
    <dgm:cxn modelId="{A9F434F9-D89E-4CD4-958E-9A81C7B3F37F}" type="presParOf" srcId="{57F75AB0-9F9A-428A-9965-BF3962AD53DC}" destId="{9E4A55F3-D2D8-4157-9228-D3F966FFF340}" srcOrd="2" destOrd="0" presId="urn:microsoft.com/office/officeart/2005/8/layout/hProcess4"/>
    <dgm:cxn modelId="{BEA5A938-A9D2-4BCD-80D9-D4C5219BB92F}" type="presParOf" srcId="{9E4A55F3-D2D8-4157-9228-D3F966FFF340}" destId="{A4758223-81ED-42D0-BA67-F5BF0697F5EF}" srcOrd="0" destOrd="0" presId="urn:microsoft.com/office/officeart/2005/8/layout/hProcess4"/>
    <dgm:cxn modelId="{2204D1ED-24A5-40E6-80CF-5DAA52DE0893}" type="presParOf" srcId="{9E4A55F3-D2D8-4157-9228-D3F966FFF340}" destId="{34D8D602-6B64-4B43-A354-E182615F57AA}" srcOrd="1" destOrd="0" presId="urn:microsoft.com/office/officeart/2005/8/layout/hProcess4"/>
    <dgm:cxn modelId="{41A64CAD-10F7-4D74-82FE-854B05A8A5A1}" type="presParOf" srcId="{9E4A55F3-D2D8-4157-9228-D3F966FFF340}" destId="{130C3362-C9B7-4F22-A193-CE054DACA5F1}" srcOrd="2" destOrd="0" presId="urn:microsoft.com/office/officeart/2005/8/layout/hProcess4"/>
    <dgm:cxn modelId="{3124656D-6F5B-48AE-9507-67B4BC1099AF}" type="presParOf" srcId="{9E4A55F3-D2D8-4157-9228-D3F966FFF340}" destId="{8481656E-351B-4081-8B59-209129F1C0F0}" srcOrd="3" destOrd="0" presId="urn:microsoft.com/office/officeart/2005/8/layout/hProcess4"/>
    <dgm:cxn modelId="{D983308C-E58E-4540-9176-B6261064A459}" type="presParOf" srcId="{9E4A55F3-D2D8-4157-9228-D3F966FFF340}" destId="{9E43AAFF-1F28-4967-B2B7-A934A7E70C83}" srcOrd="4" destOrd="0" presId="urn:microsoft.com/office/officeart/2005/8/layout/hProcess4"/>
    <dgm:cxn modelId="{9FC67222-BA67-493D-8FEA-A52A1F7D2611}" type="presParOf" srcId="{57F75AB0-9F9A-428A-9965-BF3962AD53DC}" destId="{0657B384-C89B-4B19-858A-09367BAF7E6D}" srcOrd="3" destOrd="0" presId="urn:microsoft.com/office/officeart/2005/8/layout/hProcess4"/>
    <dgm:cxn modelId="{DB0D768A-A195-4B30-970F-8D3B7500986E}" type="presParOf" srcId="{57F75AB0-9F9A-428A-9965-BF3962AD53DC}" destId="{7C009DA2-DDF2-4B7B-B42B-CD57C101E09A}" srcOrd="4" destOrd="0" presId="urn:microsoft.com/office/officeart/2005/8/layout/hProcess4"/>
    <dgm:cxn modelId="{E88486C8-909A-4444-9B4D-DFA5A8626324}" type="presParOf" srcId="{7C009DA2-DDF2-4B7B-B42B-CD57C101E09A}" destId="{E272357E-1C9C-4476-8206-C4D624DB349A}" srcOrd="0" destOrd="0" presId="urn:microsoft.com/office/officeart/2005/8/layout/hProcess4"/>
    <dgm:cxn modelId="{0AC644C8-E7F5-4F86-9E10-EBEA0E2E4BFE}" type="presParOf" srcId="{7C009DA2-DDF2-4B7B-B42B-CD57C101E09A}" destId="{165C2941-18E7-45C2-854F-24984632914A}" srcOrd="1" destOrd="0" presId="urn:microsoft.com/office/officeart/2005/8/layout/hProcess4"/>
    <dgm:cxn modelId="{A51C6F2A-69AC-423C-AFFD-37D8406D8467}" type="presParOf" srcId="{7C009DA2-DDF2-4B7B-B42B-CD57C101E09A}" destId="{921CCF9D-89E7-4E9F-BA73-CA004E9F36DE}" srcOrd="2" destOrd="0" presId="urn:microsoft.com/office/officeart/2005/8/layout/hProcess4"/>
    <dgm:cxn modelId="{B756512B-64A8-44EC-82FD-68B643F56B74}" type="presParOf" srcId="{7C009DA2-DDF2-4B7B-B42B-CD57C101E09A}" destId="{2DA0135A-60D8-42E4-B293-E3801A4EF882}" srcOrd="3" destOrd="0" presId="urn:microsoft.com/office/officeart/2005/8/layout/hProcess4"/>
    <dgm:cxn modelId="{25AF1E1D-2F32-4686-8FAC-92F914909E6C}" type="presParOf" srcId="{7C009DA2-DDF2-4B7B-B42B-CD57C101E09A}" destId="{72D1E9C7-A10B-47D7-90AE-B0E9163308C2}" srcOrd="4" destOrd="0" presId="urn:microsoft.com/office/officeart/2005/8/layout/hProcess4"/>
    <dgm:cxn modelId="{EE81FACC-6EB9-4042-9856-1A8FCAA5B27C}" type="presParOf" srcId="{57F75AB0-9F9A-428A-9965-BF3962AD53DC}" destId="{9754190A-01B9-48F0-A01D-3D3D2849DD86}" srcOrd="5" destOrd="0" presId="urn:microsoft.com/office/officeart/2005/8/layout/hProcess4"/>
    <dgm:cxn modelId="{F170CB86-080E-46FA-84EB-E2680424197A}" type="presParOf" srcId="{57F75AB0-9F9A-428A-9965-BF3962AD53DC}" destId="{19D9420B-DC8F-48C7-B29A-7EF9FF7A70DB}" srcOrd="6" destOrd="0" presId="urn:microsoft.com/office/officeart/2005/8/layout/hProcess4"/>
    <dgm:cxn modelId="{54D9EF30-2EEA-42EB-B59A-9FD1FF100897}" type="presParOf" srcId="{19D9420B-DC8F-48C7-B29A-7EF9FF7A70DB}" destId="{4F490745-E01B-4760-B913-28534C179ED9}" srcOrd="0" destOrd="0" presId="urn:microsoft.com/office/officeart/2005/8/layout/hProcess4"/>
    <dgm:cxn modelId="{D2A98438-23D0-4F0D-8E1D-21AFAE848B87}" type="presParOf" srcId="{19D9420B-DC8F-48C7-B29A-7EF9FF7A70DB}" destId="{7BAA0C31-1172-4FA1-AB56-EE42FCADAB1B}" srcOrd="1" destOrd="0" presId="urn:microsoft.com/office/officeart/2005/8/layout/hProcess4"/>
    <dgm:cxn modelId="{EBCD593B-0F37-42FA-A087-15CEDF3F80BC}" type="presParOf" srcId="{19D9420B-DC8F-48C7-B29A-7EF9FF7A70DB}" destId="{685CFBBD-166E-4E5E-B1E2-8DE3CDFD9E79}" srcOrd="2" destOrd="0" presId="urn:microsoft.com/office/officeart/2005/8/layout/hProcess4"/>
    <dgm:cxn modelId="{B69035EC-E588-4811-A8C9-506321DB6FE9}" type="presParOf" srcId="{19D9420B-DC8F-48C7-B29A-7EF9FF7A70DB}" destId="{CD92F44E-0FE2-445C-9696-FE02273858B7}" srcOrd="3" destOrd="0" presId="urn:microsoft.com/office/officeart/2005/8/layout/hProcess4"/>
    <dgm:cxn modelId="{482812D7-82C2-40AD-A7A6-1F96CDB4EAE1}" type="presParOf" srcId="{19D9420B-DC8F-48C7-B29A-7EF9FF7A70DB}" destId="{5E5BCCC9-B6DE-4D23-9451-8ADFDF253A13}" srcOrd="4" destOrd="0" presId="urn:microsoft.com/office/officeart/2005/8/layout/hProcess4"/>
    <dgm:cxn modelId="{CFB41B14-D192-4F77-A042-2A5732CD7A33}" type="presParOf" srcId="{57F75AB0-9F9A-428A-9965-BF3962AD53DC}" destId="{B674B9E7-DC65-4F67-94DB-94562C107BB7}" srcOrd="7" destOrd="0" presId="urn:microsoft.com/office/officeart/2005/8/layout/hProcess4"/>
    <dgm:cxn modelId="{3A11866F-501D-43F0-B231-541B196746BB}" type="presParOf" srcId="{57F75AB0-9F9A-428A-9965-BF3962AD53DC}" destId="{B683A99B-58DF-4859-9C37-6C122C7BE613}" srcOrd="8" destOrd="0" presId="urn:microsoft.com/office/officeart/2005/8/layout/hProcess4"/>
    <dgm:cxn modelId="{C34287CB-DDE9-4B82-98E3-CD21A4401120}" type="presParOf" srcId="{B683A99B-58DF-4859-9C37-6C122C7BE613}" destId="{DCD05A99-6757-417F-B833-C2D669207AEE}" srcOrd="0" destOrd="0" presId="urn:microsoft.com/office/officeart/2005/8/layout/hProcess4"/>
    <dgm:cxn modelId="{6545E051-D447-409A-9B02-E19CA165B8DF}" type="presParOf" srcId="{B683A99B-58DF-4859-9C37-6C122C7BE613}" destId="{A96BBA35-0FD5-42F6-8A61-2A995F874305}" srcOrd="1" destOrd="0" presId="urn:microsoft.com/office/officeart/2005/8/layout/hProcess4"/>
    <dgm:cxn modelId="{E23224E0-77EA-4F44-B64A-066817E1C63D}" type="presParOf" srcId="{B683A99B-58DF-4859-9C37-6C122C7BE613}" destId="{B710239B-2224-48F2-B737-66D4E777ABA6}" srcOrd="2" destOrd="0" presId="urn:microsoft.com/office/officeart/2005/8/layout/hProcess4"/>
    <dgm:cxn modelId="{2BF4DF8D-CF04-424C-8EA0-D273CADCBA63}" type="presParOf" srcId="{B683A99B-58DF-4859-9C37-6C122C7BE613}" destId="{FD1EDBC7-4623-41A8-8196-3022B02DD5DD}" srcOrd="3" destOrd="0" presId="urn:microsoft.com/office/officeart/2005/8/layout/hProcess4"/>
    <dgm:cxn modelId="{2840F9F7-E78F-49B6-A4DD-1C8455CF1CF0}" type="presParOf" srcId="{B683A99B-58DF-4859-9C37-6C122C7BE613}" destId="{2321B289-0551-4836-AE64-FE150EF659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3D8195-EBBC-4A67-AC29-A85E89DF8B7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760C373-A90C-4BDA-8523-E0DA0375FD84}">
      <dgm:prSet phldrT="[Text]"/>
      <dgm:spPr/>
      <dgm:t>
        <a:bodyPr/>
        <a:lstStyle/>
        <a:p>
          <a:r>
            <a:rPr lang="en-US" dirty="0"/>
            <a:t>Global rules</a:t>
          </a:r>
        </a:p>
      </dgm:t>
    </dgm:pt>
    <dgm:pt modelId="{D1FBDCB6-00E6-470C-9689-53A39A0FB4AE}" type="parTrans" cxnId="{3CFC0F82-88DA-4E61-97BA-E33A760A0D40}">
      <dgm:prSet/>
      <dgm:spPr/>
      <dgm:t>
        <a:bodyPr/>
        <a:lstStyle/>
        <a:p>
          <a:endParaRPr lang="en-US"/>
        </a:p>
      </dgm:t>
    </dgm:pt>
    <dgm:pt modelId="{B84C64D8-3BEC-4930-8E2E-EC9710A6E113}" type="sibTrans" cxnId="{3CFC0F82-88DA-4E61-97BA-E33A760A0D40}">
      <dgm:prSet/>
      <dgm:spPr/>
      <dgm:t>
        <a:bodyPr/>
        <a:lstStyle/>
        <a:p>
          <a:endParaRPr lang="en-US"/>
        </a:p>
      </dgm:t>
    </dgm:pt>
    <dgm:pt modelId="{784945BB-3701-4D53-B960-17163F5A3D58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113FF1BC-A6CA-4B40-93CE-900BDAFCDE24}" type="parTrans" cxnId="{73EEFE14-3852-49D5-83C6-9CBA469130B6}">
      <dgm:prSet/>
      <dgm:spPr/>
      <dgm:t>
        <a:bodyPr/>
        <a:lstStyle/>
        <a:p>
          <a:endParaRPr lang="en-US"/>
        </a:p>
      </dgm:t>
    </dgm:pt>
    <dgm:pt modelId="{4B1B152F-D33C-4BD3-A72D-A685110CE6F2}" type="sibTrans" cxnId="{73EEFE14-3852-49D5-83C6-9CBA469130B6}">
      <dgm:prSet/>
      <dgm:spPr/>
      <dgm:t>
        <a:bodyPr/>
        <a:lstStyle/>
        <a:p>
          <a:endParaRPr lang="en-US"/>
        </a:p>
      </dgm:t>
    </dgm:pt>
    <dgm:pt modelId="{5D07AA9C-B3CB-472F-B931-D94338C7F78E}">
      <dgm:prSet phldrT="[Text]"/>
      <dgm:spPr/>
      <dgm:t>
        <a:bodyPr/>
        <a:lstStyle/>
        <a:p>
          <a:r>
            <a:rPr lang="en-US" dirty="0"/>
            <a:t>Server scope</a:t>
          </a:r>
        </a:p>
      </dgm:t>
    </dgm:pt>
    <dgm:pt modelId="{9830D967-DC27-44FE-91C3-4F3FC6ED978D}" type="parTrans" cxnId="{0222E783-57D5-4B02-B229-B19FF234F6AC}">
      <dgm:prSet/>
      <dgm:spPr/>
      <dgm:t>
        <a:bodyPr/>
        <a:lstStyle/>
        <a:p>
          <a:endParaRPr lang="en-US"/>
        </a:p>
      </dgm:t>
    </dgm:pt>
    <dgm:pt modelId="{F10C22A1-F17C-4B60-9471-AC6DD5B7380B}" type="sibTrans" cxnId="{0222E783-57D5-4B02-B229-B19FF234F6AC}">
      <dgm:prSet/>
      <dgm:spPr/>
      <dgm:t>
        <a:bodyPr/>
        <a:lstStyle/>
        <a:p>
          <a:endParaRPr lang="en-US"/>
        </a:p>
      </dgm:t>
    </dgm:pt>
    <dgm:pt modelId="{79A63BE4-6F45-40F4-B490-B65FA0DFA79D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2CE5AE9C-FBED-4C0C-8C51-518FAC9BE1F8}" type="parTrans" cxnId="{CCCA0191-91AA-4EB9-A333-2A3AF0833BF4}">
      <dgm:prSet/>
      <dgm:spPr/>
      <dgm:t>
        <a:bodyPr/>
        <a:lstStyle/>
        <a:p>
          <a:endParaRPr lang="en-US"/>
        </a:p>
      </dgm:t>
    </dgm:pt>
    <dgm:pt modelId="{2CCFC2AC-4DB3-4E1D-93B2-EE2BC0B1C801}" type="sibTrans" cxnId="{CCCA0191-91AA-4EB9-A333-2A3AF0833BF4}">
      <dgm:prSet/>
      <dgm:spPr/>
      <dgm:t>
        <a:bodyPr/>
        <a:lstStyle/>
        <a:p>
          <a:endParaRPr lang="en-US"/>
        </a:p>
      </dgm:t>
    </dgm:pt>
    <dgm:pt modelId="{3DF125B6-FB7E-4D06-91A9-5AC931A4A00C}">
      <dgm:prSet phldrT="[Text]"/>
      <dgm:spPr/>
      <dgm:t>
        <a:bodyPr/>
        <a:lstStyle/>
        <a:p>
          <a:r>
            <a:rPr lang="en-US" dirty="0"/>
            <a:t>Group scope</a:t>
          </a:r>
        </a:p>
      </dgm:t>
    </dgm:pt>
    <dgm:pt modelId="{F95FCECF-8BEA-4911-8960-BF6DE1ADB5C5}" type="parTrans" cxnId="{7BA910D9-61FC-4C4F-8314-1A6C3329C9D4}">
      <dgm:prSet/>
      <dgm:spPr/>
      <dgm:t>
        <a:bodyPr/>
        <a:lstStyle/>
        <a:p>
          <a:endParaRPr lang="en-US"/>
        </a:p>
      </dgm:t>
    </dgm:pt>
    <dgm:pt modelId="{B2DDF152-ABA3-47EC-A5B9-048A206A987E}" type="sibTrans" cxnId="{7BA910D9-61FC-4C4F-8314-1A6C3329C9D4}">
      <dgm:prSet/>
      <dgm:spPr/>
      <dgm:t>
        <a:bodyPr/>
        <a:lstStyle/>
        <a:p>
          <a:endParaRPr lang="en-US"/>
        </a:p>
      </dgm:t>
    </dgm:pt>
    <dgm:pt modelId="{FE06FCEB-2AB4-42F7-ACA8-A0038CEBA16C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3663DBA1-F4D9-45CD-AC60-F4146FBA3DC5}" type="parTrans" cxnId="{96AE5889-1DD9-4694-9F1E-FF53A8D5C2A4}">
      <dgm:prSet/>
      <dgm:spPr/>
      <dgm:t>
        <a:bodyPr/>
        <a:lstStyle/>
        <a:p>
          <a:endParaRPr lang="en-US"/>
        </a:p>
      </dgm:t>
    </dgm:pt>
    <dgm:pt modelId="{9BAD56D7-174D-4EBB-8474-26124F6B413E}" type="sibTrans" cxnId="{96AE5889-1DD9-4694-9F1E-FF53A8D5C2A4}">
      <dgm:prSet/>
      <dgm:spPr/>
      <dgm:t>
        <a:bodyPr/>
        <a:lstStyle/>
        <a:p>
          <a:endParaRPr lang="en-US"/>
        </a:p>
      </dgm:t>
    </dgm:pt>
    <dgm:pt modelId="{4D29F4AC-6E42-45C3-A34E-1AFAD8AB9A11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A0A8AA72-A586-47F0-8528-40BCD77AF2C3}" type="parTrans" cxnId="{FD81CDAF-42E1-40F3-8D86-F6F02E487CD9}">
      <dgm:prSet/>
      <dgm:spPr/>
      <dgm:t>
        <a:bodyPr/>
        <a:lstStyle/>
        <a:p>
          <a:endParaRPr lang="en-US"/>
        </a:p>
      </dgm:t>
    </dgm:pt>
    <dgm:pt modelId="{0E223A0D-0B28-4E8A-9FB2-085EFAC897A3}" type="sibTrans" cxnId="{FD81CDAF-42E1-40F3-8D86-F6F02E487CD9}">
      <dgm:prSet/>
      <dgm:spPr/>
      <dgm:t>
        <a:bodyPr/>
        <a:lstStyle/>
        <a:p>
          <a:endParaRPr lang="en-US"/>
        </a:p>
      </dgm:t>
    </dgm:pt>
    <dgm:pt modelId="{75EB03E0-550B-4D11-9CCB-7F9F4C67857B}">
      <dgm:prSet phldrT="[Text]"/>
      <dgm:spPr/>
      <dgm:t>
        <a:bodyPr/>
        <a:lstStyle/>
        <a:p>
          <a:r>
            <a:rPr lang="en-US" dirty="0"/>
            <a:t>Registry</a:t>
          </a:r>
        </a:p>
      </dgm:t>
    </dgm:pt>
    <dgm:pt modelId="{C2889D17-43D8-4CE7-AAE4-E63E753503B8}" type="parTrans" cxnId="{38BFFC0A-61A8-41C9-B6C1-6C72589753D8}">
      <dgm:prSet/>
      <dgm:spPr/>
      <dgm:t>
        <a:bodyPr/>
        <a:lstStyle/>
        <a:p>
          <a:endParaRPr lang="en-US"/>
        </a:p>
      </dgm:t>
    </dgm:pt>
    <dgm:pt modelId="{8E3B2FDA-9A77-4707-A49D-EC03185221A0}" type="sibTrans" cxnId="{38BFFC0A-61A8-41C9-B6C1-6C72589753D8}">
      <dgm:prSet/>
      <dgm:spPr/>
      <dgm:t>
        <a:bodyPr/>
        <a:lstStyle/>
        <a:p>
          <a:endParaRPr lang="en-US"/>
        </a:p>
      </dgm:t>
    </dgm:pt>
    <dgm:pt modelId="{299EBFB1-2E57-451B-BD34-7B158B59B217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FC3DF46E-ECFF-4450-9046-74375D17B9A0}" type="parTrans" cxnId="{0D344221-F398-4111-B961-E41B5FFA3130}">
      <dgm:prSet/>
      <dgm:spPr/>
      <dgm:t>
        <a:bodyPr/>
        <a:lstStyle/>
        <a:p>
          <a:endParaRPr lang="en-US"/>
        </a:p>
      </dgm:t>
    </dgm:pt>
    <dgm:pt modelId="{3F2E0263-EB6F-4134-BF68-4B414FB97D21}" type="sibTrans" cxnId="{0D344221-F398-4111-B961-E41B5FFA3130}">
      <dgm:prSet/>
      <dgm:spPr/>
      <dgm:t>
        <a:bodyPr/>
        <a:lstStyle/>
        <a:p>
          <a:endParaRPr lang="en-US"/>
        </a:p>
      </dgm:t>
    </dgm:pt>
    <dgm:pt modelId="{58BE7CF3-7C80-4BFF-8515-725C0DBA8A06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E8BB3E52-D054-4ACA-AE30-961585B83EFA}" type="parTrans" cxnId="{ED8CE17A-52CA-4139-B2A2-99E36E39D500}">
      <dgm:prSet/>
      <dgm:spPr/>
      <dgm:t>
        <a:bodyPr/>
        <a:lstStyle/>
        <a:p>
          <a:endParaRPr lang="en-US"/>
        </a:p>
      </dgm:t>
    </dgm:pt>
    <dgm:pt modelId="{57807187-4340-4EE4-972F-D18465E103DD}" type="sibTrans" cxnId="{ED8CE17A-52CA-4139-B2A2-99E36E39D500}">
      <dgm:prSet/>
      <dgm:spPr/>
      <dgm:t>
        <a:bodyPr/>
        <a:lstStyle/>
        <a:p>
          <a:endParaRPr lang="en-US"/>
        </a:p>
      </dgm:t>
    </dgm:pt>
    <dgm:pt modelId="{4AB628AB-D234-4280-9A64-FC0DF9CA63D7}">
      <dgm:prSet phldrT="[Text]"/>
      <dgm:spPr/>
      <dgm:t>
        <a:bodyPr/>
        <a:lstStyle/>
        <a:p>
          <a:r>
            <a:rPr lang="en-US" dirty="0"/>
            <a:t>Registry</a:t>
          </a:r>
        </a:p>
      </dgm:t>
    </dgm:pt>
    <dgm:pt modelId="{088E359B-F79A-4C91-826A-A9697F502202}" type="parTrans" cxnId="{212D6F56-0AD1-440B-A89A-619E8559551C}">
      <dgm:prSet/>
      <dgm:spPr/>
      <dgm:t>
        <a:bodyPr/>
        <a:lstStyle/>
        <a:p>
          <a:endParaRPr lang="en-US"/>
        </a:p>
      </dgm:t>
    </dgm:pt>
    <dgm:pt modelId="{06236D3E-F5ED-404C-B62A-604960D14911}" type="sibTrans" cxnId="{212D6F56-0AD1-440B-A89A-619E8559551C}">
      <dgm:prSet/>
      <dgm:spPr/>
      <dgm:t>
        <a:bodyPr/>
        <a:lstStyle/>
        <a:p>
          <a:endParaRPr lang="en-US"/>
        </a:p>
      </dgm:t>
    </dgm:pt>
    <dgm:pt modelId="{B8C84086-B473-437E-ADB2-F89CED159211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DD5F7DE5-8638-42E1-9EA2-954B13DE47B8}" type="parTrans" cxnId="{AA93CBA7-84E5-49A7-8078-5AA3B81918AB}">
      <dgm:prSet/>
      <dgm:spPr/>
      <dgm:t>
        <a:bodyPr/>
        <a:lstStyle/>
        <a:p>
          <a:endParaRPr lang="en-US"/>
        </a:p>
      </dgm:t>
    </dgm:pt>
    <dgm:pt modelId="{247B6E45-8AB3-437A-B036-D5C4FCEB8B68}" type="sibTrans" cxnId="{AA93CBA7-84E5-49A7-8078-5AA3B81918AB}">
      <dgm:prSet/>
      <dgm:spPr/>
      <dgm:t>
        <a:bodyPr/>
        <a:lstStyle/>
        <a:p>
          <a:endParaRPr lang="en-US"/>
        </a:p>
      </dgm:t>
    </dgm:pt>
    <dgm:pt modelId="{1423B32B-9AA6-4C7A-B395-212F32F52413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CD74E301-8ABD-4DF4-8C70-4A81133C3AC3}" type="parTrans" cxnId="{8B3CA34A-5799-4D68-A69D-9D905FB6773F}">
      <dgm:prSet/>
      <dgm:spPr/>
      <dgm:t>
        <a:bodyPr/>
        <a:lstStyle/>
        <a:p>
          <a:endParaRPr lang="en-US"/>
        </a:p>
      </dgm:t>
    </dgm:pt>
    <dgm:pt modelId="{07E09FAE-F54A-4DBE-9EE4-AA308D0FD83E}" type="sibTrans" cxnId="{8B3CA34A-5799-4D68-A69D-9D905FB6773F}">
      <dgm:prSet/>
      <dgm:spPr/>
      <dgm:t>
        <a:bodyPr/>
        <a:lstStyle/>
        <a:p>
          <a:endParaRPr lang="en-US"/>
        </a:p>
      </dgm:t>
    </dgm:pt>
    <dgm:pt modelId="{1A7D0EFF-D28E-4E62-B489-5CC0F4F71456}">
      <dgm:prSet phldrT="[Text]"/>
      <dgm:spPr/>
      <dgm:t>
        <a:bodyPr/>
        <a:lstStyle/>
        <a:p>
          <a:r>
            <a:rPr lang="en-US" dirty="0"/>
            <a:t>Registry</a:t>
          </a:r>
        </a:p>
      </dgm:t>
    </dgm:pt>
    <dgm:pt modelId="{A5C699FC-B31C-46DF-BA37-0845C941AB02}" type="parTrans" cxnId="{ABD08C50-2C1A-467C-9217-D5B0674D1269}">
      <dgm:prSet/>
      <dgm:spPr/>
      <dgm:t>
        <a:bodyPr/>
        <a:lstStyle/>
        <a:p>
          <a:endParaRPr lang="en-US"/>
        </a:p>
      </dgm:t>
    </dgm:pt>
    <dgm:pt modelId="{BB1D8BCA-A4F7-405F-8488-1C437EAFE513}" type="sibTrans" cxnId="{ABD08C50-2C1A-467C-9217-D5B0674D1269}">
      <dgm:prSet/>
      <dgm:spPr/>
      <dgm:t>
        <a:bodyPr/>
        <a:lstStyle/>
        <a:p>
          <a:endParaRPr lang="en-US"/>
        </a:p>
      </dgm:t>
    </dgm:pt>
    <dgm:pt modelId="{0046D981-7C93-4A94-8CB2-0D4258CD1F57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DC67FAD1-1BB2-479F-8AF3-F8154D62E03A}" type="parTrans" cxnId="{1F970D78-0DA9-4181-ABA9-CCF1C4D47328}">
      <dgm:prSet/>
      <dgm:spPr/>
      <dgm:t>
        <a:bodyPr/>
        <a:lstStyle/>
        <a:p>
          <a:endParaRPr lang="en-US"/>
        </a:p>
      </dgm:t>
    </dgm:pt>
    <dgm:pt modelId="{72089537-ECE4-4B14-B2A8-58A6C7D327D9}" type="sibTrans" cxnId="{1F970D78-0DA9-4181-ABA9-CCF1C4D47328}">
      <dgm:prSet/>
      <dgm:spPr/>
      <dgm:t>
        <a:bodyPr/>
        <a:lstStyle/>
        <a:p>
          <a:endParaRPr lang="en-US"/>
        </a:p>
      </dgm:t>
    </dgm:pt>
    <dgm:pt modelId="{B13450B7-A151-4E97-A88C-93E58ED27553}">
      <dgm:prSet phldrT="[Text]"/>
      <dgm:spPr/>
      <dgm:t>
        <a:bodyPr/>
        <a:lstStyle/>
        <a:p>
          <a:r>
            <a:rPr lang="en-US" dirty="0"/>
            <a:t>Client rules</a:t>
          </a:r>
        </a:p>
      </dgm:t>
    </dgm:pt>
    <dgm:pt modelId="{D2BD8F71-8204-4CC8-AC36-C6ADDD9BFE59}" type="parTrans" cxnId="{7339417A-830D-45E8-9102-063AC5851569}">
      <dgm:prSet/>
      <dgm:spPr/>
      <dgm:t>
        <a:bodyPr/>
        <a:lstStyle/>
        <a:p>
          <a:endParaRPr lang="en-US"/>
        </a:p>
      </dgm:t>
    </dgm:pt>
    <dgm:pt modelId="{C235CF65-38AA-4EEB-BD44-DA5D2756FC77}" type="sibTrans" cxnId="{7339417A-830D-45E8-9102-063AC5851569}">
      <dgm:prSet/>
      <dgm:spPr/>
      <dgm:t>
        <a:bodyPr/>
        <a:lstStyle/>
        <a:p>
          <a:endParaRPr lang="en-US"/>
        </a:p>
      </dgm:t>
    </dgm:pt>
    <dgm:pt modelId="{552414CE-5F12-40CC-920F-F2D68B4682F3}">
      <dgm:prSet phldrT="[Text]"/>
      <dgm:spPr/>
      <dgm:t>
        <a:bodyPr/>
        <a:lstStyle/>
        <a:p>
          <a:r>
            <a:rPr lang="en-US"/>
            <a:t>File</a:t>
          </a:r>
          <a:endParaRPr lang="en-US" dirty="0"/>
        </a:p>
      </dgm:t>
    </dgm:pt>
    <dgm:pt modelId="{6A21B8FD-1E15-46D5-981E-5134F8321C6A}" type="parTrans" cxnId="{0A8A2D51-09D6-4E92-BE25-D23A8615CC2E}">
      <dgm:prSet/>
      <dgm:spPr/>
      <dgm:t>
        <a:bodyPr/>
        <a:lstStyle/>
        <a:p>
          <a:endParaRPr lang="en-US"/>
        </a:p>
      </dgm:t>
    </dgm:pt>
    <dgm:pt modelId="{4C37547C-F45A-4EDA-A2EA-316593146DD8}" type="sibTrans" cxnId="{0A8A2D51-09D6-4E92-BE25-D23A8615CC2E}">
      <dgm:prSet/>
      <dgm:spPr/>
      <dgm:t>
        <a:bodyPr/>
        <a:lstStyle/>
        <a:p>
          <a:endParaRPr lang="en-US"/>
        </a:p>
      </dgm:t>
    </dgm:pt>
    <dgm:pt modelId="{416B7ED4-9F98-46B8-941C-385A957CE75F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EA0EAED2-2A78-40CC-B735-8110C17DE991}" type="parTrans" cxnId="{DA5263E1-EDE6-463F-82F0-C34521156F48}">
      <dgm:prSet/>
      <dgm:spPr/>
      <dgm:t>
        <a:bodyPr/>
        <a:lstStyle/>
        <a:p>
          <a:endParaRPr lang="en-US"/>
        </a:p>
      </dgm:t>
    </dgm:pt>
    <dgm:pt modelId="{D502FC62-53DC-46E9-A3B0-8A5B34D4A081}" type="sibTrans" cxnId="{DA5263E1-EDE6-463F-82F0-C34521156F48}">
      <dgm:prSet/>
      <dgm:spPr/>
      <dgm:t>
        <a:bodyPr/>
        <a:lstStyle/>
        <a:p>
          <a:endParaRPr lang="en-US"/>
        </a:p>
      </dgm:t>
    </dgm:pt>
    <dgm:pt modelId="{7FBA9787-FF79-4016-8539-206ABC1C3A75}">
      <dgm:prSet phldrT="[Text]"/>
      <dgm:spPr/>
      <dgm:t>
        <a:bodyPr/>
        <a:lstStyle/>
        <a:p>
          <a:r>
            <a:rPr lang="en-US" dirty="0"/>
            <a:t>Registry</a:t>
          </a:r>
        </a:p>
      </dgm:t>
    </dgm:pt>
    <dgm:pt modelId="{45463D71-E68B-40CC-9345-BF65E16F5824}" type="parTrans" cxnId="{03B1C1FC-383E-488E-A873-594DE27C0C34}">
      <dgm:prSet/>
      <dgm:spPr/>
      <dgm:t>
        <a:bodyPr/>
        <a:lstStyle/>
        <a:p>
          <a:endParaRPr lang="en-US"/>
        </a:p>
      </dgm:t>
    </dgm:pt>
    <dgm:pt modelId="{DAE1ACA7-195E-499D-94D1-30F661F7E210}" type="sibTrans" cxnId="{03B1C1FC-383E-488E-A873-594DE27C0C34}">
      <dgm:prSet/>
      <dgm:spPr/>
      <dgm:t>
        <a:bodyPr/>
        <a:lstStyle/>
        <a:p>
          <a:endParaRPr lang="en-US"/>
        </a:p>
      </dgm:t>
    </dgm:pt>
    <dgm:pt modelId="{EB8FF908-6188-4A63-89BB-F54EE7121323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5D418806-D579-4A56-9A17-52CA81076ADD}" type="parTrans" cxnId="{98E78866-9EC2-48A6-ABF5-2DCED3BC091C}">
      <dgm:prSet/>
      <dgm:spPr/>
      <dgm:t>
        <a:bodyPr/>
        <a:lstStyle/>
        <a:p>
          <a:endParaRPr lang="en-US"/>
        </a:p>
      </dgm:t>
    </dgm:pt>
    <dgm:pt modelId="{D2C5F9AD-3546-4A53-AAB8-47421C283A2A}" type="sibTrans" cxnId="{98E78866-9EC2-48A6-ABF5-2DCED3BC091C}">
      <dgm:prSet/>
      <dgm:spPr/>
      <dgm:t>
        <a:bodyPr/>
        <a:lstStyle/>
        <a:p>
          <a:endParaRPr lang="en-US"/>
        </a:p>
      </dgm:t>
    </dgm:pt>
    <dgm:pt modelId="{4BF75415-0936-4118-A594-EE60B50C89F6}" type="pres">
      <dgm:prSet presAssocID="{CF3D8195-EBBC-4A67-AC29-A85E89DF8B7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DD5723C-885E-4CF4-B302-860A142D0BBF}" type="pres">
      <dgm:prSet presAssocID="{6760C373-A90C-4BDA-8523-E0DA0375FD84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C2FB8FB5-7EF5-4F59-B1FF-AFD452774B18}" type="pres">
      <dgm:prSet presAssocID="{6760C373-A90C-4BDA-8523-E0DA0375FD84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46A31BAA-3137-48C8-970B-9B7BFBE3787D}" type="pres">
      <dgm:prSet presAssocID="{5D07AA9C-B3CB-472F-B931-D94338C7F78E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7079AFDE-5CFE-4DB6-9EFB-76502A60C595}" type="pres">
      <dgm:prSet presAssocID="{5D07AA9C-B3CB-472F-B931-D94338C7F78E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22B06436-4CE2-42FD-8154-1C41D5A4962B}" type="pres">
      <dgm:prSet presAssocID="{3DF125B6-FB7E-4D06-91A9-5AC931A4A00C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44B7FCB7-C946-473E-8D4E-5C1F7C2EA975}" type="pres">
      <dgm:prSet presAssocID="{3DF125B6-FB7E-4D06-91A9-5AC931A4A00C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29648F10-EC27-4F09-B908-8DB8D0FFF1BA}" type="pres">
      <dgm:prSet presAssocID="{B13450B7-A151-4E97-A88C-93E58ED27553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03168D5C-114C-46B5-B1E7-9B674F2F448D}" type="pres">
      <dgm:prSet presAssocID="{B13450B7-A151-4E97-A88C-93E58ED27553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72AC201-881A-4C19-A483-FD90AEAA5190}" type="presOf" srcId="{5D07AA9C-B3CB-472F-B931-D94338C7F78E}" destId="{46A31BAA-3137-48C8-970B-9B7BFBE3787D}" srcOrd="0" destOrd="0" presId="urn:microsoft.com/office/officeart/2009/3/layout/IncreasingArrowsProcess"/>
    <dgm:cxn modelId="{B3738D05-7E62-4D0D-AC42-D162A4EC8A38}" type="presOf" srcId="{3DF125B6-FB7E-4D06-91A9-5AC931A4A00C}" destId="{22B06436-4CE2-42FD-8154-1C41D5A4962B}" srcOrd="0" destOrd="0" presId="urn:microsoft.com/office/officeart/2009/3/layout/IncreasingArrowsProcess"/>
    <dgm:cxn modelId="{7826FB08-3C71-450D-B02E-813C55758FAE}" type="presOf" srcId="{6760C373-A90C-4BDA-8523-E0DA0375FD84}" destId="{6DD5723C-885E-4CF4-B302-860A142D0BBF}" srcOrd="0" destOrd="0" presId="urn:microsoft.com/office/officeart/2009/3/layout/IncreasingArrowsProcess"/>
    <dgm:cxn modelId="{F2331A0A-1563-4B3F-86DE-847240D90175}" type="presOf" srcId="{0046D981-7C93-4A94-8CB2-0D4258CD1F57}" destId="{44B7FCB7-C946-473E-8D4E-5C1F7C2EA975}" srcOrd="0" destOrd="3" presId="urn:microsoft.com/office/officeart/2009/3/layout/IncreasingArrowsProcess"/>
    <dgm:cxn modelId="{38BFFC0A-61A8-41C9-B6C1-6C72589753D8}" srcId="{6760C373-A90C-4BDA-8523-E0DA0375FD84}" destId="{75EB03E0-550B-4D11-9CCB-7F9F4C67857B}" srcOrd="2" destOrd="0" parTransId="{C2889D17-43D8-4CE7-AAE4-E63E753503B8}" sibTransId="{8E3B2FDA-9A77-4707-A49D-EC03185221A0}"/>
    <dgm:cxn modelId="{1ED2A40B-4C46-4BE2-8EF2-951027BD14E7}" type="presOf" srcId="{7FBA9787-FF79-4016-8539-206ABC1C3A75}" destId="{03168D5C-114C-46B5-B1E7-9B674F2F448D}" srcOrd="0" destOrd="2" presId="urn:microsoft.com/office/officeart/2009/3/layout/IncreasingArrowsProcess"/>
    <dgm:cxn modelId="{73EEFE14-3852-49D5-83C6-9CBA469130B6}" srcId="{6760C373-A90C-4BDA-8523-E0DA0375FD84}" destId="{784945BB-3701-4D53-B960-17163F5A3D58}" srcOrd="0" destOrd="0" parTransId="{113FF1BC-A6CA-4B40-93CE-900BDAFCDE24}" sibTransId="{4B1B152F-D33C-4BD3-A72D-A685110CE6F2}"/>
    <dgm:cxn modelId="{0D344221-F398-4111-B961-E41B5FFA3130}" srcId="{6760C373-A90C-4BDA-8523-E0DA0375FD84}" destId="{299EBFB1-2E57-451B-BD34-7B158B59B217}" srcOrd="3" destOrd="0" parTransId="{FC3DF46E-ECFF-4450-9046-74375D17B9A0}" sibTransId="{3F2E0263-EB6F-4134-BF68-4B414FB97D21}"/>
    <dgm:cxn modelId="{F470EC62-E45A-49F2-87AC-6D3EBD064888}" type="presOf" srcId="{75EB03E0-550B-4D11-9CCB-7F9F4C67857B}" destId="{C2FB8FB5-7EF5-4F59-B1FF-AFD452774B18}" srcOrd="0" destOrd="2" presId="urn:microsoft.com/office/officeart/2009/3/layout/IncreasingArrowsProcess"/>
    <dgm:cxn modelId="{98E78866-9EC2-48A6-ABF5-2DCED3BC091C}" srcId="{B13450B7-A151-4E97-A88C-93E58ED27553}" destId="{EB8FF908-6188-4A63-89BB-F54EE7121323}" srcOrd="3" destOrd="0" parTransId="{5D418806-D579-4A56-9A17-52CA81076ADD}" sibTransId="{D2C5F9AD-3546-4A53-AAB8-47421C283A2A}"/>
    <dgm:cxn modelId="{750C8F69-6D64-404D-9373-5E6590D973E4}" type="presOf" srcId="{416B7ED4-9F98-46B8-941C-385A957CE75F}" destId="{03168D5C-114C-46B5-B1E7-9B674F2F448D}" srcOrd="0" destOrd="1" presId="urn:microsoft.com/office/officeart/2009/3/layout/IncreasingArrowsProcess"/>
    <dgm:cxn modelId="{8B3CA34A-5799-4D68-A69D-9D905FB6773F}" srcId="{3DF125B6-FB7E-4D06-91A9-5AC931A4A00C}" destId="{1423B32B-9AA6-4C7A-B395-212F32F52413}" srcOrd="1" destOrd="0" parTransId="{CD74E301-8ABD-4DF4-8C70-4A81133C3AC3}" sibTransId="{07E09FAE-F54A-4DBE-9EE4-AA308D0FD83E}"/>
    <dgm:cxn modelId="{1D943A4B-61AF-4E18-BE13-BD9957D9A6CB}" type="presOf" srcId="{1A7D0EFF-D28E-4E62-B489-5CC0F4F71456}" destId="{44B7FCB7-C946-473E-8D4E-5C1F7C2EA975}" srcOrd="0" destOrd="2" presId="urn:microsoft.com/office/officeart/2009/3/layout/IncreasingArrowsProcess"/>
    <dgm:cxn modelId="{ABD08C50-2C1A-467C-9217-D5B0674D1269}" srcId="{3DF125B6-FB7E-4D06-91A9-5AC931A4A00C}" destId="{1A7D0EFF-D28E-4E62-B489-5CC0F4F71456}" srcOrd="2" destOrd="0" parTransId="{A5C699FC-B31C-46DF-BA37-0845C941AB02}" sibTransId="{BB1D8BCA-A4F7-405F-8488-1C437EAFE513}"/>
    <dgm:cxn modelId="{0A8A2D51-09D6-4E92-BE25-D23A8615CC2E}" srcId="{B13450B7-A151-4E97-A88C-93E58ED27553}" destId="{552414CE-5F12-40CC-920F-F2D68B4682F3}" srcOrd="0" destOrd="0" parTransId="{6A21B8FD-1E15-46D5-981E-5134F8321C6A}" sibTransId="{4C37547C-F45A-4EDA-A2EA-316593146DD8}"/>
    <dgm:cxn modelId="{032A6355-175A-469F-A880-B0DD48553104}" type="presOf" srcId="{4D29F4AC-6E42-45C3-A34E-1AFAD8AB9A11}" destId="{C2FB8FB5-7EF5-4F59-B1FF-AFD452774B18}" srcOrd="0" destOrd="1" presId="urn:microsoft.com/office/officeart/2009/3/layout/IncreasingArrowsProcess"/>
    <dgm:cxn modelId="{212D6F56-0AD1-440B-A89A-619E8559551C}" srcId="{5D07AA9C-B3CB-472F-B931-D94338C7F78E}" destId="{4AB628AB-D234-4280-9A64-FC0DF9CA63D7}" srcOrd="2" destOrd="0" parTransId="{088E359B-F79A-4C91-826A-A9697F502202}" sibTransId="{06236D3E-F5ED-404C-B62A-604960D14911}"/>
    <dgm:cxn modelId="{1F970D78-0DA9-4181-ABA9-CCF1C4D47328}" srcId="{3DF125B6-FB7E-4D06-91A9-5AC931A4A00C}" destId="{0046D981-7C93-4A94-8CB2-0D4258CD1F57}" srcOrd="3" destOrd="0" parTransId="{DC67FAD1-1BB2-479F-8AF3-F8154D62E03A}" sibTransId="{72089537-ECE4-4B14-B2A8-58A6C7D327D9}"/>
    <dgm:cxn modelId="{7339417A-830D-45E8-9102-063AC5851569}" srcId="{CF3D8195-EBBC-4A67-AC29-A85E89DF8B7F}" destId="{B13450B7-A151-4E97-A88C-93E58ED27553}" srcOrd="3" destOrd="0" parTransId="{D2BD8F71-8204-4CC8-AC36-C6ADDD9BFE59}" sibTransId="{C235CF65-38AA-4EEB-BD44-DA5D2756FC77}"/>
    <dgm:cxn modelId="{ED8CE17A-52CA-4139-B2A2-99E36E39D500}" srcId="{5D07AA9C-B3CB-472F-B931-D94338C7F78E}" destId="{58BE7CF3-7C80-4BFF-8515-725C0DBA8A06}" srcOrd="1" destOrd="0" parTransId="{E8BB3E52-D054-4ACA-AE30-961585B83EFA}" sibTransId="{57807187-4340-4EE4-972F-D18465E103DD}"/>
    <dgm:cxn modelId="{3CFC0F82-88DA-4E61-97BA-E33A760A0D40}" srcId="{CF3D8195-EBBC-4A67-AC29-A85E89DF8B7F}" destId="{6760C373-A90C-4BDA-8523-E0DA0375FD84}" srcOrd="0" destOrd="0" parTransId="{D1FBDCB6-00E6-470C-9689-53A39A0FB4AE}" sibTransId="{B84C64D8-3BEC-4930-8E2E-EC9710A6E113}"/>
    <dgm:cxn modelId="{0222E783-57D5-4B02-B229-B19FF234F6AC}" srcId="{CF3D8195-EBBC-4A67-AC29-A85E89DF8B7F}" destId="{5D07AA9C-B3CB-472F-B931-D94338C7F78E}" srcOrd="1" destOrd="0" parTransId="{9830D967-DC27-44FE-91C3-4F3FC6ED978D}" sibTransId="{F10C22A1-F17C-4B60-9471-AC6DD5B7380B}"/>
    <dgm:cxn modelId="{6C1B3D88-F12A-405A-9EB2-8ED36ED96119}" type="presOf" srcId="{FE06FCEB-2AB4-42F7-ACA8-A0038CEBA16C}" destId="{44B7FCB7-C946-473E-8D4E-5C1F7C2EA975}" srcOrd="0" destOrd="0" presId="urn:microsoft.com/office/officeart/2009/3/layout/IncreasingArrowsProcess"/>
    <dgm:cxn modelId="{96AE5889-1DD9-4694-9F1E-FF53A8D5C2A4}" srcId="{3DF125B6-FB7E-4D06-91A9-5AC931A4A00C}" destId="{FE06FCEB-2AB4-42F7-ACA8-A0038CEBA16C}" srcOrd="0" destOrd="0" parTransId="{3663DBA1-F4D9-45CD-AC60-F4146FBA3DC5}" sibTransId="{9BAD56D7-174D-4EBB-8474-26124F6B413E}"/>
    <dgm:cxn modelId="{CCCA0191-91AA-4EB9-A333-2A3AF0833BF4}" srcId="{5D07AA9C-B3CB-472F-B931-D94338C7F78E}" destId="{79A63BE4-6F45-40F4-B490-B65FA0DFA79D}" srcOrd="0" destOrd="0" parTransId="{2CE5AE9C-FBED-4C0C-8C51-518FAC9BE1F8}" sibTransId="{2CCFC2AC-4DB3-4E1D-93B2-EE2BC0B1C801}"/>
    <dgm:cxn modelId="{1FCFB595-9E08-4551-992B-AF41F6786C78}" type="presOf" srcId="{CF3D8195-EBBC-4A67-AC29-A85E89DF8B7F}" destId="{4BF75415-0936-4118-A594-EE60B50C89F6}" srcOrd="0" destOrd="0" presId="urn:microsoft.com/office/officeart/2009/3/layout/IncreasingArrowsProcess"/>
    <dgm:cxn modelId="{D3586CA4-B121-48DC-B645-10A970A41E06}" type="presOf" srcId="{79A63BE4-6F45-40F4-B490-B65FA0DFA79D}" destId="{7079AFDE-5CFE-4DB6-9EFB-76502A60C595}" srcOrd="0" destOrd="0" presId="urn:microsoft.com/office/officeart/2009/3/layout/IncreasingArrowsProcess"/>
    <dgm:cxn modelId="{AA93CBA7-84E5-49A7-8078-5AA3B81918AB}" srcId="{5D07AA9C-B3CB-472F-B931-D94338C7F78E}" destId="{B8C84086-B473-437E-ADB2-F89CED159211}" srcOrd="3" destOrd="0" parTransId="{DD5F7DE5-8638-42E1-9EA2-954B13DE47B8}" sibTransId="{247B6E45-8AB3-437A-B036-D5C4FCEB8B68}"/>
    <dgm:cxn modelId="{569368AC-AEFD-4410-8017-BE8327BF0ED3}" type="presOf" srcId="{EB8FF908-6188-4A63-89BB-F54EE7121323}" destId="{03168D5C-114C-46B5-B1E7-9B674F2F448D}" srcOrd="0" destOrd="3" presId="urn:microsoft.com/office/officeart/2009/3/layout/IncreasingArrowsProcess"/>
    <dgm:cxn modelId="{FD81CDAF-42E1-40F3-8D86-F6F02E487CD9}" srcId="{6760C373-A90C-4BDA-8523-E0DA0375FD84}" destId="{4D29F4AC-6E42-45C3-A34E-1AFAD8AB9A11}" srcOrd="1" destOrd="0" parTransId="{A0A8AA72-A586-47F0-8528-40BCD77AF2C3}" sibTransId="{0E223A0D-0B28-4E8A-9FB2-085EFAC897A3}"/>
    <dgm:cxn modelId="{7F0C3BB1-825B-463B-AD0E-5C4051DD9F06}" type="presOf" srcId="{B13450B7-A151-4E97-A88C-93E58ED27553}" destId="{29648F10-EC27-4F09-B908-8DB8D0FFF1BA}" srcOrd="0" destOrd="0" presId="urn:microsoft.com/office/officeart/2009/3/layout/IncreasingArrowsProcess"/>
    <dgm:cxn modelId="{A55C0BBF-74A4-4664-A845-F8FF10F4E42C}" type="presOf" srcId="{1423B32B-9AA6-4C7A-B395-212F32F52413}" destId="{44B7FCB7-C946-473E-8D4E-5C1F7C2EA975}" srcOrd="0" destOrd="1" presId="urn:microsoft.com/office/officeart/2009/3/layout/IncreasingArrowsProcess"/>
    <dgm:cxn modelId="{F7F417C0-F029-4367-AC90-27A79BB06976}" type="presOf" srcId="{784945BB-3701-4D53-B960-17163F5A3D58}" destId="{C2FB8FB5-7EF5-4F59-B1FF-AFD452774B18}" srcOrd="0" destOrd="0" presId="urn:microsoft.com/office/officeart/2009/3/layout/IncreasingArrowsProcess"/>
    <dgm:cxn modelId="{D2697EC1-62CA-4BD2-917E-61CE9625928D}" type="presOf" srcId="{4AB628AB-D234-4280-9A64-FC0DF9CA63D7}" destId="{7079AFDE-5CFE-4DB6-9EFB-76502A60C595}" srcOrd="0" destOrd="2" presId="urn:microsoft.com/office/officeart/2009/3/layout/IncreasingArrowsProcess"/>
    <dgm:cxn modelId="{42CBE9D1-FCC4-40D3-A16C-19ABDA152E65}" type="presOf" srcId="{552414CE-5F12-40CC-920F-F2D68B4682F3}" destId="{03168D5C-114C-46B5-B1E7-9B674F2F448D}" srcOrd="0" destOrd="0" presId="urn:microsoft.com/office/officeart/2009/3/layout/IncreasingArrowsProcess"/>
    <dgm:cxn modelId="{7BA910D9-61FC-4C4F-8314-1A6C3329C9D4}" srcId="{CF3D8195-EBBC-4A67-AC29-A85E89DF8B7F}" destId="{3DF125B6-FB7E-4D06-91A9-5AC931A4A00C}" srcOrd="2" destOrd="0" parTransId="{F95FCECF-8BEA-4911-8960-BF6DE1ADB5C5}" sibTransId="{B2DDF152-ABA3-47EC-A5B9-048A206A987E}"/>
    <dgm:cxn modelId="{DA5263E1-EDE6-463F-82F0-C34521156F48}" srcId="{B13450B7-A151-4E97-A88C-93E58ED27553}" destId="{416B7ED4-9F98-46B8-941C-385A957CE75F}" srcOrd="1" destOrd="0" parTransId="{EA0EAED2-2A78-40CC-B735-8110C17DE991}" sibTransId="{D502FC62-53DC-46E9-A3B0-8A5B34D4A081}"/>
    <dgm:cxn modelId="{28A80DEE-1239-41F6-9CF4-BBB629AF2521}" type="presOf" srcId="{299EBFB1-2E57-451B-BD34-7B158B59B217}" destId="{C2FB8FB5-7EF5-4F59-B1FF-AFD452774B18}" srcOrd="0" destOrd="3" presId="urn:microsoft.com/office/officeart/2009/3/layout/IncreasingArrowsProcess"/>
    <dgm:cxn modelId="{050067F1-D7EF-459E-A44B-0AB62C3FA1A3}" type="presOf" srcId="{58BE7CF3-7C80-4BFF-8515-725C0DBA8A06}" destId="{7079AFDE-5CFE-4DB6-9EFB-76502A60C595}" srcOrd="0" destOrd="1" presId="urn:microsoft.com/office/officeart/2009/3/layout/IncreasingArrowsProcess"/>
    <dgm:cxn modelId="{143185F5-9B98-492C-9B34-6C50A7BD038C}" type="presOf" srcId="{B8C84086-B473-437E-ADB2-F89CED159211}" destId="{7079AFDE-5CFE-4DB6-9EFB-76502A60C595}" srcOrd="0" destOrd="3" presId="urn:microsoft.com/office/officeart/2009/3/layout/IncreasingArrowsProcess"/>
    <dgm:cxn modelId="{03B1C1FC-383E-488E-A873-594DE27C0C34}" srcId="{B13450B7-A151-4E97-A88C-93E58ED27553}" destId="{7FBA9787-FF79-4016-8539-206ABC1C3A75}" srcOrd="2" destOrd="0" parTransId="{45463D71-E68B-40CC-9345-BF65E16F5824}" sibTransId="{DAE1ACA7-195E-499D-94D1-30F661F7E210}"/>
    <dgm:cxn modelId="{BC0934ED-99C7-4711-B7EC-FD94B694BBAE}" type="presParOf" srcId="{4BF75415-0936-4118-A594-EE60B50C89F6}" destId="{6DD5723C-885E-4CF4-B302-860A142D0BBF}" srcOrd="0" destOrd="0" presId="urn:microsoft.com/office/officeart/2009/3/layout/IncreasingArrowsProcess"/>
    <dgm:cxn modelId="{F5062673-96A0-4833-A328-46DC9703089C}" type="presParOf" srcId="{4BF75415-0936-4118-A594-EE60B50C89F6}" destId="{C2FB8FB5-7EF5-4F59-B1FF-AFD452774B18}" srcOrd="1" destOrd="0" presId="urn:microsoft.com/office/officeart/2009/3/layout/IncreasingArrowsProcess"/>
    <dgm:cxn modelId="{1CBEC5E2-FACB-44A5-BD6B-5B2CA1389216}" type="presParOf" srcId="{4BF75415-0936-4118-A594-EE60B50C89F6}" destId="{46A31BAA-3137-48C8-970B-9B7BFBE3787D}" srcOrd="2" destOrd="0" presId="urn:microsoft.com/office/officeart/2009/3/layout/IncreasingArrowsProcess"/>
    <dgm:cxn modelId="{3475EA21-2EFE-4D51-869F-B3734C8EB01E}" type="presParOf" srcId="{4BF75415-0936-4118-A594-EE60B50C89F6}" destId="{7079AFDE-5CFE-4DB6-9EFB-76502A60C595}" srcOrd="3" destOrd="0" presId="urn:microsoft.com/office/officeart/2009/3/layout/IncreasingArrowsProcess"/>
    <dgm:cxn modelId="{884B805C-C248-4748-B229-946BA69AAC7D}" type="presParOf" srcId="{4BF75415-0936-4118-A594-EE60B50C89F6}" destId="{22B06436-4CE2-42FD-8154-1C41D5A4962B}" srcOrd="4" destOrd="0" presId="urn:microsoft.com/office/officeart/2009/3/layout/IncreasingArrowsProcess"/>
    <dgm:cxn modelId="{2E283976-942D-4CA5-95A7-EFFC5ABFF9F8}" type="presParOf" srcId="{4BF75415-0936-4118-A594-EE60B50C89F6}" destId="{44B7FCB7-C946-473E-8D4E-5C1F7C2EA975}" srcOrd="5" destOrd="0" presId="urn:microsoft.com/office/officeart/2009/3/layout/IncreasingArrowsProcess"/>
    <dgm:cxn modelId="{1706DAB7-1EDE-43F0-8478-BE7006061C2E}" type="presParOf" srcId="{4BF75415-0936-4118-A594-EE60B50C89F6}" destId="{29648F10-EC27-4F09-B908-8DB8D0FFF1BA}" srcOrd="6" destOrd="0" presId="urn:microsoft.com/office/officeart/2009/3/layout/IncreasingArrowsProcess"/>
    <dgm:cxn modelId="{0987B849-605E-430E-B2A9-F35C78F8624E}" type="presParOf" srcId="{4BF75415-0936-4118-A594-EE60B50C89F6}" destId="{03168D5C-114C-46B5-B1E7-9B674F2F448D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57136-0338-43A7-814B-856736621450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DAC99-D857-474C-B79B-1CA665C672E1}">
      <dgm:prSet phldrT="[Text]"/>
      <dgm:spPr/>
      <dgm:t>
        <a:bodyPr/>
        <a:lstStyle/>
        <a:p>
          <a:r>
            <a:rPr lang="en-US" dirty="0" err="1"/>
            <a:t>ElasticSearch</a:t>
          </a:r>
          <a:r>
            <a:rPr lang="en-US" dirty="0"/>
            <a:t> Cluster</a:t>
          </a:r>
        </a:p>
      </dgm:t>
    </dgm:pt>
    <dgm:pt modelId="{E5A89D82-05D7-4618-99EC-8BAE59801E29}" type="parTrans" cxnId="{4AAC0BC2-98AA-4130-8CE3-95FCA80048C0}">
      <dgm:prSet/>
      <dgm:spPr/>
      <dgm:t>
        <a:bodyPr/>
        <a:lstStyle/>
        <a:p>
          <a:endParaRPr lang="en-US"/>
        </a:p>
      </dgm:t>
    </dgm:pt>
    <dgm:pt modelId="{865AE485-9E74-491B-AE52-8BF2EA671DFC}" type="sibTrans" cxnId="{4AAC0BC2-98AA-4130-8CE3-95FCA80048C0}">
      <dgm:prSet/>
      <dgm:spPr/>
      <dgm:t>
        <a:bodyPr/>
        <a:lstStyle/>
        <a:p>
          <a:endParaRPr lang="en-US"/>
        </a:p>
      </dgm:t>
    </dgm:pt>
    <dgm:pt modelId="{67A3B91B-8B86-486F-9688-232E67F86D83}">
      <dgm:prSet phldrT="[Text]"/>
      <dgm:spPr/>
      <dgm:t>
        <a:bodyPr/>
        <a:lstStyle/>
        <a:p>
          <a:r>
            <a:rPr lang="en-US" dirty="0"/>
            <a:t>Log server</a:t>
          </a:r>
        </a:p>
      </dgm:t>
    </dgm:pt>
    <dgm:pt modelId="{848675C1-CB99-4227-8763-11D06C787C61}" type="parTrans" cxnId="{517FD11E-EE1D-4066-BD64-4A6177E104B8}">
      <dgm:prSet/>
      <dgm:spPr/>
      <dgm:t>
        <a:bodyPr/>
        <a:lstStyle/>
        <a:p>
          <a:endParaRPr lang="en-US"/>
        </a:p>
      </dgm:t>
    </dgm:pt>
    <dgm:pt modelId="{8615B466-0135-47CD-B574-CB037D6B4F12}" type="sibTrans" cxnId="{517FD11E-EE1D-4066-BD64-4A6177E104B8}">
      <dgm:prSet/>
      <dgm:spPr/>
      <dgm:t>
        <a:bodyPr/>
        <a:lstStyle/>
        <a:p>
          <a:endParaRPr lang="en-US"/>
        </a:p>
      </dgm:t>
    </dgm:pt>
    <dgm:pt modelId="{5227A9F3-EA8D-4A49-8873-56B9A3F1E178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0A1DBE3F-F93A-4C77-BF52-D59EA220B57C}" type="parTrans" cxnId="{21778FA5-D3E8-4A3D-8E43-3AA774B000A2}">
      <dgm:prSet/>
      <dgm:spPr/>
      <dgm:t>
        <a:bodyPr/>
        <a:lstStyle/>
        <a:p>
          <a:endParaRPr lang="en-US"/>
        </a:p>
      </dgm:t>
    </dgm:pt>
    <dgm:pt modelId="{16F29CE4-EC7A-47E0-8F24-31B59953E3EE}" type="sibTrans" cxnId="{21778FA5-D3E8-4A3D-8E43-3AA774B000A2}">
      <dgm:prSet/>
      <dgm:spPr/>
      <dgm:t>
        <a:bodyPr/>
        <a:lstStyle/>
        <a:p>
          <a:endParaRPr lang="en-US"/>
        </a:p>
      </dgm:t>
    </dgm:pt>
    <dgm:pt modelId="{C1C2E7F6-49B4-4835-8C33-6EB28B94928F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CB7C5AB4-D8D0-4181-8F83-EDABE16E1F49}" type="parTrans" cxnId="{4ED384AB-ABF8-4EFF-B061-E6DA113E0853}">
      <dgm:prSet/>
      <dgm:spPr/>
      <dgm:t>
        <a:bodyPr/>
        <a:lstStyle/>
        <a:p>
          <a:endParaRPr lang="en-US"/>
        </a:p>
      </dgm:t>
    </dgm:pt>
    <dgm:pt modelId="{69FA024C-6664-44CB-93D4-BFFA459D05E7}" type="sibTrans" cxnId="{4ED384AB-ABF8-4EFF-B061-E6DA113E0853}">
      <dgm:prSet/>
      <dgm:spPr/>
      <dgm:t>
        <a:bodyPr/>
        <a:lstStyle/>
        <a:p>
          <a:endParaRPr lang="en-US"/>
        </a:p>
      </dgm:t>
    </dgm:pt>
    <dgm:pt modelId="{BB828538-A19A-4C03-ACC0-4A3423E4F106}">
      <dgm:prSet phldrT="[Text]"/>
      <dgm:spPr/>
      <dgm:t>
        <a:bodyPr/>
        <a:lstStyle/>
        <a:p>
          <a:r>
            <a:rPr lang="en-US" dirty="0"/>
            <a:t>Log Server</a:t>
          </a:r>
        </a:p>
      </dgm:t>
    </dgm:pt>
    <dgm:pt modelId="{5B706EEF-AF80-4167-B85B-E493DB662D37}" type="parTrans" cxnId="{1029C338-F15B-45F8-BCDF-49F97739FB02}">
      <dgm:prSet/>
      <dgm:spPr/>
      <dgm:t>
        <a:bodyPr/>
        <a:lstStyle/>
        <a:p>
          <a:endParaRPr lang="en-US"/>
        </a:p>
      </dgm:t>
    </dgm:pt>
    <dgm:pt modelId="{F9383210-9F95-4AF9-A51F-74CA1755F716}" type="sibTrans" cxnId="{1029C338-F15B-45F8-BCDF-49F97739FB02}">
      <dgm:prSet/>
      <dgm:spPr/>
      <dgm:t>
        <a:bodyPr/>
        <a:lstStyle/>
        <a:p>
          <a:endParaRPr lang="en-US"/>
        </a:p>
      </dgm:t>
    </dgm:pt>
    <dgm:pt modelId="{F48F105B-26D6-456D-AD1C-D3379D8014ED}">
      <dgm:prSet phldrT="[Text]"/>
      <dgm:spPr/>
      <dgm:t>
        <a:bodyPr/>
        <a:lstStyle/>
        <a:p>
          <a:r>
            <a:rPr lang="en-US" dirty="0"/>
            <a:t>[…]</a:t>
          </a:r>
        </a:p>
      </dgm:t>
    </dgm:pt>
    <dgm:pt modelId="{DC41C347-554E-4CDF-A3C8-DA153F5A24E3}" type="parTrans" cxnId="{5651B811-9BEA-4303-B6A1-47682A114484}">
      <dgm:prSet/>
      <dgm:spPr/>
      <dgm:t>
        <a:bodyPr/>
        <a:lstStyle/>
        <a:p>
          <a:endParaRPr lang="en-US"/>
        </a:p>
      </dgm:t>
    </dgm:pt>
    <dgm:pt modelId="{C7C8EA7E-93C9-4360-9B05-F5734214BC23}" type="sibTrans" cxnId="{5651B811-9BEA-4303-B6A1-47682A114484}">
      <dgm:prSet/>
      <dgm:spPr/>
      <dgm:t>
        <a:bodyPr/>
        <a:lstStyle/>
        <a:p>
          <a:endParaRPr lang="en-US"/>
        </a:p>
      </dgm:t>
    </dgm:pt>
    <dgm:pt modelId="{E3248852-476C-4E5A-9A88-D134E099F84E}">
      <dgm:prSet phldrT="[Text]"/>
      <dgm:spPr/>
      <dgm:t>
        <a:bodyPr/>
        <a:lstStyle/>
        <a:p>
          <a:r>
            <a:rPr lang="en-US" dirty="0"/>
            <a:t>Registry</a:t>
          </a:r>
        </a:p>
      </dgm:t>
    </dgm:pt>
    <dgm:pt modelId="{EE10E78E-CC9A-4BAE-AB88-5AE77CDF6218}" type="parTrans" cxnId="{FB4C0785-D999-4F78-B8D5-A77813451F1B}">
      <dgm:prSet/>
      <dgm:spPr/>
      <dgm:t>
        <a:bodyPr/>
        <a:lstStyle/>
        <a:p>
          <a:endParaRPr lang="en-US"/>
        </a:p>
      </dgm:t>
    </dgm:pt>
    <dgm:pt modelId="{3B1E360A-06FB-40CA-A56F-FA41A7E98680}" type="sibTrans" cxnId="{FB4C0785-D999-4F78-B8D5-A77813451F1B}">
      <dgm:prSet/>
      <dgm:spPr/>
      <dgm:t>
        <a:bodyPr/>
        <a:lstStyle/>
        <a:p>
          <a:endParaRPr lang="en-US"/>
        </a:p>
      </dgm:t>
    </dgm:pt>
    <dgm:pt modelId="{ADD667FA-F488-443B-A745-94E047DEB23D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4097B6BF-6117-42E7-8AEA-EC698AD87CFC}" type="parTrans" cxnId="{62D2DF76-E7ED-4D31-873E-0BCC4D4EA667}">
      <dgm:prSet/>
      <dgm:spPr/>
      <dgm:t>
        <a:bodyPr/>
        <a:lstStyle/>
        <a:p>
          <a:endParaRPr lang="en-US"/>
        </a:p>
      </dgm:t>
    </dgm:pt>
    <dgm:pt modelId="{394F07EC-773A-4A39-82C0-AABCEB39C86E}" type="sibTrans" cxnId="{62D2DF76-E7ED-4D31-873E-0BCC4D4EA667}">
      <dgm:prSet/>
      <dgm:spPr/>
      <dgm:t>
        <a:bodyPr/>
        <a:lstStyle/>
        <a:p>
          <a:endParaRPr lang="en-US"/>
        </a:p>
      </dgm:t>
    </dgm:pt>
    <dgm:pt modelId="{91691366-87E5-4451-8FE0-CB11DAB08C7D}">
      <dgm:prSet phldrT="[Text]"/>
      <dgm:spPr/>
      <dgm:t>
        <a:bodyPr/>
        <a:lstStyle/>
        <a:p>
          <a:r>
            <a:rPr lang="en-US" dirty="0"/>
            <a:t>Log event</a:t>
          </a:r>
        </a:p>
      </dgm:t>
    </dgm:pt>
    <dgm:pt modelId="{B3A5783C-8FDD-4FB5-979B-8AF07C174BCA}" type="parTrans" cxnId="{A0932989-FA8A-438F-8879-D521CCFEBE0F}">
      <dgm:prSet/>
      <dgm:spPr/>
      <dgm:t>
        <a:bodyPr/>
        <a:lstStyle/>
        <a:p>
          <a:endParaRPr lang="en-US"/>
        </a:p>
      </dgm:t>
    </dgm:pt>
    <dgm:pt modelId="{5E7E704D-D95B-4D63-8035-9BF7F0A3ACBD}" type="sibTrans" cxnId="{A0932989-FA8A-438F-8879-D521CCFEBE0F}">
      <dgm:prSet/>
      <dgm:spPr/>
      <dgm:t>
        <a:bodyPr/>
        <a:lstStyle/>
        <a:p>
          <a:endParaRPr lang="en-US"/>
        </a:p>
      </dgm:t>
    </dgm:pt>
    <dgm:pt modelId="{EFAE965D-445F-493A-8D5B-72CD45515508}">
      <dgm:prSet phldrT="[Text]"/>
      <dgm:spPr/>
      <dgm:t>
        <a:bodyPr/>
        <a:lstStyle/>
        <a:p>
          <a:r>
            <a:rPr lang="en-US" dirty="0"/>
            <a:t>Log event</a:t>
          </a:r>
        </a:p>
      </dgm:t>
    </dgm:pt>
    <dgm:pt modelId="{7A5BC078-308C-468D-AFAA-1365B285B549}" type="parTrans" cxnId="{E5BF9C9B-F447-46B2-B0A5-2BD90D73363E}">
      <dgm:prSet/>
      <dgm:spPr/>
      <dgm:t>
        <a:bodyPr/>
        <a:lstStyle/>
        <a:p>
          <a:endParaRPr lang="en-US"/>
        </a:p>
      </dgm:t>
    </dgm:pt>
    <dgm:pt modelId="{9C8A4FB2-FB78-4ABB-9AC5-83C57A46D68A}" type="sibTrans" cxnId="{E5BF9C9B-F447-46B2-B0A5-2BD90D73363E}">
      <dgm:prSet/>
      <dgm:spPr/>
      <dgm:t>
        <a:bodyPr/>
        <a:lstStyle/>
        <a:p>
          <a:endParaRPr lang="en-US"/>
        </a:p>
      </dgm:t>
    </dgm:pt>
    <dgm:pt modelId="{FB27FD6B-3722-412C-ABA0-01247353968C}">
      <dgm:prSet phldrT="[Text]"/>
      <dgm:spPr/>
      <dgm:t>
        <a:bodyPr/>
        <a:lstStyle/>
        <a:p>
          <a:r>
            <a:rPr lang="en-US" dirty="0"/>
            <a:t>Log event</a:t>
          </a:r>
        </a:p>
      </dgm:t>
    </dgm:pt>
    <dgm:pt modelId="{9BA46B57-1890-4919-962A-085810B47D99}" type="parTrans" cxnId="{EA13080B-4290-49DB-BB87-B7A49AF5200F}">
      <dgm:prSet/>
      <dgm:spPr/>
      <dgm:t>
        <a:bodyPr/>
        <a:lstStyle/>
        <a:p>
          <a:endParaRPr lang="en-US"/>
        </a:p>
      </dgm:t>
    </dgm:pt>
    <dgm:pt modelId="{0BB85607-D0ED-4576-B66F-505680E4026C}" type="sibTrans" cxnId="{EA13080B-4290-49DB-BB87-B7A49AF5200F}">
      <dgm:prSet/>
      <dgm:spPr/>
      <dgm:t>
        <a:bodyPr/>
        <a:lstStyle/>
        <a:p>
          <a:endParaRPr lang="en-US"/>
        </a:p>
      </dgm:t>
    </dgm:pt>
    <dgm:pt modelId="{B1F73439-4B71-49B9-8C89-06A81AC1E09E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BFA48B98-C301-4461-9663-FCB5F456B8B0}" type="parTrans" cxnId="{3B531890-721B-41D2-A3B1-918CCEB8FD8A}">
      <dgm:prSet/>
      <dgm:spPr/>
      <dgm:t>
        <a:bodyPr/>
        <a:lstStyle/>
        <a:p>
          <a:endParaRPr lang="en-US"/>
        </a:p>
      </dgm:t>
    </dgm:pt>
    <dgm:pt modelId="{64D01800-26D1-42B1-A5DC-2594314BEE1A}" type="sibTrans" cxnId="{3B531890-721B-41D2-A3B1-918CCEB8FD8A}">
      <dgm:prSet/>
      <dgm:spPr/>
      <dgm:t>
        <a:bodyPr/>
        <a:lstStyle/>
        <a:p>
          <a:endParaRPr lang="en-US"/>
        </a:p>
      </dgm:t>
    </dgm:pt>
    <dgm:pt modelId="{9C2C4A51-6B52-49B8-B27F-6CA78579747C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8F48DDC6-A23C-4C84-8ED6-A145FCCF22A2}" type="parTrans" cxnId="{D0D446F0-F9A3-4C16-9BA9-D48C442636D6}">
      <dgm:prSet/>
      <dgm:spPr/>
      <dgm:t>
        <a:bodyPr/>
        <a:lstStyle/>
        <a:p>
          <a:endParaRPr lang="en-US"/>
        </a:p>
      </dgm:t>
    </dgm:pt>
    <dgm:pt modelId="{F80F45DE-234F-474F-B1FD-FD2F5A32C121}" type="sibTrans" cxnId="{D0D446F0-F9A3-4C16-9BA9-D48C442636D6}">
      <dgm:prSet/>
      <dgm:spPr/>
      <dgm:t>
        <a:bodyPr/>
        <a:lstStyle/>
        <a:p>
          <a:endParaRPr lang="en-US"/>
        </a:p>
      </dgm:t>
    </dgm:pt>
    <dgm:pt modelId="{10B99ED7-F286-412A-84F5-6BEDBC7CB76C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FE2D9C6-A02A-40FA-88A7-32FC5EA3DE51}" type="parTrans" cxnId="{086E1AA0-F33A-4EBB-95A5-FFC086BA8E3F}">
      <dgm:prSet/>
      <dgm:spPr/>
      <dgm:t>
        <a:bodyPr/>
        <a:lstStyle/>
        <a:p>
          <a:endParaRPr lang="en-US"/>
        </a:p>
      </dgm:t>
    </dgm:pt>
    <dgm:pt modelId="{252D1946-6EFE-4489-BB73-B660946BC170}" type="sibTrans" cxnId="{086E1AA0-F33A-4EBB-95A5-FFC086BA8E3F}">
      <dgm:prSet/>
      <dgm:spPr/>
      <dgm:t>
        <a:bodyPr/>
        <a:lstStyle/>
        <a:p>
          <a:endParaRPr lang="en-US"/>
        </a:p>
      </dgm:t>
    </dgm:pt>
    <dgm:pt modelId="{89C7E487-1722-4504-8952-CF390541F61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124093F5-9FB5-455A-8F97-887F187BF780}" type="parTrans" cxnId="{15E9E4C8-C98E-45C8-A598-1A5BA2DBA8A0}">
      <dgm:prSet/>
      <dgm:spPr/>
      <dgm:t>
        <a:bodyPr/>
        <a:lstStyle/>
        <a:p>
          <a:endParaRPr lang="en-US"/>
        </a:p>
      </dgm:t>
    </dgm:pt>
    <dgm:pt modelId="{CD3FB553-14BD-479D-BFA3-AD3A1FFC3F70}" type="sibTrans" cxnId="{15E9E4C8-C98E-45C8-A598-1A5BA2DBA8A0}">
      <dgm:prSet/>
      <dgm:spPr/>
      <dgm:t>
        <a:bodyPr/>
        <a:lstStyle/>
        <a:p>
          <a:endParaRPr lang="en-US"/>
        </a:p>
      </dgm:t>
    </dgm:pt>
    <dgm:pt modelId="{45018926-BE59-4424-A426-2782742D6ACB}" type="pres">
      <dgm:prSet presAssocID="{00457136-0338-43A7-814B-85673662145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B2A2D5-91A2-4F1E-A4E0-C9F8621AA678}" type="pres">
      <dgm:prSet presAssocID="{BFBDAC99-D857-474C-B79B-1CA665C672E1}" presName="vertOne" presStyleCnt="0"/>
      <dgm:spPr/>
    </dgm:pt>
    <dgm:pt modelId="{C14E9628-5089-496B-B21E-B6206D5AC456}" type="pres">
      <dgm:prSet presAssocID="{BFBDAC99-D857-474C-B79B-1CA665C672E1}" presName="txOne" presStyleLbl="node0" presStyleIdx="0" presStyleCnt="1">
        <dgm:presLayoutVars>
          <dgm:chPref val="3"/>
        </dgm:presLayoutVars>
      </dgm:prSet>
      <dgm:spPr/>
    </dgm:pt>
    <dgm:pt modelId="{29388D53-A195-4181-A2A9-09899073D0B7}" type="pres">
      <dgm:prSet presAssocID="{BFBDAC99-D857-474C-B79B-1CA665C672E1}" presName="parTransOne" presStyleCnt="0"/>
      <dgm:spPr/>
    </dgm:pt>
    <dgm:pt modelId="{F98C4926-AB52-4040-84DC-63D97D2A9DB4}" type="pres">
      <dgm:prSet presAssocID="{BFBDAC99-D857-474C-B79B-1CA665C672E1}" presName="horzOne" presStyleCnt="0"/>
      <dgm:spPr/>
    </dgm:pt>
    <dgm:pt modelId="{3BE93415-9F83-4936-9D2C-02CED608BB48}" type="pres">
      <dgm:prSet presAssocID="{67A3B91B-8B86-486F-9688-232E67F86D83}" presName="vertTwo" presStyleCnt="0"/>
      <dgm:spPr/>
    </dgm:pt>
    <dgm:pt modelId="{4E38B8E5-29DF-4EFE-AF5F-ADA4E85B3AD8}" type="pres">
      <dgm:prSet presAssocID="{67A3B91B-8B86-486F-9688-232E67F86D83}" presName="txTwo" presStyleLbl="node2" presStyleIdx="0" presStyleCnt="2">
        <dgm:presLayoutVars>
          <dgm:chPref val="3"/>
        </dgm:presLayoutVars>
      </dgm:prSet>
      <dgm:spPr/>
    </dgm:pt>
    <dgm:pt modelId="{2BDF4FDF-F38F-4738-9D26-C9E5224FEA03}" type="pres">
      <dgm:prSet presAssocID="{67A3B91B-8B86-486F-9688-232E67F86D83}" presName="parTransTwo" presStyleCnt="0"/>
      <dgm:spPr/>
    </dgm:pt>
    <dgm:pt modelId="{E90E253D-6E08-49CC-A76A-96CFFB1DC77C}" type="pres">
      <dgm:prSet presAssocID="{67A3B91B-8B86-486F-9688-232E67F86D83}" presName="horzTwo" presStyleCnt="0"/>
      <dgm:spPr/>
    </dgm:pt>
    <dgm:pt modelId="{3074331E-86F5-401D-BCB9-DDC05A986320}" type="pres">
      <dgm:prSet presAssocID="{5227A9F3-EA8D-4A49-8873-56B9A3F1E178}" presName="vertThree" presStyleCnt="0"/>
      <dgm:spPr/>
    </dgm:pt>
    <dgm:pt modelId="{26B723E3-CCF8-44C7-A1F6-C43CCCA9FDDB}" type="pres">
      <dgm:prSet presAssocID="{5227A9F3-EA8D-4A49-8873-56B9A3F1E178}" presName="txThree" presStyleLbl="node3" presStyleIdx="0" presStyleCnt="5">
        <dgm:presLayoutVars>
          <dgm:chPref val="3"/>
        </dgm:presLayoutVars>
      </dgm:prSet>
      <dgm:spPr/>
    </dgm:pt>
    <dgm:pt modelId="{9980DE93-BF60-45AD-A538-F46A5CE53158}" type="pres">
      <dgm:prSet presAssocID="{5227A9F3-EA8D-4A49-8873-56B9A3F1E178}" presName="parTransThree" presStyleCnt="0"/>
      <dgm:spPr/>
    </dgm:pt>
    <dgm:pt modelId="{CA3FA1BC-B6DD-43F3-B165-67967E3A9084}" type="pres">
      <dgm:prSet presAssocID="{5227A9F3-EA8D-4A49-8873-56B9A3F1E178}" presName="horzThree" presStyleCnt="0"/>
      <dgm:spPr/>
    </dgm:pt>
    <dgm:pt modelId="{B5537755-E97D-4B9B-B260-BB2AA2C4ACDF}" type="pres">
      <dgm:prSet presAssocID="{91691366-87E5-4451-8FE0-CB11DAB08C7D}" presName="vertFour" presStyleCnt="0">
        <dgm:presLayoutVars>
          <dgm:chPref val="3"/>
        </dgm:presLayoutVars>
      </dgm:prSet>
      <dgm:spPr/>
    </dgm:pt>
    <dgm:pt modelId="{ACEF0DA0-888F-4D79-8244-E53EC8A60B5D}" type="pres">
      <dgm:prSet presAssocID="{91691366-87E5-4451-8FE0-CB11DAB08C7D}" presName="txFour" presStyleLbl="node4" presStyleIdx="0" presStyleCnt="7">
        <dgm:presLayoutVars>
          <dgm:chPref val="3"/>
        </dgm:presLayoutVars>
      </dgm:prSet>
      <dgm:spPr/>
    </dgm:pt>
    <dgm:pt modelId="{15788E07-C0E5-4AD9-8798-D9907D50D8C8}" type="pres">
      <dgm:prSet presAssocID="{91691366-87E5-4451-8FE0-CB11DAB08C7D}" presName="horzFour" presStyleCnt="0"/>
      <dgm:spPr/>
    </dgm:pt>
    <dgm:pt modelId="{8FCEB428-3ED5-4807-812C-0F21DC606711}" type="pres">
      <dgm:prSet presAssocID="{5E7E704D-D95B-4D63-8035-9BF7F0A3ACBD}" presName="sibSpaceFour" presStyleCnt="0"/>
      <dgm:spPr/>
    </dgm:pt>
    <dgm:pt modelId="{2595B6B3-83CC-4950-A19A-B02F7D489A09}" type="pres">
      <dgm:prSet presAssocID="{EFAE965D-445F-493A-8D5B-72CD45515508}" presName="vertFour" presStyleCnt="0">
        <dgm:presLayoutVars>
          <dgm:chPref val="3"/>
        </dgm:presLayoutVars>
      </dgm:prSet>
      <dgm:spPr/>
    </dgm:pt>
    <dgm:pt modelId="{8418A39F-C6F5-4728-A4A1-0C5BA73D0B45}" type="pres">
      <dgm:prSet presAssocID="{EFAE965D-445F-493A-8D5B-72CD45515508}" presName="txFour" presStyleLbl="node4" presStyleIdx="1" presStyleCnt="7">
        <dgm:presLayoutVars>
          <dgm:chPref val="3"/>
        </dgm:presLayoutVars>
      </dgm:prSet>
      <dgm:spPr/>
    </dgm:pt>
    <dgm:pt modelId="{8FA051FF-3A55-4941-8DF0-516607D9161D}" type="pres">
      <dgm:prSet presAssocID="{EFAE965D-445F-493A-8D5B-72CD45515508}" presName="horzFour" presStyleCnt="0"/>
      <dgm:spPr/>
    </dgm:pt>
    <dgm:pt modelId="{6F6D16D2-5A2E-4C0E-B237-EEBAC55FF3AE}" type="pres">
      <dgm:prSet presAssocID="{16F29CE4-EC7A-47E0-8F24-31B59953E3EE}" presName="sibSpaceThree" presStyleCnt="0"/>
      <dgm:spPr/>
    </dgm:pt>
    <dgm:pt modelId="{C4EB61E3-1116-4E81-BE77-BEF3F0A86983}" type="pres">
      <dgm:prSet presAssocID="{C1C2E7F6-49B4-4835-8C33-6EB28B94928F}" presName="vertThree" presStyleCnt="0"/>
      <dgm:spPr/>
    </dgm:pt>
    <dgm:pt modelId="{A1946A7C-1E44-47C7-B560-92D2DD0759A8}" type="pres">
      <dgm:prSet presAssocID="{C1C2E7F6-49B4-4835-8C33-6EB28B94928F}" presName="txThree" presStyleLbl="node3" presStyleIdx="1" presStyleCnt="5">
        <dgm:presLayoutVars>
          <dgm:chPref val="3"/>
        </dgm:presLayoutVars>
      </dgm:prSet>
      <dgm:spPr/>
    </dgm:pt>
    <dgm:pt modelId="{3106747F-E83F-49BF-8DF7-DBCEFBE5CC60}" type="pres">
      <dgm:prSet presAssocID="{C1C2E7F6-49B4-4835-8C33-6EB28B94928F}" presName="parTransThree" presStyleCnt="0"/>
      <dgm:spPr/>
    </dgm:pt>
    <dgm:pt modelId="{B6FF9F1D-C5D1-4E9E-94C5-934C7EFF51C0}" type="pres">
      <dgm:prSet presAssocID="{C1C2E7F6-49B4-4835-8C33-6EB28B94928F}" presName="horzThree" presStyleCnt="0"/>
      <dgm:spPr/>
    </dgm:pt>
    <dgm:pt modelId="{5E54AD47-AB76-4944-A860-1A6359787CA0}" type="pres">
      <dgm:prSet presAssocID="{FB27FD6B-3722-412C-ABA0-01247353968C}" presName="vertFour" presStyleCnt="0">
        <dgm:presLayoutVars>
          <dgm:chPref val="3"/>
        </dgm:presLayoutVars>
      </dgm:prSet>
      <dgm:spPr/>
    </dgm:pt>
    <dgm:pt modelId="{E0320CCB-0874-44EB-9EBF-D4F6FC87F3BD}" type="pres">
      <dgm:prSet presAssocID="{FB27FD6B-3722-412C-ABA0-01247353968C}" presName="txFour" presStyleLbl="node4" presStyleIdx="2" presStyleCnt="7">
        <dgm:presLayoutVars>
          <dgm:chPref val="3"/>
        </dgm:presLayoutVars>
      </dgm:prSet>
      <dgm:spPr/>
    </dgm:pt>
    <dgm:pt modelId="{45D816F7-4B21-4C4E-A877-DE2B20EA03C3}" type="pres">
      <dgm:prSet presAssocID="{FB27FD6B-3722-412C-ABA0-01247353968C}" presName="horzFour" presStyleCnt="0"/>
      <dgm:spPr/>
    </dgm:pt>
    <dgm:pt modelId="{393A192D-50BB-464F-ACB5-E1D7AE7974E0}" type="pres">
      <dgm:prSet presAssocID="{0BB85607-D0ED-4576-B66F-505680E4026C}" presName="sibSpaceFour" presStyleCnt="0"/>
      <dgm:spPr/>
    </dgm:pt>
    <dgm:pt modelId="{77403C61-5ED7-4F7A-97F0-A3135EF7F88F}" type="pres">
      <dgm:prSet presAssocID="{B1F73439-4B71-49B9-8C89-06A81AC1E09E}" presName="vertFour" presStyleCnt="0">
        <dgm:presLayoutVars>
          <dgm:chPref val="3"/>
        </dgm:presLayoutVars>
      </dgm:prSet>
      <dgm:spPr/>
    </dgm:pt>
    <dgm:pt modelId="{4896B0C7-0730-4D95-A8AB-F8C4208A3E94}" type="pres">
      <dgm:prSet presAssocID="{B1F73439-4B71-49B9-8C89-06A81AC1E09E}" presName="txFour" presStyleLbl="node4" presStyleIdx="3" presStyleCnt="7">
        <dgm:presLayoutVars>
          <dgm:chPref val="3"/>
        </dgm:presLayoutVars>
      </dgm:prSet>
      <dgm:spPr/>
    </dgm:pt>
    <dgm:pt modelId="{6DFE2B98-8A69-43DB-A8DF-D923B9AB1441}" type="pres">
      <dgm:prSet presAssocID="{B1F73439-4B71-49B9-8C89-06A81AC1E09E}" presName="horzFour" presStyleCnt="0"/>
      <dgm:spPr/>
    </dgm:pt>
    <dgm:pt modelId="{AC7BFFD0-23A6-4A68-A364-CC6B4A5B099E}" type="pres">
      <dgm:prSet presAssocID="{69FA024C-6664-44CB-93D4-BFFA459D05E7}" presName="sibSpaceThree" presStyleCnt="0"/>
      <dgm:spPr/>
    </dgm:pt>
    <dgm:pt modelId="{1CEA3DBF-10BD-4E3E-A373-ABDACEA5DF8C}" type="pres">
      <dgm:prSet presAssocID="{E3248852-476C-4E5A-9A88-D134E099F84E}" presName="vertThree" presStyleCnt="0"/>
      <dgm:spPr/>
    </dgm:pt>
    <dgm:pt modelId="{1BC1DBA2-C2E7-4FFD-8C50-CB574C92CAAA}" type="pres">
      <dgm:prSet presAssocID="{E3248852-476C-4E5A-9A88-D134E099F84E}" presName="txThree" presStyleLbl="node3" presStyleIdx="2" presStyleCnt="5">
        <dgm:presLayoutVars>
          <dgm:chPref val="3"/>
        </dgm:presLayoutVars>
      </dgm:prSet>
      <dgm:spPr/>
    </dgm:pt>
    <dgm:pt modelId="{B89B5DC3-B4DD-4138-B171-E129618B603E}" type="pres">
      <dgm:prSet presAssocID="{E3248852-476C-4E5A-9A88-D134E099F84E}" presName="parTransThree" presStyleCnt="0"/>
      <dgm:spPr/>
    </dgm:pt>
    <dgm:pt modelId="{20437549-0804-4914-AE4F-972AF1D6D319}" type="pres">
      <dgm:prSet presAssocID="{E3248852-476C-4E5A-9A88-D134E099F84E}" presName="horzThree" presStyleCnt="0"/>
      <dgm:spPr/>
    </dgm:pt>
    <dgm:pt modelId="{901E6164-5F2D-40FE-B1B5-FDF3C607CFE4}" type="pres">
      <dgm:prSet presAssocID="{9C2C4A51-6B52-49B8-B27F-6CA78579747C}" presName="vertFour" presStyleCnt="0">
        <dgm:presLayoutVars>
          <dgm:chPref val="3"/>
        </dgm:presLayoutVars>
      </dgm:prSet>
      <dgm:spPr/>
    </dgm:pt>
    <dgm:pt modelId="{DC0F8BFC-BC9E-4E5C-BDA2-20668F8C3D29}" type="pres">
      <dgm:prSet presAssocID="{9C2C4A51-6B52-49B8-B27F-6CA78579747C}" presName="txFour" presStyleLbl="node4" presStyleIdx="4" presStyleCnt="7">
        <dgm:presLayoutVars>
          <dgm:chPref val="3"/>
        </dgm:presLayoutVars>
      </dgm:prSet>
      <dgm:spPr/>
    </dgm:pt>
    <dgm:pt modelId="{4B8197EF-7106-4760-9A26-8E0112F1E907}" type="pres">
      <dgm:prSet presAssocID="{9C2C4A51-6B52-49B8-B27F-6CA78579747C}" presName="horzFour" presStyleCnt="0"/>
      <dgm:spPr/>
    </dgm:pt>
    <dgm:pt modelId="{C01F163D-0697-4018-8CB7-4FC2E80CC850}" type="pres">
      <dgm:prSet presAssocID="{3B1E360A-06FB-40CA-A56F-FA41A7E98680}" presName="sibSpaceThree" presStyleCnt="0"/>
      <dgm:spPr/>
    </dgm:pt>
    <dgm:pt modelId="{BF457EA1-47E6-43DB-B9EF-1C60A1C01C9F}" type="pres">
      <dgm:prSet presAssocID="{ADD667FA-F488-443B-A745-94E047DEB23D}" presName="vertThree" presStyleCnt="0"/>
      <dgm:spPr/>
    </dgm:pt>
    <dgm:pt modelId="{6AD3C2E0-A484-46F5-A3DB-84C44817EFC4}" type="pres">
      <dgm:prSet presAssocID="{ADD667FA-F488-443B-A745-94E047DEB23D}" presName="txThree" presStyleLbl="node3" presStyleIdx="3" presStyleCnt="5">
        <dgm:presLayoutVars>
          <dgm:chPref val="3"/>
        </dgm:presLayoutVars>
      </dgm:prSet>
      <dgm:spPr/>
    </dgm:pt>
    <dgm:pt modelId="{DE72824A-6B07-4D58-A1D1-02FB5CFD6444}" type="pres">
      <dgm:prSet presAssocID="{ADD667FA-F488-443B-A745-94E047DEB23D}" presName="parTransThree" presStyleCnt="0"/>
      <dgm:spPr/>
    </dgm:pt>
    <dgm:pt modelId="{CFA7F3FE-54A3-4EF6-8BA3-32A25B0E13A2}" type="pres">
      <dgm:prSet presAssocID="{ADD667FA-F488-443B-A745-94E047DEB23D}" presName="horzThree" presStyleCnt="0"/>
      <dgm:spPr/>
    </dgm:pt>
    <dgm:pt modelId="{39A47A29-148B-427E-A65A-DC778C44D354}" type="pres">
      <dgm:prSet presAssocID="{10B99ED7-F286-412A-84F5-6BEDBC7CB76C}" presName="vertFour" presStyleCnt="0">
        <dgm:presLayoutVars>
          <dgm:chPref val="3"/>
        </dgm:presLayoutVars>
      </dgm:prSet>
      <dgm:spPr/>
    </dgm:pt>
    <dgm:pt modelId="{4DB6A057-1B00-497B-9412-26B54696B4F4}" type="pres">
      <dgm:prSet presAssocID="{10B99ED7-F286-412A-84F5-6BEDBC7CB76C}" presName="txFour" presStyleLbl="node4" presStyleIdx="5" presStyleCnt="7">
        <dgm:presLayoutVars>
          <dgm:chPref val="3"/>
        </dgm:presLayoutVars>
      </dgm:prSet>
      <dgm:spPr/>
    </dgm:pt>
    <dgm:pt modelId="{A68C532E-8D28-402D-A7EA-7277F18831AE}" type="pres">
      <dgm:prSet presAssocID="{10B99ED7-F286-412A-84F5-6BEDBC7CB76C}" presName="horzFour" presStyleCnt="0"/>
      <dgm:spPr/>
    </dgm:pt>
    <dgm:pt modelId="{C1E8060D-5CCE-4B79-831F-EF62E89E2966}" type="pres">
      <dgm:prSet presAssocID="{8615B466-0135-47CD-B574-CB037D6B4F12}" presName="sibSpaceTwo" presStyleCnt="0"/>
      <dgm:spPr/>
    </dgm:pt>
    <dgm:pt modelId="{B02BF2FF-D34C-43D5-9D58-906924EFA47A}" type="pres">
      <dgm:prSet presAssocID="{BB828538-A19A-4C03-ACC0-4A3423E4F106}" presName="vertTwo" presStyleCnt="0"/>
      <dgm:spPr/>
    </dgm:pt>
    <dgm:pt modelId="{FDEE306D-E241-40A6-B5A3-FB71321BEF43}" type="pres">
      <dgm:prSet presAssocID="{BB828538-A19A-4C03-ACC0-4A3423E4F106}" presName="txTwo" presStyleLbl="node2" presStyleIdx="1" presStyleCnt="2">
        <dgm:presLayoutVars>
          <dgm:chPref val="3"/>
        </dgm:presLayoutVars>
      </dgm:prSet>
      <dgm:spPr/>
    </dgm:pt>
    <dgm:pt modelId="{DC523024-18F1-42CE-9A5A-6EED9B896973}" type="pres">
      <dgm:prSet presAssocID="{BB828538-A19A-4C03-ACC0-4A3423E4F106}" presName="parTransTwo" presStyleCnt="0"/>
      <dgm:spPr/>
    </dgm:pt>
    <dgm:pt modelId="{1B3F1507-7703-471B-82ED-F0BEBC1A7A56}" type="pres">
      <dgm:prSet presAssocID="{BB828538-A19A-4C03-ACC0-4A3423E4F106}" presName="horzTwo" presStyleCnt="0"/>
      <dgm:spPr/>
    </dgm:pt>
    <dgm:pt modelId="{731AF504-411C-4570-A5E6-2180329DC529}" type="pres">
      <dgm:prSet presAssocID="{F48F105B-26D6-456D-AD1C-D3379D8014ED}" presName="vertThree" presStyleCnt="0"/>
      <dgm:spPr/>
    </dgm:pt>
    <dgm:pt modelId="{564E1017-799B-4011-8BC9-C829E97A66AC}" type="pres">
      <dgm:prSet presAssocID="{F48F105B-26D6-456D-AD1C-D3379D8014ED}" presName="txThree" presStyleLbl="node3" presStyleIdx="4" presStyleCnt="5">
        <dgm:presLayoutVars>
          <dgm:chPref val="3"/>
        </dgm:presLayoutVars>
      </dgm:prSet>
      <dgm:spPr/>
    </dgm:pt>
    <dgm:pt modelId="{47210B58-CB45-418C-891E-2C223DB0D3A8}" type="pres">
      <dgm:prSet presAssocID="{F48F105B-26D6-456D-AD1C-D3379D8014ED}" presName="parTransThree" presStyleCnt="0"/>
      <dgm:spPr/>
    </dgm:pt>
    <dgm:pt modelId="{FD40843D-6114-4466-9FDF-1B46451EEE7F}" type="pres">
      <dgm:prSet presAssocID="{F48F105B-26D6-456D-AD1C-D3379D8014ED}" presName="horzThree" presStyleCnt="0"/>
      <dgm:spPr/>
    </dgm:pt>
    <dgm:pt modelId="{5F9D0ADE-4566-4F0F-BBFD-E79C20B4CD41}" type="pres">
      <dgm:prSet presAssocID="{89C7E487-1722-4504-8952-CF390541F61B}" presName="vertFour" presStyleCnt="0">
        <dgm:presLayoutVars>
          <dgm:chPref val="3"/>
        </dgm:presLayoutVars>
      </dgm:prSet>
      <dgm:spPr/>
    </dgm:pt>
    <dgm:pt modelId="{240367D1-148F-4710-8236-E922308B1095}" type="pres">
      <dgm:prSet presAssocID="{89C7E487-1722-4504-8952-CF390541F61B}" presName="txFour" presStyleLbl="node4" presStyleIdx="6" presStyleCnt="7">
        <dgm:presLayoutVars>
          <dgm:chPref val="3"/>
        </dgm:presLayoutVars>
      </dgm:prSet>
      <dgm:spPr/>
    </dgm:pt>
    <dgm:pt modelId="{630140B7-30C1-40DE-A451-86403823A02D}" type="pres">
      <dgm:prSet presAssocID="{89C7E487-1722-4504-8952-CF390541F61B}" presName="horzFour" presStyleCnt="0"/>
      <dgm:spPr/>
    </dgm:pt>
  </dgm:ptLst>
  <dgm:cxnLst>
    <dgm:cxn modelId="{B3B8EB07-4EBF-4CBF-8292-BF8D985CACBF}" type="presOf" srcId="{91691366-87E5-4451-8FE0-CB11DAB08C7D}" destId="{ACEF0DA0-888F-4D79-8244-E53EC8A60B5D}" srcOrd="0" destOrd="0" presId="urn:microsoft.com/office/officeart/2005/8/layout/architecture"/>
    <dgm:cxn modelId="{A8B6980A-45E3-4B55-8172-86CF929A1D1F}" type="presOf" srcId="{10B99ED7-F286-412A-84F5-6BEDBC7CB76C}" destId="{4DB6A057-1B00-497B-9412-26B54696B4F4}" srcOrd="0" destOrd="0" presId="urn:microsoft.com/office/officeart/2005/8/layout/architecture"/>
    <dgm:cxn modelId="{EA13080B-4290-49DB-BB87-B7A49AF5200F}" srcId="{C1C2E7F6-49B4-4835-8C33-6EB28B94928F}" destId="{FB27FD6B-3722-412C-ABA0-01247353968C}" srcOrd="0" destOrd="0" parTransId="{9BA46B57-1890-4919-962A-085810B47D99}" sibTransId="{0BB85607-D0ED-4576-B66F-505680E4026C}"/>
    <dgm:cxn modelId="{A83B130E-BB87-48AC-B15D-0A6D55F73081}" type="presOf" srcId="{BB828538-A19A-4C03-ACC0-4A3423E4F106}" destId="{FDEE306D-E241-40A6-B5A3-FB71321BEF43}" srcOrd="0" destOrd="0" presId="urn:microsoft.com/office/officeart/2005/8/layout/architecture"/>
    <dgm:cxn modelId="{5651B811-9BEA-4303-B6A1-47682A114484}" srcId="{BB828538-A19A-4C03-ACC0-4A3423E4F106}" destId="{F48F105B-26D6-456D-AD1C-D3379D8014ED}" srcOrd="0" destOrd="0" parTransId="{DC41C347-554E-4CDF-A3C8-DA153F5A24E3}" sibTransId="{C7C8EA7E-93C9-4360-9B05-F5734214BC23}"/>
    <dgm:cxn modelId="{517FD11E-EE1D-4066-BD64-4A6177E104B8}" srcId="{BFBDAC99-D857-474C-B79B-1CA665C672E1}" destId="{67A3B91B-8B86-486F-9688-232E67F86D83}" srcOrd="0" destOrd="0" parTransId="{848675C1-CB99-4227-8763-11D06C787C61}" sibTransId="{8615B466-0135-47CD-B574-CB037D6B4F12}"/>
    <dgm:cxn modelId="{D2A53722-AE99-4CEB-9EA7-082DCA367A73}" type="presOf" srcId="{E3248852-476C-4E5A-9A88-D134E099F84E}" destId="{1BC1DBA2-C2E7-4FFD-8C50-CB574C92CAAA}" srcOrd="0" destOrd="0" presId="urn:microsoft.com/office/officeart/2005/8/layout/architecture"/>
    <dgm:cxn modelId="{54C1572E-0029-484C-B63A-A34086106EAB}" type="presOf" srcId="{5227A9F3-EA8D-4A49-8873-56B9A3F1E178}" destId="{26B723E3-CCF8-44C7-A1F6-C43CCCA9FDDB}" srcOrd="0" destOrd="0" presId="urn:microsoft.com/office/officeart/2005/8/layout/architecture"/>
    <dgm:cxn modelId="{CB58A731-2F8A-4A46-A7E8-3A3ACA138157}" type="presOf" srcId="{67A3B91B-8B86-486F-9688-232E67F86D83}" destId="{4E38B8E5-29DF-4EFE-AF5F-ADA4E85B3AD8}" srcOrd="0" destOrd="0" presId="urn:microsoft.com/office/officeart/2005/8/layout/architecture"/>
    <dgm:cxn modelId="{1CCDA538-A81C-44D2-9AD8-0C8322AD1899}" type="presOf" srcId="{9C2C4A51-6B52-49B8-B27F-6CA78579747C}" destId="{DC0F8BFC-BC9E-4E5C-BDA2-20668F8C3D29}" srcOrd="0" destOrd="0" presId="urn:microsoft.com/office/officeart/2005/8/layout/architecture"/>
    <dgm:cxn modelId="{1029C338-F15B-45F8-BCDF-49F97739FB02}" srcId="{BFBDAC99-D857-474C-B79B-1CA665C672E1}" destId="{BB828538-A19A-4C03-ACC0-4A3423E4F106}" srcOrd="1" destOrd="0" parTransId="{5B706EEF-AF80-4167-B85B-E493DB662D37}" sibTransId="{F9383210-9F95-4AF9-A51F-74CA1755F716}"/>
    <dgm:cxn modelId="{44C3033E-97D1-4700-AA35-1F9F5F0C6770}" type="presOf" srcId="{FB27FD6B-3722-412C-ABA0-01247353968C}" destId="{E0320CCB-0874-44EB-9EBF-D4F6FC87F3BD}" srcOrd="0" destOrd="0" presId="urn:microsoft.com/office/officeart/2005/8/layout/architecture"/>
    <dgm:cxn modelId="{081CA354-4207-407B-9BD5-4D640601B963}" type="presOf" srcId="{00457136-0338-43A7-814B-856736621450}" destId="{45018926-BE59-4424-A426-2782742D6ACB}" srcOrd="0" destOrd="0" presId="urn:microsoft.com/office/officeart/2005/8/layout/architecture"/>
    <dgm:cxn modelId="{62D2DF76-E7ED-4D31-873E-0BCC4D4EA667}" srcId="{67A3B91B-8B86-486F-9688-232E67F86D83}" destId="{ADD667FA-F488-443B-A745-94E047DEB23D}" srcOrd="3" destOrd="0" parTransId="{4097B6BF-6117-42E7-8AEA-EC698AD87CFC}" sibTransId="{394F07EC-773A-4A39-82C0-AABCEB39C86E}"/>
    <dgm:cxn modelId="{FAB8D277-D4E6-4CE3-A785-6BD5AC5BB3AE}" type="presOf" srcId="{89C7E487-1722-4504-8952-CF390541F61B}" destId="{240367D1-148F-4710-8236-E922308B1095}" srcOrd="0" destOrd="0" presId="urn:microsoft.com/office/officeart/2005/8/layout/architecture"/>
    <dgm:cxn modelId="{FB4C0785-D999-4F78-B8D5-A77813451F1B}" srcId="{67A3B91B-8B86-486F-9688-232E67F86D83}" destId="{E3248852-476C-4E5A-9A88-D134E099F84E}" srcOrd="2" destOrd="0" parTransId="{EE10E78E-CC9A-4BAE-AB88-5AE77CDF6218}" sibTransId="{3B1E360A-06FB-40CA-A56F-FA41A7E98680}"/>
    <dgm:cxn modelId="{A0932989-FA8A-438F-8879-D521CCFEBE0F}" srcId="{5227A9F3-EA8D-4A49-8873-56B9A3F1E178}" destId="{91691366-87E5-4451-8FE0-CB11DAB08C7D}" srcOrd="0" destOrd="0" parTransId="{B3A5783C-8FDD-4FB5-979B-8AF07C174BCA}" sibTransId="{5E7E704D-D95B-4D63-8035-9BF7F0A3ACBD}"/>
    <dgm:cxn modelId="{201CD38D-5FBE-46CD-AFA8-E464670A4470}" type="presOf" srcId="{F48F105B-26D6-456D-AD1C-D3379D8014ED}" destId="{564E1017-799B-4011-8BC9-C829E97A66AC}" srcOrd="0" destOrd="0" presId="urn:microsoft.com/office/officeart/2005/8/layout/architecture"/>
    <dgm:cxn modelId="{3B531890-721B-41D2-A3B1-918CCEB8FD8A}" srcId="{C1C2E7F6-49B4-4835-8C33-6EB28B94928F}" destId="{B1F73439-4B71-49B9-8C89-06A81AC1E09E}" srcOrd="1" destOrd="0" parTransId="{BFA48B98-C301-4461-9663-FCB5F456B8B0}" sibTransId="{64D01800-26D1-42B1-A5DC-2594314BEE1A}"/>
    <dgm:cxn modelId="{ECFC2690-F769-49DB-9761-E943951D67D6}" type="presOf" srcId="{B1F73439-4B71-49B9-8C89-06A81AC1E09E}" destId="{4896B0C7-0730-4D95-A8AB-F8C4208A3E94}" srcOrd="0" destOrd="0" presId="urn:microsoft.com/office/officeart/2005/8/layout/architecture"/>
    <dgm:cxn modelId="{E5BF9C9B-F447-46B2-B0A5-2BD90D73363E}" srcId="{5227A9F3-EA8D-4A49-8873-56B9A3F1E178}" destId="{EFAE965D-445F-493A-8D5B-72CD45515508}" srcOrd="1" destOrd="0" parTransId="{7A5BC078-308C-468D-AFAA-1365B285B549}" sibTransId="{9C8A4FB2-FB78-4ABB-9AC5-83C57A46D68A}"/>
    <dgm:cxn modelId="{086E1AA0-F33A-4EBB-95A5-FFC086BA8E3F}" srcId="{ADD667FA-F488-443B-A745-94E047DEB23D}" destId="{10B99ED7-F286-412A-84F5-6BEDBC7CB76C}" srcOrd="0" destOrd="0" parTransId="{CFE2D9C6-A02A-40FA-88A7-32FC5EA3DE51}" sibTransId="{252D1946-6EFE-4489-BB73-B660946BC170}"/>
    <dgm:cxn modelId="{21778FA5-D3E8-4A3D-8E43-3AA774B000A2}" srcId="{67A3B91B-8B86-486F-9688-232E67F86D83}" destId="{5227A9F3-EA8D-4A49-8873-56B9A3F1E178}" srcOrd="0" destOrd="0" parTransId="{0A1DBE3F-F93A-4C77-BF52-D59EA220B57C}" sibTransId="{16F29CE4-EC7A-47E0-8F24-31B59953E3EE}"/>
    <dgm:cxn modelId="{C3C6E1A7-E524-4E9C-89CF-E908703CD0A9}" type="presOf" srcId="{EFAE965D-445F-493A-8D5B-72CD45515508}" destId="{8418A39F-C6F5-4728-A4A1-0C5BA73D0B45}" srcOrd="0" destOrd="0" presId="urn:microsoft.com/office/officeart/2005/8/layout/architecture"/>
    <dgm:cxn modelId="{4ED384AB-ABF8-4EFF-B061-E6DA113E0853}" srcId="{67A3B91B-8B86-486F-9688-232E67F86D83}" destId="{C1C2E7F6-49B4-4835-8C33-6EB28B94928F}" srcOrd="1" destOrd="0" parTransId="{CB7C5AB4-D8D0-4181-8F83-EDABE16E1F49}" sibTransId="{69FA024C-6664-44CB-93D4-BFFA459D05E7}"/>
    <dgm:cxn modelId="{ACBDB1AB-6688-4D5E-AF58-121A4167B99A}" type="presOf" srcId="{BFBDAC99-D857-474C-B79B-1CA665C672E1}" destId="{C14E9628-5089-496B-B21E-B6206D5AC456}" srcOrd="0" destOrd="0" presId="urn:microsoft.com/office/officeart/2005/8/layout/architecture"/>
    <dgm:cxn modelId="{4AAC0BC2-98AA-4130-8CE3-95FCA80048C0}" srcId="{00457136-0338-43A7-814B-856736621450}" destId="{BFBDAC99-D857-474C-B79B-1CA665C672E1}" srcOrd="0" destOrd="0" parTransId="{E5A89D82-05D7-4618-99EC-8BAE59801E29}" sibTransId="{865AE485-9E74-491B-AE52-8BF2EA671DFC}"/>
    <dgm:cxn modelId="{0F8038C3-4993-4B73-AF12-9A7CBA1998E2}" type="presOf" srcId="{ADD667FA-F488-443B-A745-94E047DEB23D}" destId="{6AD3C2E0-A484-46F5-A3DB-84C44817EFC4}" srcOrd="0" destOrd="0" presId="urn:microsoft.com/office/officeart/2005/8/layout/architecture"/>
    <dgm:cxn modelId="{15E9E4C8-C98E-45C8-A598-1A5BA2DBA8A0}" srcId="{F48F105B-26D6-456D-AD1C-D3379D8014ED}" destId="{89C7E487-1722-4504-8952-CF390541F61B}" srcOrd="0" destOrd="0" parTransId="{124093F5-9FB5-455A-8F97-887F187BF780}" sibTransId="{CD3FB553-14BD-479D-BFA3-AD3A1FFC3F70}"/>
    <dgm:cxn modelId="{D0D446F0-F9A3-4C16-9BA9-D48C442636D6}" srcId="{E3248852-476C-4E5A-9A88-D134E099F84E}" destId="{9C2C4A51-6B52-49B8-B27F-6CA78579747C}" srcOrd="0" destOrd="0" parTransId="{8F48DDC6-A23C-4C84-8ED6-A145FCCF22A2}" sibTransId="{F80F45DE-234F-474F-B1FD-FD2F5A32C121}"/>
    <dgm:cxn modelId="{4D6FA9FC-35CE-461E-9533-16649E7058FE}" type="presOf" srcId="{C1C2E7F6-49B4-4835-8C33-6EB28B94928F}" destId="{A1946A7C-1E44-47C7-B560-92D2DD0759A8}" srcOrd="0" destOrd="0" presId="urn:microsoft.com/office/officeart/2005/8/layout/architecture"/>
    <dgm:cxn modelId="{FB0B652A-EE31-48D6-86A0-BA9434723BEC}" type="presParOf" srcId="{45018926-BE59-4424-A426-2782742D6ACB}" destId="{4CB2A2D5-91A2-4F1E-A4E0-C9F8621AA678}" srcOrd="0" destOrd="0" presId="urn:microsoft.com/office/officeart/2005/8/layout/architecture"/>
    <dgm:cxn modelId="{E5532422-E7E7-4564-95EE-F95D55858E78}" type="presParOf" srcId="{4CB2A2D5-91A2-4F1E-A4E0-C9F8621AA678}" destId="{C14E9628-5089-496B-B21E-B6206D5AC456}" srcOrd="0" destOrd="0" presId="urn:microsoft.com/office/officeart/2005/8/layout/architecture"/>
    <dgm:cxn modelId="{2F3EE83C-B69B-4894-8A1D-D49251467482}" type="presParOf" srcId="{4CB2A2D5-91A2-4F1E-A4E0-C9F8621AA678}" destId="{29388D53-A195-4181-A2A9-09899073D0B7}" srcOrd="1" destOrd="0" presId="urn:microsoft.com/office/officeart/2005/8/layout/architecture"/>
    <dgm:cxn modelId="{4853AFAE-8250-4385-9883-C6794F98A23B}" type="presParOf" srcId="{4CB2A2D5-91A2-4F1E-A4E0-C9F8621AA678}" destId="{F98C4926-AB52-4040-84DC-63D97D2A9DB4}" srcOrd="2" destOrd="0" presId="urn:microsoft.com/office/officeart/2005/8/layout/architecture"/>
    <dgm:cxn modelId="{47DF62B4-037A-4EE3-BF1D-F226BA40E709}" type="presParOf" srcId="{F98C4926-AB52-4040-84DC-63D97D2A9DB4}" destId="{3BE93415-9F83-4936-9D2C-02CED608BB48}" srcOrd="0" destOrd="0" presId="urn:microsoft.com/office/officeart/2005/8/layout/architecture"/>
    <dgm:cxn modelId="{15729DD7-8600-4F20-BEE6-3C7CDE08D83F}" type="presParOf" srcId="{3BE93415-9F83-4936-9D2C-02CED608BB48}" destId="{4E38B8E5-29DF-4EFE-AF5F-ADA4E85B3AD8}" srcOrd="0" destOrd="0" presId="urn:microsoft.com/office/officeart/2005/8/layout/architecture"/>
    <dgm:cxn modelId="{C8856A9C-31AD-4E0C-8890-B7F025765972}" type="presParOf" srcId="{3BE93415-9F83-4936-9D2C-02CED608BB48}" destId="{2BDF4FDF-F38F-4738-9D26-C9E5224FEA03}" srcOrd="1" destOrd="0" presId="urn:microsoft.com/office/officeart/2005/8/layout/architecture"/>
    <dgm:cxn modelId="{0D559541-0129-408D-8A63-A33A74C96C1A}" type="presParOf" srcId="{3BE93415-9F83-4936-9D2C-02CED608BB48}" destId="{E90E253D-6E08-49CC-A76A-96CFFB1DC77C}" srcOrd="2" destOrd="0" presId="urn:microsoft.com/office/officeart/2005/8/layout/architecture"/>
    <dgm:cxn modelId="{E25986F7-AA53-4E34-83A7-26CA8E2EE13F}" type="presParOf" srcId="{E90E253D-6E08-49CC-A76A-96CFFB1DC77C}" destId="{3074331E-86F5-401D-BCB9-DDC05A986320}" srcOrd="0" destOrd="0" presId="urn:microsoft.com/office/officeart/2005/8/layout/architecture"/>
    <dgm:cxn modelId="{A6262056-2E23-479D-AED1-7B4536791081}" type="presParOf" srcId="{3074331E-86F5-401D-BCB9-DDC05A986320}" destId="{26B723E3-CCF8-44C7-A1F6-C43CCCA9FDDB}" srcOrd="0" destOrd="0" presId="urn:microsoft.com/office/officeart/2005/8/layout/architecture"/>
    <dgm:cxn modelId="{91AE03D8-A3F3-45CC-A343-FA904EDC667C}" type="presParOf" srcId="{3074331E-86F5-401D-BCB9-DDC05A986320}" destId="{9980DE93-BF60-45AD-A538-F46A5CE53158}" srcOrd="1" destOrd="0" presId="urn:microsoft.com/office/officeart/2005/8/layout/architecture"/>
    <dgm:cxn modelId="{4620DD7B-F349-47FD-9CBA-1B13AA241DEB}" type="presParOf" srcId="{3074331E-86F5-401D-BCB9-DDC05A986320}" destId="{CA3FA1BC-B6DD-43F3-B165-67967E3A9084}" srcOrd="2" destOrd="0" presId="urn:microsoft.com/office/officeart/2005/8/layout/architecture"/>
    <dgm:cxn modelId="{7BF4C8A6-1CBB-41C5-B804-2690C383DB44}" type="presParOf" srcId="{CA3FA1BC-B6DD-43F3-B165-67967E3A9084}" destId="{B5537755-E97D-4B9B-B260-BB2AA2C4ACDF}" srcOrd="0" destOrd="0" presId="urn:microsoft.com/office/officeart/2005/8/layout/architecture"/>
    <dgm:cxn modelId="{312BFDAC-6C31-4BC5-8A20-42DB9E494E0F}" type="presParOf" srcId="{B5537755-E97D-4B9B-B260-BB2AA2C4ACDF}" destId="{ACEF0DA0-888F-4D79-8244-E53EC8A60B5D}" srcOrd="0" destOrd="0" presId="urn:microsoft.com/office/officeart/2005/8/layout/architecture"/>
    <dgm:cxn modelId="{48AD56FA-985A-4D14-B078-AE5D2D03D507}" type="presParOf" srcId="{B5537755-E97D-4B9B-B260-BB2AA2C4ACDF}" destId="{15788E07-C0E5-4AD9-8798-D9907D50D8C8}" srcOrd="1" destOrd="0" presId="urn:microsoft.com/office/officeart/2005/8/layout/architecture"/>
    <dgm:cxn modelId="{2E864C3A-95F2-4706-97BB-394C2F8D8012}" type="presParOf" srcId="{CA3FA1BC-B6DD-43F3-B165-67967E3A9084}" destId="{8FCEB428-3ED5-4807-812C-0F21DC606711}" srcOrd="1" destOrd="0" presId="urn:microsoft.com/office/officeart/2005/8/layout/architecture"/>
    <dgm:cxn modelId="{BA11117F-0C8B-4A7F-A21A-D604D9350BF5}" type="presParOf" srcId="{CA3FA1BC-B6DD-43F3-B165-67967E3A9084}" destId="{2595B6B3-83CC-4950-A19A-B02F7D489A09}" srcOrd="2" destOrd="0" presId="urn:microsoft.com/office/officeart/2005/8/layout/architecture"/>
    <dgm:cxn modelId="{7DF89A5E-58C2-48FD-9C41-08688CAFC204}" type="presParOf" srcId="{2595B6B3-83CC-4950-A19A-B02F7D489A09}" destId="{8418A39F-C6F5-4728-A4A1-0C5BA73D0B45}" srcOrd="0" destOrd="0" presId="urn:microsoft.com/office/officeart/2005/8/layout/architecture"/>
    <dgm:cxn modelId="{D0B6712B-6861-4A06-9B36-9533D80D3181}" type="presParOf" srcId="{2595B6B3-83CC-4950-A19A-B02F7D489A09}" destId="{8FA051FF-3A55-4941-8DF0-516607D9161D}" srcOrd="1" destOrd="0" presId="urn:microsoft.com/office/officeart/2005/8/layout/architecture"/>
    <dgm:cxn modelId="{A5117FD3-76F7-4146-91E8-C3E5F33791B6}" type="presParOf" srcId="{E90E253D-6E08-49CC-A76A-96CFFB1DC77C}" destId="{6F6D16D2-5A2E-4C0E-B237-EEBAC55FF3AE}" srcOrd="1" destOrd="0" presId="urn:microsoft.com/office/officeart/2005/8/layout/architecture"/>
    <dgm:cxn modelId="{8311EB8D-ACA7-44B9-AAED-41EB9436ECCC}" type="presParOf" srcId="{E90E253D-6E08-49CC-A76A-96CFFB1DC77C}" destId="{C4EB61E3-1116-4E81-BE77-BEF3F0A86983}" srcOrd="2" destOrd="0" presId="urn:microsoft.com/office/officeart/2005/8/layout/architecture"/>
    <dgm:cxn modelId="{7F0D1604-DE80-4617-BFD7-C011465CE375}" type="presParOf" srcId="{C4EB61E3-1116-4E81-BE77-BEF3F0A86983}" destId="{A1946A7C-1E44-47C7-B560-92D2DD0759A8}" srcOrd="0" destOrd="0" presId="urn:microsoft.com/office/officeart/2005/8/layout/architecture"/>
    <dgm:cxn modelId="{67949B34-D89B-4CD3-989F-5079CDE433BF}" type="presParOf" srcId="{C4EB61E3-1116-4E81-BE77-BEF3F0A86983}" destId="{3106747F-E83F-49BF-8DF7-DBCEFBE5CC60}" srcOrd="1" destOrd="0" presId="urn:microsoft.com/office/officeart/2005/8/layout/architecture"/>
    <dgm:cxn modelId="{B46FC15D-16F2-4B0E-A1A1-E185DF86375A}" type="presParOf" srcId="{C4EB61E3-1116-4E81-BE77-BEF3F0A86983}" destId="{B6FF9F1D-C5D1-4E9E-94C5-934C7EFF51C0}" srcOrd="2" destOrd="0" presId="urn:microsoft.com/office/officeart/2005/8/layout/architecture"/>
    <dgm:cxn modelId="{6BB60DAE-66F0-4B6A-A184-983BD9A8775E}" type="presParOf" srcId="{B6FF9F1D-C5D1-4E9E-94C5-934C7EFF51C0}" destId="{5E54AD47-AB76-4944-A860-1A6359787CA0}" srcOrd="0" destOrd="0" presId="urn:microsoft.com/office/officeart/2005/8/layout/architecture"/>
    <dgm:cxn modelId="{D8240A73-C9A0-41D0-BFBB-8F1C1770E9EA}" type="presParOf" srcId="{5E54AD47-AB76-4944-A860-1A6359787CA0}" destId="{E0320CCB-0874-44EB-9EBF-D4F6FC87F3BD}" srcOrd="0" destOrd="0" presId="urn:microsoft.com/office/officeart/2005/8/layout/architecture"/>
    <dgm:cxn modelId="{909BDB8B-67EB-4F07-9C34-A97B74E5AB92}" type="presParOf" srcId="{5E54AD47-AB76-4944-A860-1A6359787CA0}" destId="{45D816F7-4B21-4C4E-A877-DE2B20EA03C3}" srcOrd="1" destOrd="0" presId="urn:microsoft.com/office/officeart/2005/8/layout/architecture"/>
    <dgm:cxn modelId="{99D950ED-FA94-4E32-BE5F-296C7768F3CD}" type="presParOf" srcId="{B6FF9F1D-C5D1-4E9E-94C5-934C7EFF51C0}" destId="{393A192D-50BB-464F-ACB5-E1D7AE7974E0}" srcOrd="1" destOrd="0" presId="urn:microsoft.com/office/officeart/2005/8/layout/architecture"/>
    <dgm:cxn modelId="{92B6C726-D747-4FD4-8C2F-D3F6E9C2DFCF}" type="presParOf" srcId="{B6FF9F1D-C5D1-4E9E-94C5-934C7EFF51C0}" destId="{77403C61-5ED7-4F7A-97F0-A3135EF7F88F}" srcOrd="2" destOrd="0" presId="urn:microsoft.com/office/officeart/2005/8/layout/architecture"/>
    <dgm:cxn modelId="{25B4A4CA-07D5-4181-91B1-FBC404EB90EA}" type="presParOf" srcId="{77403C61-5ED7-4F7A-97F0-A3135EF7F88F}" destId="{4896B0C7-0730-4D95-A8AB-F8C4208A3E94}" srcOrd="0" destOrd="0" presId="urn:microsoft.com/office/officeart/2005/8/layout/architecture"/>
    <dgm:cxn modelId="{3F37D454-B4E3-4693-A262-2C59A14659D9}" type="presParOf" srcId="{77403C61-5ED7-4F7A-97F0-A3135EF7F88F}" destId="{6DFE2B98-8A69-43DB-A8DF-D923B9AB1441}" srcOrd="1" destOrd="0" presId="urn:microsoft.com/office/officeart/2005/8/layout/architecture"/>
    <dgm:cxn modelId="{B092FBDF-4C15-45DF-B2BF-8D7EE39FBE65}" type="presParOf" srcId="{E90E253D-6E08-49CC-A76A-96CFFB1DC77C}" destId="{AC7BFFD0-23A6-4A68-A364-CC6B4A5B099E}" srcOrd="3" destOrd="0" presId="urn:microsoft.com/office/officeart/2005/8/layout/architecture"/>
    <dgm:cxn modelId="{C078051E-6DE3-4BE9-B973-92C0069475EC}" type="presParOf" srcId="{E90E253D-6E08-49CC-A76A-96CFFB1DC77C}" destId="{1CEA3DBF-10BD-4E3E-A373-ABDACEA5DF8C}" srcOrd="4" destOrd="0" presId="urn:microsoft.com/office/officeart/2005/8/layout/architecture"/>
    <dgm:cxn modelId="{B9C74B1A-BCCF-4930-A4AB-37BEC8B8E0AD}" type="presParOf" srcId="{1CEA3DBF-10BD-4E3E-A373-ABDACEA5DF8C}" destId="{1BC1DBA2-C2E7-4FFD-8C50-CB574C92CAAA}" srcOrd="0" destOrd="0" presId="urn:microsoft.com/office/officeart/2005/8/layout/architecture"/>
    <dgm:cxn modelId="{C6C347B3-7E5A-40B7-B7CE-2951730BC871}" type="presParOf" srcId="{1CEA3DBF-10BD-4E3E-A373-ABDACEA5DF8C}" destId="{B89B5DC3-B4DD-4138-B171-E129618B603E}" srcOrd="1" destOrd="0" presId="urn:microsoft.com/office/officeart/2005/8/layout/architecture"/>
    <dgm:cxn modelId="{E44C9BCA-0B4D-49C0-8A18-570CC8A828B3}" type="presParOf" srcId="{1CEA3DBF-10BD-4E3E-A373-ABDACEA5DF8C}" destId="{20437549-0804-4914-AE4F-972AF1D6D319}" srcOrd="2" destOrd="0" presId="urn:microsoft.com/office/officeart/2005/8/layout/architecture"/>
    <dgm:cxn modelId="{9CFD07D9-76B1-419F-A5A2-CAAFE6265B26}" type="presParOf" srcId="{20437549-0804-4914-AE4F-972AF1D6D319}" destId="{901E6164-5F2D-40FE-B1B5-FDF3C607CFE4}" srcOrd="0" destOrd="0" presId="urn:microsoft.com/office/officeart/2005/8/layout/architecture"/>
    <dgm:cxn modelId="{01876D64-3E95-4143-B0BA-8FCD46ED36B7}" type="presParOf" srcId="{901E6164-5F2D-40FE-B1B5-FDF3C607CFE4}" destId="{DC0F8BFC-BC9E-4E5C-BDA2-20668F8C3D29}" srcOrd="0" destOrd="0" presId="urn:microsoft.com/office/officeart/2005/8/layout/architecture"/>
    <dgm:cxn modelId="{F074D8CD-3272-4FC7-ADBB-F01A7581D8CA}" type="presParOf" srcId="{901E6164-5F2D-40FE-B1B5-FDF3C607CFE4}" destId="{4B8197EF-7106-4760-9A26-8E0112F1E907}" srcOrd="1" destOrd="0" presId="urn:microsoft.com/office/officeart/2005/8/layout/architecture"/>
    <dgm:cxn modelId="{2DBB835C-F377-4D17-99D3-85203CFC8E57}" type="presParOf" srcId="{E90E253D-6E08-49CC-A76A-96CFFB1DC77C}" destId="{C01F163D-0697-4018-8CB7-4FC2E80CC850}" srcOrd="5" destOrd="0" presId="urn:microsoft.com/office/officeart/2005/8/layout/architecture"/>
    <dgm:cxn modelId="{1EDDA422-EF89-4BEA-A4EC-8289E29D2288}" type="presParOf" srcId="{E90E253D-6E08-49CC-A76A-96CFFB1DC77C}" destId="{BF457EA1-47E6-43DB-B9EF-1C60A1C01C9F}" srcOrd="6" destOrd="0" presId="urn:microsoft.com/office/officeart/2005/8/layout/architecture"/>
    <dgm:cxn modelId="{39AA8461-EA8C-4675-9630-7AA41C9B3C75}" type="presParOf" srcId="{BF457EA1-47E6-43DB-B9EF-1C60A1C01C9F}" destId="{6AD3C2E0-A484-46F5-A3DB-84C44817EFC4}" srcOrd="0" destOrd="0" presId="urn:microsoft.com/office/officeart/2005/8/layout/architecture"/>
    <dgm:cxn modelId="{EF51D55A-3863-4FF7-A52D-BB9572BC04E8}" type="presParOf" srcId="{BF457EA1-47E6-43DB-B9EF-1C60A1C01C9F}" destId="{DE72824A-6B07-4D58-A1D1-02FB5CFD6444}" srcOrd="1" destOrd="0" presId="urn:microsoft.com/office/officeart/2005/8/layout/architecture"/>
    <dgm:cxn modelId="{590335DD-DBDA-4919-B3E3-067D3D638B8C}" type="presParOf" srcId="{BF457EA1-47E6-43DB-B9EF-1C60A1C01C9F}" destId="{CFA7F3FE-54A3-4EF6-8BA3-32A25B0E13A2}" srcOrd="2" destOrd="0" presId="urn:microsoft.com/office/officeart/2005/8/layout/architecture"/>
    <dgm:cxn modelId="{E618A5D9-19B9-42BB-AE81-298FB69F1BF7}" type="presParOf" srcId="{CFA7F3FE-54A3-4EF6-8BA3-32A25B0E13A2}" destId="{39A47A29-148B-427E-A65A-DC778C44D354}" srcOrd="0" destOrd="0" presId="urn:microsoft.com/office/officeart/2005/8/layout/architecture"/>
    <dgm:cxn modelId="{30BF0D05-AA60-4B32-81F4-B8A749606A1D}" type="presParOf" srcId="{39A47A29-148B-427E-A65A-DC778C44D354}" destId="{4DB6A057-1B00-497B-9412-26B54696B4F4}" srcOrd="0" destOrd="0" presId="urn:microsoft.com/office/officeart/2005/8/layout/architecture"/>
    <dgm:cxn modelId="{83BE5F1F-654A-4A02-8969-6B3B1AD50EC4}" type="presParOf" srcId="{39A47A29-148B-427E-A65A-DC778C44D354}" destId="{A68C532E-8D28-402D-A7EA-7277F18831AE}" srcOrd="1" destOrd="0" presId="urn:microsoft.com/office/officeart/2005/8/layout/architecture"/>
    <dgm:cxn modelId="{2E4056C7-1B55-441C-80C5-221A5ACA9F27}" type="presParOf" srcId="{F98C4926-AB52-4040-84DC-63D97D2A9DB4}" destId="{C1E8060D-5CCE-4B79-831F-EF62E89E2966}" srcOrd="1" destOrd="0" presId="urn:microsoft.com/office/officeart/2005/8/layout/architecture"/>
    <dgm:cxn modelId="{CBD3DD79-5BA9-4570-BB67-82F9F27649B3}" type="presParOf" srcId="{F98C4926-AB52-4040-84DC-63D97D2A9DB4}" destId="{B02BF2FF-D34C-43D5-9D58-906924EFA47A}" srcOrd="2" destOrd="0" presId="urn:microsoft.com/office/officeart/2005/8/layout/architecture"/>
    <dgm:cxn modelId="{D77A53D3-58C4-4908-9CFF-43D857EE7D1C}" type="presParOf" srcId="{B02BF2FF-D34C-43D5-9D58-906924EFA47A}" destId="{FDEE306D-E241-40A6-B5A3-FB71321BEF43}" srcOrd="0" destOrd="0" presId="urn:microsoft.com/office/officeart/2005/8/layout/architecture"/>
    <dgm:cxn modelId="{D59F23AA-35DD-47F0-B93C-0C5E4A5E92EF}" type="presParOf" srcId="{B02BF2FF-D34C-43D5-9D58-906924EFA47A}" destId="{DC523024-18F1-42CE-9A5A-6EED9B896973}" srcOrd="1" destOrd="0" presId="urn:microsoft.com/office/officeart/2005/8/layout/architecture"/>
    <dgm:cxn modelId="{9BA96B79-694C-46A1-9302-E97D0DFB0D32}" type="presParOf" srcId="{B02BF2FF-D34C-43D5-9D58-906924EFA47A}" destId="{1B3F1507-7703-471B-82ED-F0BEBC1A7A56}" srcOrd="2" destOrd="0" presId="urn:microsoft.com/office/officeart/2005/8/layout/architecture"/>
    <dgm:cxn modelId="{662EBE42-F680-45EC-B845-16FA75C68859}" type="presParOf" srcId="{1B3F1507-7703-471B-82ED-F0BEBC1A7A56}" destId="{731AF504-411C-4570-A5E6-2180329DC529}" srcOrd="0" destOrd="0" presId="urn:microsoft.com/office/officeart/2005/8/layout/architecture"/>
    <dgm:cxn modelId="{3752E202-3FDD-48CE-ADEA-814D84D8E167}" type="presParOf" srcId="{731AF504-411C-4570-A5E6-2180329DC529}" destId="{564E1017-799B-4011-8BC9-C829E97A66AC}" srcOrd="0" destOrd="0" presId="urn:microsoft.com/office/officeart/2005/8/layout/architecture"/>
    <dgm:cxn modelId="{4BCD06ED-F8E1-4178-9B5B-8ADE4EC40594}" type="presParOf" srcId="{731AF504-411C-4570-A5E6-2180329DC529}" destId="{47210B58-CB45-418C-891E-2C223DB0D3A8}" srcOrd="1" destOrd="0" presId="urn:microsoft.com/office/officeart/2005/8/layout/architecture"/>
    <dgm:cxn modelId="{71574202-5B41-4F2D-973E-4EA07E08E0E3}" type="presParOf" srcId="{731AF504-411C-4570-A5E6-2180329DC529}" destId="{FD40843D-6114-4466-9FDF-1B46451EEE7F}" srcOrd="2" destOrd="0" presId="urn:microsoft.com/office/officeart/2005/8/layout/architecture"/>
    <dgm:cxn modelId="{D3D3CB89-651B-4C80-A5B3-C9412E8ADBFA}" type="presParOf" srcId="{FD40843D-6114-4466-9FDF-1B46451EEE7F}" destId="{5F9D0ADE-4566-4F0F-BBFD-E79C20B4CD41}" srcOrd="0" destOrd="0" presId="urn:microsoft.com/office/officeart/2005/8/layout/architecture"/>
    <dgm:cxn modelId="{A976D7D5-298E-4303-9678-3920056306B0}" type="presParOf" srcId="{5F9D0ADE-4566-4F0F-BBFD-E79C20B4CD41}" destId="{240367D1-148F-4710-8236-E922308B1095}" srcOrd="0" destOrd="0" presId="urn:microsoft.com/office/officeart/2005/8/layout/architecture"/>
    <dgm:cxn modelId="{9C84DEBB-A5ED-43C1-B451-CE70549BC3CA}" type="presParOf" srcId="{5F9D0ADE-4566-4F0F-BBFD-E79C20B4CD41}" destId="{630140B7-30C1-40DE-A451-86403823A02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178F5-77E8-453F-B805-42BCB1E8BD2B}" type="doc">
      <dgm:prSet loTypeId="urn:microsoft.com/office/officeart/2011/layout/ConvergingText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B78D4F-6545-4D05-B31E-160A0ACABDD1}">
      <dgm:prSet phldrT="[Text]"/>
      <dgm:spPr/>
      <dgm:t>
        <a:bodyPr/>
        <a:lstStyle/>
        <a:p>
          <a:r>
            <a:rPr lang="en-US" dirty="0"/>
            <a:t>Core agent</a:t>
          </a:r>
        </a:p>
      </dgm:t>
    </dgm:pt>
    <dgm:pt modelId="{7E03D616-907F-4129-9410-7C35C16ADC5A}" type="parTrans" cxnId="{482EB54E-A1CC-49F4-BC53-2A5B945E9ABE}">
      <dgm:prSet/>
      <dgm:spPr/>
      <dgm:t>
        <a:bodyPr/>
        <a:lstStyle/>
        <a:p>
          <a:endParaRPr lang="en-US"/>
        </a:p>
      </dgm:t>
    </dgm:pt>
    <dgm:pt modelId="{715B8CD3-FFE0-4403-B6E7-78312230AE10}" type="sibTrans" cxnId="{482EB54E-A1CC-49F4-BC53-2A5B945E9ABE}">
      <dgm:prSet/>
      <dgm:spPr/>
      <dgm:t>
        <a:bodyPr/>
        <a:lstStyle/>
        <a:p>
          <a:endParaRPr lang="en-US"/>
        </a:p>
      </dgm:t>
    </dgm:pt>
    <dgm:pt modelId="{FF0B8DEB-FA04-4F61-BAA6-E3A116310179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7DA04E35-AC53-40E4-A569-318567D623F7}" type="parTrans" cxnId="{DBFEA711-08D9-4512-846E-E149202EF0C6}">
      <dgm:prSet/>
      <dgm:spPr/>
      <dgm:t>
        <a:bodyPr/>
        <a:lstStyle/>
        <a:p>
          <a:endParaRPr lang="en-US"/>
        </a:p>
      </dgm:t>
    </dgm:pt>
    <dgm:pt modelId="{A4614CBF-3130-4AE2-A80F-38C522F5ECA4}" type="sibTrans" cxnId="{DBFEA711-08D9-4512-846E-E149202EF0C6}">
      <dgm:prSet/>
      <dgm:spPr/>
      <dgm:t>
        <a:bodyPr/>
        <a:lstStyle/>
        <a:p>
          <a:endParaRPr lang="en-US"/>
        </a:p>
      </dgm:t>
    </dgm:pt>
    <dgm:pt modelId="{B7673298-C2E3-4389-A3AA-BE38F6F4EA4E}">
      <dgm:prSet phldrT="[Text]"/>
      <dgm:spPr/>
      <dgm:t>
        <a:bodyPr/>
        <a:lstStyle/>
        <a:p>
          <a:r>
            <a:rPr lang="en-US" dirty="0"/>
            <a:t>Registry</a:t>
          </a:r>
        </a:p>
      </dgm:t>
    </dgm:pt>
    <dgm:pt modelId="{79921F68-9A11-43D8-B73B-D5F7CE89F8AA}" type="parTrans" cxnId="{01CD87D9-9E20-4D8F-9CA0-710360AC8700}">
      <dgm:prSet/>
      <dgm:spPr/>
      <dgm:t>
        <a:bodyPr/>
        <a:lstStyle/>
        <a:p>
          <a:endParaRPr lang="en-US"/>
        </a:p>
      </dgm:t>
    </dgm:pt>
    <dgm:pt modelId="{45553B42-E45D-4CB3-A2A3-022284C2B4A1}" type="sibTrans" cxnId="{01CD87D9-9E20-4D8F-9CA0-710360AC8700}">
      <dgm:prSet/>
      <dgm:spPr/>
      <dgm:t>
        <a:bodyPr/>
        <a:lstStyle/>
        <a:p>
          <a:endParaRPr lang="en-US"/>
        </a:p>
      </dgm:t>
    </dgm:pt>
    <dgm:pt modelId="{FD9A86AF-DE8C-4CAF-85FA-8E3AE60142C2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55E90F68-9524-44AC-AC42-6F5EFAE4656C}" type="parTrans" cxnId="{7DE61474-D50C-40F8-BA15-63348158DDA8}">
      <dgm:prSet/>
      <dgm:spPr/>
      <dgm:t>
        <a:bodyPr/>
        <a:lstStyle/>
        <a:p>
          <a:endParaRPr lang="en-US"/>
        </a:p>
      </dgm:t>
    </dgm:pt>
    <dgm:pt modelId="{ED76F1D0-AC8F-4F8E-BD82-C5B79184D885}" type="sibTrans" cxnId="{7DE61474-D50C-40F8-BA15-63348158DDA8}">
      <dgm:prSet/>
      <dgm:spPr/>
      <dgm:t>
        <a:bodyPr/>
        <a:lstStyle/>
        <a:p>
          <a:endParaRPr lang="en-US"/>
        </a:p>
      </dgm:t>
    </dgm:pt>
    <dgm:pt modelId="{AD8B1E28-BA8D-468C-B3FC-B6D89937EE38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78433897-D0A2-4BEC-9F67-BE961513CB4B}" type="parTrans" cxnId="{BA12042C-9AE3-48E2-819A-A04C01D2CE7D}">
      <dgm:prSet/>
      <dgm:spPr/>
      <dgm:t>
        <a:bodyPr/>
        <a:lstStyle/>
        <a:p>
          <a:endParaRPr lang="en-US"/>
        </a:p>
      </dgm:t>
    </dgm:pt>
    <dgm:pt modelId="{49529E4C-4431-4F91-9906-391F4D185832}" type="sibTrans" cxnId="{BA12042C-9AE3-48E2-819A-A04C01D2CE7D}">
      <dgm:prSet/>
      <dgm:spPr/>
      <dgm:t>
        <a:bodyPr/>
        <a:lstStyle/>
        <a:p>
          <a:endParaRPr lang="en-US"/>
        </a:p>
      </dgm:t>
    </dgm:pt>
    <dgm:pt modelId="{BCF21837-E4E6-4B5E-8E40-6B0AF044810D}">
      <dgm:prSet phldrT="[Text]"/>
      <dgm:spPr/>
      <dgm:t>
        <a:bodyPr/>
        <a:lstStyle/>
        <a:p>
          <a:r>
            <a:rPr lang="en-US" dirty="0"/>
            <a:t>Sandbox</a:t>
          </a:r>
        </a:p>
      </dgm:t>
    </dgm:pt>
    <dgm:pt modelId="{61D6D894-4D54-4907-B591-24F5CA94DAD4}" type="parTrans" cxnId="{B3DF3620-782A-4730-BC0D-15AABB0DD444}">
      <dgm:prSet/>
      <dgm:spPr/>
      <dgm:t>
        <a:bodyPr/>
        <a:lstStyle/>
        <a:p>
          <a:endParaRPr lang="en-US"/>
        </a:p>
      </dgm:t>
    </dgm:pt>
    <dgm:pt modelId="{8B217ABB-57A9-4F97-9F5B-E538CF9F8837}" type="sibTrans" cxnId="{B3DF3620-782A-4730-BC0D-15AABB0DD444}">
      <dgm:prSet/>
      <dgm:spPr/>
      <dgm:t>
        <a:bodyPr/>
        <a:lstStyle/>
        <a:p>
          <a:endParaRPr lang="en-US"/>
        </a:p>
      </dgm:t>
    </dgm:pt>
    <dgm:pt modelId="{C1FF861A-E036-4DF9-87AE-E76B4AB959BC}" type="pres">
      <dgm:prSet presAssocID="{3D5178F5-77E8-453F-B805-42BCB1E8BD2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F7F8F1A5-6903-4335-A2D0-B37D52A3A40E}" type="pres">
      <dgm:prSet presAssocID="{61B78D4F-6545-4D05-B31E-160A0ACABDD1}" presName="composite" presStyleCnt="0"/>
      <dgm:spPr/>
    </dgm:pt>
    <dgm:pt modelId="{69574BB6-3429-4DA5-BD07-1F2FFF758D75}" type="pres">
      <dgm:prSet presAssocID="{61B78D4F-6545-4D05-B31E-160A0ACABDD1}" presName="ParentAccent1" presStyleLbl="alignNode1" presStyleIdx="0" presStyleCnt="53"/>
      <dgm:spPr/>
    </dgm:pt>
    <dgm:pt modelId="{12B7BB29-18C5-475F-B368-AAA3E5905F78}" type="pres">
      <dgm:prSet presAssocID="{61B78D4F-6545-4D05-B31E-160A0ACABDD1}" presName="ParentAccent2" presStyleLbl="alignNode1" presStyleIdx="1" presStyleCnt="53"/>
      <dgm:spPr/>
    </dgm:pt>
    <dgm:pt modelId="{9694A6A8-5FE6-45B6-B9D6-6B9BC8859879}" type="pres">
      <dgm:prSet presAssocID="{61B78D4F-6545-4D05-B31E-160A0ACABDD1}" presName="ParentAccent3" presStyleLbl="alignNode1" presStyleIdx="2" presStyleCnt="53"/>
      <dgm:spPr/>
    </dgm:pt>
    <dgm:pt modelId="{23D4E312-BCFC-4090-8DB2-2DDE0C87AD9B}" type="pres">
      <dgm:prSet presAssocID="{61B78D4F-6545-4D05-B31E-160A0ACABDD1}" presName="ParentAccent4" presStyleLbl="alignNode1" presStyleIdx="3" presStyleCnt="53"/>
      <dgm:spPr/>
    </dgm:pt>
    <dgm:pt modelId="{BA206E6D-EC02-4290-92E2-13C0B10A2FD3}" type="pres">
      <dgm:prSet presAssocID="{61B78D4F-6545-4D05-B31E-160A0ACABDD1}" presName="ParentAccent5" presStyleLbl="alignNode1" presStyleIdx="4" presStyleCnt="53"/>
      <dgm:spPr/>
    </dgm:pt>
    <dgm:pt modelId="{1C1EAFAC-22E7-40B2-A1D4-E93F86FD808D}" type="pres">
      <dgm:prSet presAssocID="{61B78D4F-6545-4D05-B31E-160A0ACABDD1}" presName="ParentAccent6" presStyleLbl="alignNode1" presStyleIdx="5" presStyleCnt="53"/>
      <dgm:spPr/>
    </dgm:pt>
    <dgm:pt modelId="{562F7261-3F73-4086-AF11-4C6369E75164}" type="pres">
      <dgm:prSet presAssocID="{61B78D4F-6545-4D05-B31E-160A0ACABDD1}" presName="ParentAccent7" presStyleLbl="alignNode1" presStyleIdx="6" presStyleCnt="53"/>
      <dgm:spPr/>
    </dgm:pt>
    <dgm:pt modelId="{54843755-F3F9-4AED-9CFE-2396AAD10380}" type="pres">
      <dgm:prSet presAssocID="{61B78D4F-6545-4D05-B31E-160A0ACABDD1}" presName="ParentAccent8" presStyleLbl="alignNode1" presStyleIdx="7" presStyleCnt="53"/>
      <dgm:spPr/>
    </dgm:pt>
    <dgm:pt modelId="{7237F3B6-DABA-4B28-A79E-D61C05259EAD}" type="pres">
      <dgm:prSet presAssocID="{61B78D4F-6545-4D05-B31E-160A0ACABDD1}" presName="ParentAccent9" presStyleLbl="alignNode1" presStyleIdx="8" presStyleCnt="53"/>
      <dgm:spPr/>
    </dgm:pt>
    <dgm:pt modelId="{8EF8417A-DB93-444E-84E8-CCFAB6DE6E63}" type="pres">
      <dgm:prSet presAssocID="{61B78D4F-6545-4D05-B31E-160A0ACABDD1}" presName="ParentAccent10" presStyleLbl="alignNode1" presStyleIdx="9" presStyleCnt="53"/>
      <dgm:spPr/>
    </dgm:pt>
    <dgm:pt modelId="{1278C941-C3AB-43E8-B15D-291E45EF5C2A}" type="pres">
      <dgm:prSet presAssocID="{61B78D4F-6545-4D05-B31E-160A0ACABDD1}" presName="Parent" presStyleLbl="alignNode1" presStyleIdx="10" presStyleCnt="53">
        <dgm:presLayoutVars>
          <dgm:chMax val="5"/>
          <dgm:chPref val="3"/>
          <dgm:bulletEnabled val="1"/>
        </dgm:presLayoutVars>
      </dgm:prSet>
      <dgm:spPr/>
    </dgm:pt>
    <dgm:pt modelId="{47DD3EA6-CEF5-4293-BB08-2842E2B1FA96}" type="pres">
      <dgm:prSet presAssocID="{FF0B8DEB-FA04-4F61-BAA6-E3A116310179}" presName="Child1Accent1" presStyleLbl="alignNode1" presStyleIdx="11" presStyleCnt="53"/>
      <dgm:spPr/>
    </dgm:pt>
    <dgm:pt modelId="{9DEF7317-5B03-4120-8F88-2C5E84B2322A}" type="pres">
      <dgm:prSet presAssocID="{FF0B8DEB-FA04-4F61-BAA6-E3A116310179}" presName="Child1Accent2" presStyleLbl="alignNode1" presStyleIdx="12" presStyleCnt="53"/>
      <dgm:spPr/>
    </dgm:pt>
    <dgm:pt modelId="{B1E67B99-F06E-4C3B-A8C4-B52FED641C6E}" type="pres">
      <dgm:prSet presAssocID="{FF0B8DEB-FA04-4F61-BAA6-E3A116310179}" presName="Child1Accent3" presStyleLbl="alignNode1" presStyleIdx="13" presStyleCnt="53"/>
      <dgm:spPr/>
    </dgm:pt>
    <dgm:pt modelId="{AE9B1941-3203-47B9-B8B9-BB1BC9C9871A}" type="pres">
      <dgm:prSet presAssocID="{FF0B8DEB-FA04-4F61-BAA6-E3A116310179}" presName="Child1Accent4" presStyleLbl="alignNode1" presStyleIdx="14" presStyleCnt="53"/>
      <dgm:spPr/>
    </dgm:pt>
    <dgm:pt modelId="{CD1F04AC-AE13-4043-85F1-D7DCA6343E8C}" type="pres">
      <dgm:prSet presAssocID="{FF0B8DEB-FA04-4F61-BAA6-E3A116310179}" presName="Child1Accent5" presStyleLbl="alignNode1" presStyleIdx="15" presStyleCnt="53"/>
      <dgm:spPr/>
    </dgm:pt>
    <dgm:pt modelId="{E53C6064-9D24-4004-A086-5591FDB0AEBA}" type="pres">
      <dgm:prSet presAssocID="{FF0B8DEB-FA04-4F61-BAA6-E3A116310179}" presName="Child1Accent6" presStyleLbl="alignNode1" presStyleIdx="16" presStyleCnt="53"/>
      <dgm:spPr/>
    </dgm:pt>
    <dgm:pt modelId="{B03DEA78-CCE6-45C7-90BB-818A92ABE236}" type="pres">
      <dgm:prSet presAssocID="{FF0B8DEB-FA04-4F61-BAA6-E3A116310179}" presName="Child1Accent7" presStyleLbl="alignNode1" presStyleIdx="17" presStyleCnt="53"/>
      <dgm:spPr/>
    </dgm:pt>
    <dgm:pt modelId="{4F2065A7-6E90-407E-ACA5-4E9D14DF6208}" type="pres">
      <dgm:prSet presAssocID="{FF0B8DEB-FA04-4F61-BAA6-E3A116310179}" presName="Child1Accent8" presStyleLbl="alignNode1" presStyleIdx="18" presStyleCnt="53"/>
      <dgm:spPr/>
    </dgm:pt>
    <dgm:pt modelId="{5C7465DE-D7D9-4DBF-AF21-EDB428F5D307}" type="pres">
      <dgm:prSet presAssocID="{FF0B8DEB-FA04-4F61-BAA6-E3A116310179}" presName="Child1Accent9" presStyleLbl="alignNode1" presStyleIdx="19" presStyleCnt="53"/>
      <dgm:spPr/>
    </dgm:pt>
    <dgm:pt modelId="{4E966C2E-E08C-44CF-8607-A467284E26E6}" type="pres">
      <dgm:prSet presAssocID="{FF0B8DEB-FA04-4F61-BAA6-E3A116310179}" presName="Child1" presStyleLbl="revTx" presStyleIdx="0" presStyleCnt="4">
        <dgm:presLayoutVars>
          <dgm:chMax/>
          <dgm:chPref val="0"/>
          <dgm:bulletEnabled val="1"/>
        </dgm:presLayoutVars>
      </dgm:prSet>
      <dgm:spPr/>
    </dgm:pt>
    <dgm:pt modelId="{D25B3A45-1AD5-48B2-A6E8-227C2D31AE18}" type="pres">
      <dgm:prSet presAssocID="{AD8B1E28-BA8D-468C-B3FC-B6D89937EE38}" presName="Child2Accent1" presStyleLbl="alignNode1" presStyleIdx="20" presStyleCnt="53"/>
      <dgm:spPr/>
    </dgm:pt>
    <dgm:pt modelId="{5F154A9F-061F-476A-934C-B897759423A0}" type="pres">
      <dgm:prSet presAssocID="{AD8B1E28-BA8D-468C-B3FC-B6D89937EE38}" presName="Child2Accent2" presStyleLbl="alignNode1" presStyleIdx="21" presStyleCnt="53"/>
      <dgm:spPr/>
    </dgm:pt>
    <dgm:pt modelId="{9E57434E-0CB0-4D5A-BE81-C2E0FE27DEE0}" type="pres">
      <dgm:prSet presAssocID="{AD8B1E28-BA8D-468C-B3FC-B6D89937EE38}" presName="Child2Accent3" presStyleLbl="alignNode1" presStyleIdx="22" presStyleCnt="53"/>
      <dgm:spPr/>
    </dgm:pt>
    <dgm:pt modelId="{963F08A9-0149-4C40-A326-BE974BBB1EDB}" type="pres">
      <dgm:prSet presAssocID="{AD8B1E28-BA8D-468C-B3FC-B6D89937EE38}" presName="Child2Accent4" presStyleLbl="alignNode1" presStyleIdx="23" presStyleCnt="53"/>
      <dgm:spPr/>
    </dgm:pt>
    <dgm:pt modelId="{9B2EA213-702D-48E4-9977-106E4B24EB6E}" type="pres">
      <dgm:prSet presAssocID="{AD8B1E28-BA8D-468C-B3FC-B6D89937EE38}" presName="Child2Accent5" presStyleLbl="alignNode1" presStyleIdx="24" presStyleCnt="53"/>
      <dgm:spPr/>
    </dgm:pt>
    <dgm:pt modelId="{F77760B1-D19F-4A46-959F-5B2929E03A28}" type="pres">
      <dgm:prSet presAssocID="{AD8B1E28-BA8D-468C-B3FC-B6D89937EE38}" presName="Child2Accent6" presStyleLbl="alignNode1" presStyleIdx="25" presStyleCnt="53"/>
      <dgm:spPr/>
    </dgm:pt>
    <dgm:pt modelId="{0D435204-FFF7-4B63-B1B5-DCFE633A65B5}" type="pres">
      <dgm:prSet presAssocID="{AD8B1E28-BA8D-468C-B3FC-B6D89937EE38}" presName="Child2Accent7" presStyleLbl="alignNode1" presStyleIdx="26" presStyleCnt="53"/>
      <dgm:spPr/>
    </dgm:pt>
    <dgm:pt modelId="{106C7B1B-66AA-49D7-8E15-65BB6A2E8F60}" type="pres">
      <dgm:prSet presAssocID="{AD8B1E28-BA8D-468C-B3FC-B6D89937EE38}" presName="Child2" presStyleLbl="revTx" presStyleIdx="1" presStyleCnt="4">
        <dgm:presLayoutVars>
          <dgm:chMax/>
          <dgm:chPref val="0"/>
          <dgm:bulletEnabled val="1"/>
        </dgm:presLayoutVars>
      </dgm:prSet>
      <dgm:spPr/>
    </dgm:pt>
    <dgm:pt modelId="{FC40E209-C991-4B8E-915C-D177D1AF5EBC}" type="pres">
      <dgm:prSet presAssocID="{B7673298-C2E3-4389-A3AA-BE38F6F4EA4E}" presName="Child3Accent1" presStyleLbl="alignNode1" presStyleIdx="27" presStyleCnt="53"/>
      <dgm:spPr/>
    </dgm:pt>
    <dgm:pt modelId="{33905367-2AAA-4F56-8A11-5326548E881F}" type="pres">
      <dgm:prSet presAssocID="{B7673298-C2E3-4389-A3AA-BE38F6F4EA4E}" presName="Child3Accent2" presStyleLbl="alignNode1" presStyleIdx="28" presStyleCnt="53"/>
      <dgm:spPr/>
    </dgm:pt>
    <dgm:pt modelId="{82DE101D-0111-461F-A07A-913C8A64F5A7}" type="pres">
      <dgm:prSet presAssocID="{B7673298-C2E3-4389-A3AA-BE38F6F4EA4E}" presName="Child3Accent3" presStyleLbl="alignNode1" presStyleIdx="29" presStyleCnt="53"/>
      <dgm:spPr/>
    </dgm:pt>
    <dgm:pt modelId="{54F80418-6CE1-4AD3-897D-898C2CEC3ADF}" type="pres">
      <dgm:prSet presAssocID="{B7673298-C2E3-4389-A3AA-BE38F6F4EA4E}" presName="Child3Accent4" presStyleLbl="alignNode1" presStyleIdx="30" presStyleCnt="53"/>
      <dgm:spPr/>
    </dgm:pt>
    <dgm:pt modelId="{E31AE27F-760E-40DC-87CD-3070502D34A3}" type="pres">
      <dgm:prSet presAssocID="{B7673298-C2E3-4389-A3AA-BE38F6F4EA4E}" presName="Child3Accent5" presStyleLbl="alignNode1" presStyleIdx="31" presStyleCnt="53"/>
      <dgm:spPr/>
    </dgm:pt>
    <dgm:pt modelId="{22D78374-832A-4FBD-B878-2B3CC8D65578}" type="pres">
      <dgm:prSet presAssocID="{B7673298-C2E3-4389-A3AA-BE38F6F4EA4E}" presName="Child3Accent6" presStyleLbl="alignNode1" presStyleIdx="32" presStyleCnt="53"/>
      <dgm:spPr/>
    </dgm:pt>
    <dgm:pt modelId="{A5F6055F-3710-48F5-A0D0-9B204C0D971C}" type="pres">
      <dgm:prSet presAssocID="{B7673298-C2E3-4389-A3AA-BE38F6F4EA4E}" presName="Child3Accent7" presStyleLbl="alignNode1" presStyleIdx="33" presStyleCnt="53"/>
      <dgm:spPr/>
    </dgm:pt>
    <dgm:pt modelId="{6F230F98-A575-4E26-A246-5916C15C07E6}" type="pres">
      <dgm:prSet presAssocID="{B7673298-C2E3-4389-A3AA-BE38F6F4EA4E}" presName="Child3" presStyleLbl="revTx" presStyleIdx="2" presStyleCnt="4">
        <dgm:presLayoutVars>
          <dgm:chMax/>
          <dgm:chPref val="0"/>
          <dgm:bulletEnabled val="1"/>
        </dgm:presLayoutVars>
      </dgm:prSet>
      <dgm:spPr/>
    </dgm:pt>
    <dgm:pt modelId="{CB885774-CA0E-4404-92FD-6276F0870A2B}" type="pres">
      <dgm:prSet presAssocID="{FD9A86AF-DE8C-4CAF-85FA-8E3AE60142C2}" presName="Child4Accent1" presStyleLbl="alignNode1" presStyleIdx="34" presStyleCnt="53"/>
      <dgm:spPr/>
    </dgm:pt>
    <dgm:pt modelId="{407AA1F3-2B92-4A6B-9162-660089FB0C33}" type="pres">
      <dgm:prSet presAssocID="{FD9A86AF-DE8C-4CAF-85FA-8E3AE60142C2}" presName="Child4Accent2" presStyleLbl="alignNode1" presStyleIdx="35" presStyleCnt="53"/>
      <dgm:spPr/>
    </dgm:pt>
    <dgm:pt modelId="{FFE1F541-2F01-4BD4-9986-747B06D7055F}" type="pres">
      <dgm:prSet presAssocID="{FD9A86AF-DE8C-4CAF-85FA-8E3AE60142C2}" presName="Child4Accent3" presStyleLbl="alignNode1" presStyleIdx="36" presStyleCnt="53"/>
      <dgm:spPr/>
    </dgm:pt>
    <dgm:pt modelId="{FB223FCB-2C9E-430C-A794-9E65D6484510}" type="pres">
      <dgm:prSet presAssocID="{FD9A86AF-DE8C-4CAF-85FA-8E3AE60142C2}" presName="Child4Accent4" presStyleLbl="alignNode1" presStyleIdx="37" presStyleCnt="53"/>
      <dgm:spPr/>
    </dgm:pt>
    <dgm:pt modelId="{2913DF3D-AD08-4DB9-917F-0A65B350BF2E}" type="pres">
      <dgm:prSet presAssocID="{FD9A86AF-DE8C-4CAF-85FA-8E3AE60142C2}" presName="Child4Accent5" presStyleLbl="alignNode1" presStyleIdx="38" presStyleCnt="53"/>
      <dgm:spPr/>
    </dgm:pt>
    <dgm:pt modelId="{7707017A-D541-47A1-A181-7DB9600D9CBF}" type="pres">
      <dgm:prSet presAssocID="{FD9A86AF-DE8C-4CAF-85FA-8E3AE60142C2}" presName="Child4Accent6" presStyleLbl="alignNode1" presStyleIdx="39" presStyleCnt="53"/>
      <dgm:spPr/>
    </dgm:pt>
    <dgm:pt modelId="{4C3AE6D3-7470-43DF-A801-36CFE778DE13}" type="pres">
      <dgm:prSet presAssocID="{FD9A86AF-DE8C-4CAF-85FA-8E3AE60142C2}" presName="Child4Accent7" presStyleLbl="alignNode1" presStyleIdx="40" presStyleCnt="53"/>
      <dgm:spPr/>
    </dgm:pt>
    <dgm:pt modelId="{5FE966B5-4ABF-4A53-A8BE-4F5C2FA8AC47}" type="pres">
      <dgm:prSet presAssocID="{FD9A86AF-DE8C-4CAF-85FA-8E3AE60142C2}" presName="Child4Accent8" presStyleLbl="alignNode1" presStyleIdx="41" presStyleCnt="53"/>
      <dgm:spPr/>
    </dgm:pt>
    <dgm:pt modelId="{CFC9D402-EB4B-4B2D-B08F-2FECE8CEA720}" type="pres">
      <dgm:prSet presAssocID="{FD9A86AF-DE8C-4CAF-85FA-8E3AE60142C2}" presName="Child4" presStyleLbl="revTx" presStyleIdx="3" presStyleCnt="4">
        <dgm:presLayoutVars>
          <dgm:chMax/>
          <dgm:chPref val="0"/>
          <dgm:bulletEnabled val="1"/>
        </dgm:presLayoutVars>
      </dgm:prSet>
      <dgm:spPr/>
    </dgm:pt>
    <dgm:pt modelId="{F5B0D06D-767A-414F-9005-56A67E038301}" type="pres">
      <dgm:prSet presAssocID="{715B8CD3-FFE0-4403-B6E7-78312230AE10}" presName="sibTrans" presStyleCnt="0"/>
      <dgm:spPr/>
    </dgm:pt>
    <dgm:pt modelId="{1532A660-799F-4586-B496-AE777D609CE4}" type="pres">
      <dgm:prSet presAssocID="{BCF21837-E4E6-4B5E-8E40-6B0AF044810D}" presName="composite" presStyleCnt="0"/>
      <dgm:spPr/>
    </dgm:pt>
    <dgm:pt modelId="{DDB73763-3A4D-4F69-8F7D-7A31A49ADD61}" type="pres">
      <dgm:prSet presAssocID="{BCF21837-E4E6-4B5E-8E40-6B0AF044810D}" presName="ParentAccent1" presStyleLbl="alignNode1" presStyleIdx="42" presStyleCnt="53"/>
      <dgm:spPr/>
    </dgm:pt>
    <dgm:pt modelId="{64838D41-7CF4-4A0E-B7B0-18234D3AD33D}" type="pres">
      <dgm:prSet presAssocID="{BCF21837-E4E6-4B5E-8E40-6B0AF044810D}" presName="ParentAccent2" presStyleLbl="alignNode1" presStyleIdx="43" presStyleCnt="53"/>
      <dgm:spPr/>
    </dgm:pt>
    <dgm:pt modelId="{5D1DDC78-1F57-4D05-BA71-78B895E35C95}" type="pres">
      <dgm:prSet presAssocID="{BCF21837-E4E6-4B5E-8E40-6B0AF044810D}" presName="ParentAccent3" presStyleLbl="alignNode1" presStyleIdx="44" presStyleCnt="53"/>
      <dgm:spPr/>
    </dgm:pt>
    <dgm:pt modelId="{3E196FB6-ACAC-4084-A466-2F9B4DF040B0}" type="pres">
      <dgm:prSet presAssocID="{BCF21837-E4E6-4B5E-8E40-6B0AF044810D}" presName="ParentAccent4" presStyleLbl="alignNode1" presStyleIdx="45" presStyleCnt="53"/>
      <dgm:spPr/>
    </dgm:pt>
    <dgm:pt modelId="{12653BF2-CDC7-4523-AAC4-EE65242682DB}" type="pres">
      <dgm:prSet presAssocID="{BCF21837-E4E6-4B5E-8E40-6B0AF044810D}" presName="ParentAccent5" presStyleLbl="alignNode1" presStyleIdx="46" presStyleCnt="53"/>
      <dgm:spPr/>
    </dgm:pt>
    <dgm:pt modelId="{570B77C3-BE39-4D3E-B7F5-8819BFD6B670}" type="pres">
      <dgm:prSet presAssocID="{BCF21837-E4E6-4B5E-8E40-6B0AF044810D}" presName="ParentAccent6" presStyleLbl="alignNode1" presStyleIdx="47" presStyleCnt="53"/>
      <dgm:spPr/>
    </dgm:pt>
    <dgm:pt modelId="{9CFFE10C-96D6-4831-938E-3CC522B22BB7}" type="pres">
      <dgm:prSet presAssocID="{BCF21837-E4E6-4B5E-8E40-6B0AF044810D}" presName="ParentAccent7" presStyleLbl="alignNode1" presStyleIdx="48" presStyleCnt="53"/>
      <dgm:spPr/>
    </dgm:pt>
    <dgm:pt modelId="{2F08FB97-BC6A-4189-BD6F-EAA6FABE80BA}" type="pres">
      <dgm:prSet presAssocID="{BCF21837-E4E6-4B5E-8E40-6B0AF044810D}" presName="ParentAccent8" presStyleLbl="alignNode1" presStyleIdx="49" presStyleCnt="53"/>
      <dgm:spPr/>
    </dgm:pt>
    <dgm:pt modelId="{E352CCD9-2570-4FE0-B13E-128B4826BF93}" type="pres">
      <dgm:prSet presAssocID="{BCF21837-E4E6-4B5E-8E40-6B0AF044810D}" presName="ParentAccent9" presStyleLbl="alignNode1" presStyleIdx="50" presStyleCnt="53"/>
      <dgm:spPr/>
    </dgm:pt>
    <dgm:pt modelId="{9D43D6F0-6052-4998-B97C-73880C2DD047}" type="pres">
      <dgm:prSet presAssocID="{BCF21837-E4E6-4B5E-8E40-6B0AF044810D}" presName="ParentAccent10" presStyleLbl="alignNode1" presStyleIdx="51" presStyleCnt="53"/>
      <dgm:spPr/>
    </dgm:pt>
    <dgm:pt modelId="{A4A13089-0D93-4893-A6E4-1C701DB8E2AA}" type="pres">
      <dgm:prSet presAssocID="{BCF21837-E4E6-4B5E-8E40-6B0AF044810D}" presName="Parent" presStyleLbl="alignNode1" presStyleIdx="52" presStyleCnt="53">
        <dgm:presLayoutVars>
          <dgm:chMax val="5"/>
          <dgm:chPref val="3"/>
          <dgm:bulletEnabled val="1"/>
        </dgm:presLayoutVars>
      </dgm:prSet>
      <dgm:spPr/>
    </dgm:pt>
  </dgm:ptLst>
  <dgm:cxnLst>
    <dgm:cxn modelId="{DBFEA711-08D9-4512-846E-E149202EF0C6}" srcId="{61B78D4F-6545-4D05-B31E-160A0ACABDD1}" destId="{FF0B8DEB-FA04-4F61-BAA6-E3A116310179}" srcOrd="0" destOrd="0" parTransId="{7DA04E35-AC53-40E4-A569-318567D623F7}" sibTransId="{A4614CBF-3130-4AE2-A80F-38C522F5ECA4}"/>
    <dgm:cxn modelId="{0B0D1F1E-BFBE-4A25-8677-1223E19250E5}" type="presOf" srcId="{FD9A86AF-DE8C-4CAF-85FA-8E3AE60142C2}" destId="{CFC9D402-EB4B-4B2D-B08F-2FECE8CEA720}" srcOrd="0" destOrd="0" presId="urn:microsoft.com/office/officeart/2011/layout/ConvergingText"/>
    <dgm:cxn modelId="{55D6F61E-22F1-4D78-90A9-C6DD9867A75D}" type="presOf" srcId="{AD8B1E28-BA8D-468C-B3FC-B6D89937EE38}" destId="{106C7B1B-66AA-49D7-8E15-65BB6A2E8F60}" srcOrd="0" destOrd="0" presId="urn:microsoft.com/office/officeart/2011/layout/ConvergingText"/>
    <dgm:cxn modelId="{B3DF3620-782A-4730-BC0D-15AABB0DD444}" srcId="{3D5178F5-77E8-453F-B805-42BCB1E8BD2B}" destId="{BCF21837-E4E6-4B5E-8E40-6B0AF044810D}" srcOrd="1" destOrd="0" parTransId="{61D6D894-4D54-4907-B591-24F5CA94DAD4}" sibTransId="{8B217ABB-57A9-4F97-9F5B-E538CF9F8837}"/>
    <dgm:cxn modelId="{8067ED20-20EA-47DD-B32C-FA42A5035919}" type="presOf" srcId="{FF0B8DEB-FA04-4F61-BAA6-E3A116310179}" destId="{4E966C2E-E08C-44CF-8607-A467284E26E6}" srcOrd="0" destOrd="0" presId="urn:microsoft.com/office/officeart/2011/layout/ConvergingText"/>
    <dgm:cxn modelId="{BA12042C-9AE3-48E2-819A-A04C01D2CE7D}" srcId="{61B78D4F-6545-4D05-B31E-160A0ACABDD1}" destId="{AD8B1E28-BA8D-468C-B3FC-B6D89937EE38}" srcOrd="1" destOrd="0" parTransId="{78433897-D0A2-4BEC-9F67-BE961513CB4B}" sibTransId="{49529E4C-4431-4F91-9906-391F4D185832}"/>
    <dgm:cxn modelId="{CC913044-83A5-46D6-B271-67DCC9C284C2}" type="presOf" srcId="{61B78D4F-6545-4D05-B31E-160A0ACABDD1}" destId="{1278C941-C3AB-43E8-B15D-291E45EF5C2A}" srcOrd="0" destOrd="0" presId="urn:microsoft.com/office/officeart/2011/layout/ConvergingText"/>
    <dgm:cxn modelId="{B35BA94D-5DC0-4E5F-BDFD-0D1D6F7AA0F4}" type="presOf" srcId="{BCF21837-E4E6-4B5E-8E40-6B0AF044810D}" destId="{A4A13089-0D93-4893-A6E4-1C701DB8E2AA}" srcOrd="0" destOrd="0" presId="urn:microsoft.com/office/officeart/2011/layout/ConvergingText"/>
    <dgm:cxn modelId="{482EB54E-A1CC-49F4-BC53-2A5B945E9ABE}" srcId="{3D5178F5-77E8-453F-B805-42BCB1E8BD2B}" destId="{61B78D4F-6545-4D05-B31E-160A0ACABDD1}" srcOrd="0" destOrd="0" parTransId="{7E03D616-907F-4129-9410-7C35C16ADC5A}" sibTransId="{715B8CD3-FFE0-4403-B6E7-78312230AE10}"/>
    <dgm:cxn modelId="{7DE61474-D50C-40F8-BA15-63348158DDA8}" srcId="{61B78D4F-6545-4D05-B31E-160A0ACABDD1}" destId="{FD9A86AF-DE8C-4CAF-85FA-8E3AE60142C2}" srcOrd="3" destOrd="0" parTransId="{55E90F68-9524-44AC-AC42-6F5EFAE4656C}" sibTransId="{ED76F1D0-AC8F-4F8E-BD82-C5B79184D885}"/>
    <dgm:cxn modelId="{669106A7-BE91-4B60-A013-310EB6F1DCA0}" type="presOf" srcId="{B7673298-C2E3-4389-A3AA-BE38F6F4EA4E}" destId="{6F230F98-A575-4E26-A246-5916C15C07E6}" srcOrd="0" destOrd="0" presId="urn:microsoft.com/office/officeart/2011/layout/ConvergingText"/>
    <dgm:cxn modelId="{01CD87D9-9E20-4D8F-9CA0-710360AC8700}" srcId="{61B78D4F-6545-4D05-B31E-160A0ACABDD1}" destId="{B7673298-C2E3-4389-A3AA-BE38F6F4EA4E}" srcOrd="2" destOrd="0" parTransId="{79921F68-9A11-43D8-B73B-D5F7CE89F8AA}" sibTransId="{45553B42-E45D-4CB3-A2A3-022284C2B4A1}"/>
    <dgm:cxn modelId="{FED0FBE7-7B97-478A-9A9B-0A1B9373451A}" type="presOf" srcId="{3D5178F5-77E8-453F-B805-42BCB1E8BD2B}" destId="{C1FF861A-E036-4DF9-87AE-E76B4AB959BC}" srcOrd="0" destOrd="0" presId="urn:microsoft.com/office/officeart/2011/layout/ConvergingText"/>
    <dgm:cxn modelId="{8DF2C8D1-C5ED-4062-B19D-3AD9C0E7A00F}" type="presParOf" srcId="{C1FF861A-E036-4DF9-87AE-E76B4AB959BC}" destId="{F7F8F1A5-6903-4335-A2D0-B37D52A3A40E}" srcOrd="0" destOrd="0" presId="urn:microsoft.com/office/officeart/2011/layout/ConvergingText"/>
    <dgm:cxn modelId="{C388E553-EDC4-4DC5-A7C4-CB429C950C76}" type="presParOf" srcId="{F7F8F1A5-6903-4335-A2D0-B37D52A3A40E}" destId="{69574BB6-3429-4DA5-BD07-1F2FFF758D75}" srcOrd="0" destOrd="0" presId="urn:microsoft.com/office/officeart/2011/layout/ConvergingText"/>
    <dgm:cxn modelId="{6DE46258-2F10-4104-A8D5-0E0AD87D0F25}" type="presParOf" srcId="{F7F8F1A5-6903-4335-A2D0-B37D52A3A40E}" destId="{12B7BB29-18C5-475F-B368-AAA3E5905F78}" srcOrd="1" destOrd="0" presId="urn:microsoft.com/office/officeart/2011/layout/ConvergingText"/>
    <dgm:cxn modelId="{D07787D7-0820-412E-B2F1-7A40F4F26B1B}" type="presParOf" srcId="{F7F8F1A5-6903-4335-A2D0-B37D52A3A40E}" destId="{9694A6A8-5FE6-45B6-B9D6-6B9BC8859879}" srcOrd="2" destOrd="0" presId="urn:microsoft.com/office/officeart/2011/layout/ConvergingText"/>
    <dgm:cxn modelId="{DDF47AB7-3AB2-4D7E-BF2B-15809B473A4B}" type="presParOf" srcId="{F7F8F1A5-6903-4335-A2D0-B37D52A3A40E}" destId="{23D4E312-BCFC-4090-8DB2-2DDE0C87AD9B}" srcOrd="3" destOrd="0" presId="urn:microsoft.com/office/officeart/2011/layout/ConvergingText"/>
    <dgm:cxn modelId="{5752F0B7-E0BC-4653-8772-F3C3EF2DEB5B}" type="presParOf" srcId="{F7F8F1A5-6903-4335-A2D0-B37D52A3A40E}" destId="{BA206E6D-EC02-4290-92E2-13C0B10A2FD3}" srcOrd="4" destOrd="0" presId="urn:microsoft.com/office/officeart/2011/layout/ConvergingText"/>
    <dgm:cxn modelId="{540E70F4-3121-4A8D-99A1-B6E37E4DBE98}" type="presParOf" srcId="{F7F8F1A5-6903-4335-A2D0-B37D52A3A40E}" destId="{1C1EAFAC-22E7-40B2-A1D4-E93F86FD808D}" srcOrd="5" destOrd="0" presId="urn:microsoft.com/office/officeart/2011/layout/ConvergingText"/>
    <dgm:cxn modelId="{64B97B36-E2BF-42F5-BC1A-8A333D9B4327}" type="presParOf" srcId="{F7F8F1A5-6903-4335-A2D0-B37D52A3A40E}" destId="{562F7261-3F73-4086-AF11-4C6369E75164}" srcOrd="6" destOrd="0" presId="urn:microsoft.com/office/officeart/2011/layout/ConvergingText"/>
    <dgm:cxn modelId="{61C826C4-5DEF-4528-974B-5E7AC09F6911}" type="presParOf" srcId="{F7F8F1A5-6903-4335-A2D0-B37D52A3A40E}" destId="{54843755-F3F9-4AED-9CFE-2396AAD10380}" srcOrd="7" destOrd="0" presId="urn:microsoft.com/office/officeart/2011/layout/ConvergingText"/>
    <dgm:cxn modelId="{6299642C-FC4D-455C-A241-1C8EC1737526}" type="presParOf" srcId="{F7F8F1A5-6903-4335-A2D0-B37D52A3A40E}" destId="{7237F3B6-DABA-4B28-A79E-D61C05259EAD}" srcOrd="8" destOrd="0" presId="urn:microsoft.com/office/officeart/2011/layout/ConvergingText"/>
    <dgm:cxn modelId="{78845D69-C0BA-4E12-9BE8-89DFF116157E}" type="presParOf" srcId="{F7F8F1A5-6903-4335-A2D0-B37D52A3A40E}" destId="{8EF8417A-DB93-444E-84E8-CCFAB6DE6E63}" srcOrd="9" destOrd="0" presId="urn:microsoft.com/office/officeart/2011/layout/ConvergingText"/>
    <dgm:cxn modelId="{126E7907-CC85-4167-B18D-299EB0B680ED}" type="presParOf" srcId="{F7F8F1A5-6903-4335-A2D0-B37D52A3A40E}" destId="{1278C941-C3AB-43E8-B15D-291E45EF5C2A}" srcOrd="10" destOrd="0" presId="urn:microsoft.com/office/officeart/2011/layout/ConvergingText"/>
    <dgm:cxn modelId="{0847E1A5-DD9E-46E8-A5A3-50FBD1C8571A}" type="presParOf" srcId="{F7F8F1A5-6903-4335-A2D0-B37D52A3A40E}" destId="{47DD3EA6-CEF5-4293-BB08-2842E2B1FA96}" srcOrd="11" destOrd="0" presId="urn:microsoft.com/office/officeart/2011/layout/ConvergingText"/>
    <dgm:cxn modelId="{B81C43B4-0D87-4D29-BA81-7B1FCB77F1ED}" type="presParOf" srcId="{F7F8F1A5-6903-4335-A2D0-B37D52A3A40E}" destId="{9DEF7317-5B03-4120-8F88-2C5E84B2322A}" srcOrd="12" destOrd="0" presId="urn:microsoft.com/office/officeart/2011/layout/ConvergingText"/>
    <dgm:cxn modelId="{59546F6A-1F33-4148-A242-CADE20B1C386}" type="presParOf" srcId="{F7F8F1A5-6903-4335-A2D0-B37D52A3A40E}" destId="{B1E67B99-F06E-4C3B-A8C4-B52FED641C6E}" srcOrd="13" destOrd="0" presId="urn:microsoft.com/office/officeart/2011/layout/ConvergingText"/>
    <dgm:cxn modelId="{C49946D0-F326-435B-9BD3-8B8D1C6C72C2}" type="presParOf" srcId="{F7F8F1A5-6903-4335-A2D0-B37D52A3A40E}" destId="{AE9B1941-3203-47B9-B8B9-BB1BC9C9871A}" srcOrd="14" destOrd="0" presId="urn:microsoft.com/office/officeart/2011/layout/ConvergingText"/>
    <dgm:cxn modelId="{CFBF5776-6825-45BE-8D0F-710D02D8CEB1}" type="presParOf" srcId="{F7F8F1A5-6903-4335-A2D0-B37D52A3A40E}" destId="{CD1F04AC-AE13-4043-85F1-D7DCA6343E8C}" srcOrd="15" destOrd="0" presId="urn:microsoft.com/office/officeart/2011/layout/ConvergingText"/>
    <dgm:cxn modelId="{2A8E8E5B-3DF5-4A91-B8A3-1F04C117BEDF}" type="presParOf" srcId="{F7F8F1A5-6903-4335-A2D0-B37D52A3A40E}" destId="{E53C6064-9D24-4004-A086-5591FDB0AEBA}" srcOrd="16" destOrd="0" presId="urn:microsoft.com/office/officeart/2011/layout/ConvergingText"/>
    <dgm:cxn modelId="{CBEF4CAC-02E2-448F-8273-4FA3AE8A6BD3}" type="presParOf" srcId="{F7F8F1A5-6903-4335-A2D0-B37D52A3A40E}" destId="{B03DEA78-CCE6-45C7-90BB-818A92ABE236}" srcOrd="17" destOrd="0" presId="urn:microsoft.com/office/officeart/2011/layout/ConvergingText"/>
    <dgm:cxn modelId="{69CE3A95-B358-4F8A-BCF5-199AA0039E7D}" type="presParOf" srcId="{F7F8F1A5-6903-4335-A2D0-B37D52A3A40E}" destId="{4F2065A7-6E90-407E-ACA5-4E9D14DF6208}" srcOrd="18" destOrd="0" presId="urn:microsoft.com/office/officeart/2011/layout/ConvergingText"/>
    <dgm:cxn modelId="{FEBD2E54-E650-4D6F-85EB-820DD9B990FA}" type="presParOf" srcId="{F7F8F1A5-6903-4335-A2D0-B37D52A3A40E}" destId="{5C7465DE-D7D9-4DBF-AF21-EDB428F5D307}" srcOrd="19" destOrd="0" presId="urn:microsoft.com/office/officeart/2011/layout/ConvergingText"/>
    <dgm:cxn modelId="{F05EE9D6-3551-4607-95F5-8D198C2A45D6}" type="presParOf" srcId="{F7F8F1A5-6903-4335-A2D0-B37D52A3A40E}" destId="{4E966C2E-E08C-44CF-8607-A467284E26E6}" srcOrd="20" destOrd="0" presId="urn:microsoft.com/office/officeart/2011/layout/ConvergingText"/>
    <dgm:cxn modelId="{E19C003A-D3C2-4A59-9E56-227C97F59176}" type="presParOf" srcId="{F7F8F1A5-6903-4335-A2D0-B37D52A3A40E}" destId="{D25B3A45-1AD5-48B2-A6E8-227C2D31AE18}" srcOrd="21" destOrd="0" presId="urn:microsoft.com/office/officeart/2011/layout/ConvergingText"/>
    <dgm:cxn modelId="{DDA2C429-2532-4720-AC55-C72676B98392}" type="presParOf" srcId="{F7F8F1A5-6903-4335-A2D0-B37D52A3A40E}" destId="{5F154A9F-061F-476A-934C-B897759423A0}" srcOrd="22" destOrd="0" presId="urn:microsoft.com/office/officeart/2011/layout/ConvergingText"/>
    <dgm:cxn modelId="{33475582-DC8B-411B-812F-516B2F7D72E6}" type="presParOf" srcId="{F7F8F1A5-6903-4335-A2D0-B37D52A3A40E}" destId="{9E57434E-0CB0-4D5A-BE81-C2E0FE27DEE0}" srcOrd="23" destOrd="0" presId="urn:microsoft.com/office/officeart/2011/layout/ConvergingText"/>
    <dgm:cxn modelId="{3CC0B3C0-8DCE-4F08-9177-566EB5BAE62F}" type="presParOf" srcId="{F7F8F1A5-6903-4335-A2D0-B37D52A3A40E}" destId="{963F08A9-0149-4C40-A326-BE974BBB1EDB}" srcOrd="24" destOrd="0" presId="urn:microsoft.com/office/officeart/2011/layout/ConvergingText"/>
    <dgm:cxn modelId="{B7BCC22D-0563-4DA2-BF86-D15CB7B52D9F}" type="presParOf" srcId="{F7F8F1A5-6903-4335-A2D0-B37D52A3A40E}" destId="{9B2EA213-702D-48E4-9977-106E4B24EB6E}" srcOrd="25" destOrd="0" presId="urn:microsoft.com/office/officeart/2011/layout/ConvergingText"/>
    <dgm:cxn modelId="{E0CB38BB-D248-418A-8E5F-5B61462B177C}" type="presParOf" srcId="{F7F8F1A5-6903-4335-A2D0-B37D52A3A40E}" destId="{F77760B1-D19F-4A46-959F-5B2929E03A28}" srcOrd="26" destOrd="0" presId="urn:microsoft.com/office/officeart/2011/layout/ConvergingText"/>
    <dgm:cxn modelId="{3AFD7A21-EDB2-4A16-ADD0-24AF027A575A}" type="presParOf" srcId="{F7F8F1A5-6903-4335-A2D0-B37D52A3A40E}" destId="{0D435204-FFF7-4B63-B1B5-DCFE633A65B5}" srcOrd="27" destOrd="0" presId="urn:microsoft.com/office/officeart/2011/layout/ConvergingText"/>
    <dgm:cxn modelId="{5E6F70CF-1810-4C9F-9522-66DA40E711F7}" type="presParOf" srcId="{F7F8F1A5-6903-4335-A2D0-B37D52A3A40E}" destId="{106C7B1B-66AA-49D7-8E15-65BB6A2E8F60}" srcOrd="28" destOrd="0" presId="urn:microsoft.com/office/officeart/2011/layout/ConvergingText"/>
    <dgm:cxn modelId="{520037EA-0024-4E3B-A000-21354FCF4696}" type="presParOf" srcId="{F7F8F1A5-6903-4335-A2D0-B37D52A3A40E}" destId="{FC40E209-C991-4B8E-915C-D177D1AF5EBC}" srcOrd="29" destOrd="0" presId="urn:microsoft.com/office/officeart/2011/layout/ConvergingText"/>
    <dgm:cxn modelId="{8138453C-46D0-4763-984D-1D8450FB97D3}" type="presParOf" srcId="{F7F8F1A5-6903-4335-A2D0-B37D52A3A40E}" destId="{33905367-2AAA-4F56-8A11-5326548E881F}" srcOrd="30" destOrd="0" presId="urn:microsoft.com/office/officeart/2011/layout/ConvergingText"/>
    <dgm:cxn modelId="{BC8326BE-9316-42C7-8445-B811DF66E3A8}" type="presParOf" srcId="{F7F8F1A5-6903-4335-A2D0-B37D52A3A40E}" destId="{82DE101D-0111-461F-A07A-913C8A64F5A7}" srcOrd="31" destOrd="0" presId="urn:microsoft.com/office/officeart/2011/layout/ConvergingText"/>
    <dgm:cxn modelId="{1938C3B7-4478-435E-BD16-0EFA1E74C9C9}" type="presParOf" srcId="{F7F8F1A5-6903-4335-A2D0-B37D52A3A40E}" destId="{54F80418-6CE1-4AD3-897D-898C2CEC3ADF}" srcOrd="32" destOrd="0" presId="urn:microsoft.com/office/officeart/2011/layout/ConvergingText"/>
    <dgm:cxn modelId="{06219371-6FE4-44B3-AB16-D9B20A9AE101}" type="presParOf" srcId="{F7F8F1A5-6903-4335-A2D0-B37D52A3A40E}" destId="{E31AE27F-760E-40DC-87CD-3070502D34A3}" srcOrd="33" destOrd="0" presId="urn:microsoft.com/office/officeart/2011/layout/ConvergingText"/>
    <dgm:cxn modelId="{9A667B8C-41CD-492B-BEA4-365066727DCA}" type="presParOf" srcId="{F7F8F1A5-6903-4335-A2D0-B37D52A3A40E}" destId="{22D78374-832A-4FBD-B878-2B3CC8D65578}" srcOrd="34" destOrd="0" presId="urn:microsoft.com/office/officeart/2011/layout/ConvergingText"/>
    <dgm:cxn modelId="{CA045635-4EC6-4DDB-8FD3-C6A7B95510A4}" type="presParOf" srcId="{F7F8F1A5-6903-4335-A2D0-B37D52A3A40E}" destId="{A5F6055F-3710-48F5-A0D0-9B204C0D971C}" srcOrd="35" destOrd="0" presId="urn:microsoft.com/office/officeart/2011/layout/ConvergingText"/>
    <dgm:cxn modelId="{43457CEB-2C06-4C1F-9D46-0098D889C271}" type="presParOf" srcId="{F7F8F1A5-6903-4335-A2D0-B37D52A3A40E}" destId="{6F230F98-A575-4E26-A246-5916C15C07E6}" srcOrd="36" destOrd="0" presId="urn:microsoft.com/office/officeart/2011/layout/ConvergingText"/>
    <dgm:cxn modelId="{C3C90C20-D1CF-479C-880C-F18E65106E71}" type="presParOf" srcId="{F7F8F1A5-6903-4335-A2D0-B37D52A3A40E}" destId="{CB885774-CA0E-4404-92FD-6276F0870A2B}" srcOrd="37" destOrd="0" presId="urn:microsoft.com/office/officeart/2011/layout/ConvergingText"/>
    <dgm:cxn modelId="{CC75F300-FF8D-42E7-9028-8915ED3CC401}" type="presParOf" srcId="{F7F8F1A5-6903-4335-A2D0-B37D52A3A40E}" destId="{407AA1F3-2B92-4A6B-9162-660089FB0C33}" srcOrd="38" destOrd="0" presId="urn:microsoft.com/office/officeart/2011/layout/ConvergingText"/>
    <dgm:cxn modelId="{0F6831EC-E54C-4B14-89FA-2DCB2EB750C5}" type="presParOf" srcId="{F7F8F1A5-6903-4335-A2D0-B37D52A3A40E}" destId="{FFE1F541-2F01-4BD4-9986-747B06D7055F}" srcOrd="39" destOrd="0" presId="urn:microsoft.com/office/officeart/2011/layout/ConvergingText"/>
    <dgm:cxn modelId="{B4D01807-32FD-47DD-8014-BE95CD3C88C0}" type="presParOf" srcId="{F7F8F1A5-6903-4335-A2D0-B37D52A3A40E}" destId="{FB223FCB-2C9E-430C-A794-9E65D6484510}" srcOrd="40" destOrd="0" presId="urn:microsoft.com/office/officeart/2011/layout/ConvergingText"/>
    <dgm:cxn modelId="{7E14FBF9-A00D-4993-90E9-C8D2139FFD97}" type="presParOf" srcId="{F7F8F1A5-6903-4335-A2D0-B37D52A3A40E}" destId="{2913DF3D-AD08-4DB9-917F-0A65B350BF2E}" srcOrd="41" destOrd="0" presId="urn:microsoft.com/office/officeart/2011/layout/ConvergingText"/>
    <dgm:cxn modelId="{BB4DEFEA-F76C-4CFF-A649-78A6E6D9F7E7}" type="presParOf" srcId="{F7F8F1A5-6903-4335-A2D0-B37D52A3A40E}" destId="{7707017A-D541-47A1-A181-7DB9600D9CBF}" srcOrd="42" destOrd="0" presId="urn:microsoft.com/office/officeart/2011/layout/ConvergingText"/>
    <dgm:cxn modelId="{EAE8B288-2658-44A6-8259-21D16A82663B}" type="presParOf" srcId="{F7F8F1A5-6903-4335-A2D0-B37D52A3A40E}" destId="{4C3AE6D3-7470-43DF-A801-36CFE778DE13}" srcOrd="43" destOrd="0" presId="urn:microsoft.com/office/officeart/2011/layout/ConvergingText"/>
    <dgm:cxn modelId="{5099BC2F-4029-4584-A54E-E7A69627589B}" type="presParOf" srcId="{F7F8F1A5-6903-4335-A2D0-B37D52A3A40E}" destId="{5FE966B5-4ABF-4A53-A8BE-4F5C2FA8AC47}" srcOrd="44" destOrd="0" presId="urn:microsoft.com/office/officeart/2011/layout/ConvergingText"/>
    <dgm:cxn modelId="{EFB5342B-851E-4BA0-9711-0266351E555E}" type="presParOf" srcId="{F7F8F1A5-6903-4335-A2D0-B37D52A3A40E}" destId="{CFC9D402-EB4B-4B2D-B08F-2FECE8CEA720}" srcOrd="45" destOrd="0" presId="urn:microsoft.com/office/officeart/2011/layout/ConvergingText"/>
    <dgm:cxn modelId="{22E1385E-7F0E-4BEC-9724-E96CC07059D0}" type="presParOf" srcId="{C1FF861A-E036-4DF9-87AE-E76B4AB959BC}" destId="{F5B0D06D-767A-414F-9005-56A67E038301}" srcOrd="1" destOrd="0" presId="urn:microsoft.com/office/officeart/2011/layout/ConvergingText"/>
    <dgm:cxn modelId="{3A9A06AF-1885-4866-AFC1-82396AF97F8D}" type="presParOf" srcId="{C1FF861A-E036-4DF9-87AE-E76B4AB959BC}" destId="{1532A660-799F-4586-B496-AE777D609CE4}" srcOrd="2" destOrd="0" presId="urn:microsoft.com/office/officeart/2011/layout/ConvergingText"/>
    <dgm:cxn modelId="{8916486F-BBC4-46D4-BF01-2B99B44C5BF1}" type="presParOf" srcId="{1532A660-799F-4586-B496-AE777D609CE4}" destId="{DDB73763-3A4D-4F69-8F7D-7A31A49ADD61}" srcOrd="0" destOrd="0" presId="urn:microsoft.com/office/officeart/2011/layout/ConvergingText"/>
    <dgm:cxn modelId="{4A9E24D7-5C6D-407F-96EB-E7BFE0FFFF1D}" type="presParOf" srcId="{1532A660-799F-4586-B496-AE777D609CE4}" destId="{64838D41-7CF4-4A0E-B7B0-18234D3AD33D}" srcOrd="1" destOrd="0" presId="urn:microsoft.com/office/officeart/2011/layout/ConvergingText"/>
    <dgm:cxn modelId="{3522C687-94A2-45C2-8534-0EF641B963E1}" type="presParOf" srcId="{1532A660-799F-4586-B496-AE777D609CE4}" destId="{5D1DDC78-1F57-4D05-BA71-78B895E35C95}" srcOrd="2" destOrd="0" presId="urn:microsoft.com/office/officeart/2011/layout/ConvergingText"/>
    <dgm:cxn modelId="{27B1F114-E658-4D62-8EE0-94CF21AF27C8}" type="presParOf" srcId="{1532A660-799F-4586-B496-AE777D609CE4}" destId="{3E196FB6-ACAC-4084-A466-2F9B4DF040B0}" srcOrd="3" destOrd="0" presId="urn:microsoft.com/office/officeart/2011/layout/ConvergingText"/>
    <dgm:cxn modelId="{912029CD-6FBF-48B0-9F17-AEF0F89F1CA9}" type="presParOf" srcId="{1532A660-799F-4586-B496-AE777D609CE4}" destId="{12653BF2-CDC7-4523-AAC4-EE65242682DB}" srcOrd="4" destOrd="0" presId="urn:microsoft.com/office/officeart/2011/layout/ConvergingText"/>
    <dgm:cxn modelId="{B404CCB6-EF11-4CCE-A992-713F62C2C093}" type="presParOf" srcId="{1532A660-799F-4586-B496-AE777D609CE4}" destId="{570B77C3-BE39-4D3E-B7F5-8819BFD6B670}" srcOrd="5" destOrd="0" presId="urn:microsoft.com/office/officeart/2011/layout/ConvergingText"/>
    <dgm:cxn modelId="{6B0263E8-F2DF-4799-87FC-379E55263D25}" type="presParOf" srcId="{1532A660-799F-4586-B496-AE777D609CE4}" destId="{9CFFE10C-96D6-4831-938E-3CC522B22BB7}" srcOrd="6" destOrd="0" presId="urn:microsoft.com/office/officeart/2011/layout/ConvergingText"/>
    <dgm:cxn modelId="{DAE3DD09-4F62-4404-99D3-E1ACDFA24302}" type="presParOf" srcId="{1532A660-799F-4586-B496-AE777D609CE4}" destId="{2F08FB97-BC6A-4189-BD6F-EAA6FABE80BA}" srcOrd="7" destOrd="0" presId="urn:microsoft.com/office/officeart/2011/layout/ConvergingText"/>
    <dgm:cxn modelId="{A971A1EB-FC2B-4C67-857E-3B298D9F8890}" type="presParOf" srcId="{1532A660-799F-4586-B496-AE777D609CE4}" destId="{E352CCD9-2570-4FE0-B13E-128B4826BF93}" srcOrd="8" destOrd="0" presId="urn:microsoft.com/office/officeart/2011/layout/ConvergingText"/>
    <dgm:cxn modelId="{0E34CB2F-CDAC-40E0-B186-6C7B26BD40C6}" type="presParOf" srcId="{1532A660-799F-4586-B496-AE777D609CE4}" destId="{9D43D6F0-6052-4998-B97C-73880C2DD047}" srcOrd="9" destOrd="0" presId="urn:microsoft.com/office/officeart/2011/layout/ConvergingText"/>
    <dgm:cxn modelId="{4915A765-974F-400B-8D10-19173C130D5C}" type="presParOf" srcId="{1532A660-799F-4586-B496-AE777D609CE4}" destId="{A4A13089-0D93-4893-A6E4-1C701DB8E2AA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20DC39-F1C4-4D6E-8CA9-C774271D20F5}" type="doc">
      <dgm:prSet loTypeId="urn:microsoft.com/office/officeart/2005/8/layout/arrow3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92A2F0-0C02-47DE-97BF-0C57245A7DBD}">
      <dgm:prSet phldrT="[Text]"/>
      <dgm:spPr/>
      <dgm:t>
        <a:bodyPr/>
        <a:lstStyle/>
        <a:p>
          <a:r>
            <a:rPr lang="en-US" b="1" dirty="0"/>
            <a:t>Agent</a:t>
          </a:r>
        </a:p>
      </dgm:t>
    </dgm:pt>
    <dgm:pt modelId="{BA911401-DF27-4085-BB07-BEB3F05A949C}" type="parTrans" cxnId="{9EEA40BD-FA47-44BC-9E18-DEE1160FFB46}">
      <dgm:prSet/>
      <dgm:spPr/>
      <dgm:t>
        <a:bodyPr/>
        <a:lstStyle/>
        <a:p>
          <a:endParaRPr lang="en-US"/>
        </a:p>
      </dgm:t>
    </dgm:pt>
    <dgm:pt modelId="{2A67F0A0-F46C-4CDD-BDCB-E3B5D442D76E}" type="sibTrans" cxnId="{9EEA40BD-FA47-44BC-9E18-DEE1160FFB46}">
      <dgm:prSet/>
      <dgm:spPr/>
      <dgm:t>
        <a:bodyPr/>
        <a:lstStyle/>
        <a:p>
          <a:endParaRPr lang="en-US"/>
        </a:p>
      </dgm:t>
    </dgm:pt>
    <dgm:pt modelId="{A8961D11-179C-448C-88ED-EF3840FDC3F5}">
      <dgm:prSet phldrT="[Text]"/>
      <dgm:spPr/>
      <dgm:t>
        <a:bodyPr/>
        <a:lstStyle/>
        <a:p>
          <a:r>
            <a:rPr lang="en-US" b="1" dirty="0"/>
            <a:t>Remote</a:t>
          </a:r>
        </a:p>
      </dgm:t>
    </dgm:pt>
    <dgm:pt modelId="{67BED257-D23B-4A42-9141-FCD0ECA46DFE}" type="parTrans" cxnId="{23FF77FA-9114-45E2-B548-2994C43F1C62}">
      <dgm:prSet/>
      <dgm:spPr/>
      <dgm:t>
        <a:bodyPr/>
        <a:lstStyle/>
        <a:p>
          <a:endParaRPr lang="en-US"/>
        </a:p>
      </dgm:t>
    </dgm:pt>
    <dgm:pt modelId="{999634CA-70A3-4D76-9A82-A11D402E21C8}" type="sibTrans" cxnId="{23FF77FA-9114-45E2-B548-2994C43F1C62}">
      <dgm:prSet/>
      <dgm:spPr/>
      <dgm:t>
        <a:bodyPr/>
        <a:lstStyle/>
        <a:p>
          <a:endParaRPr lang="en-US"/>
        </a:p>
      </dgm:t>
    </dgm:pt>
    <dgm:pt modelId="{B7433B4A-8DEC-487B-A964-5F209AAEC389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47931CB6-DF34-4577-82F9-91BEBE81442A}" type="parTrans" cxnId="{EA117997-925A-46F9-8E95-C1DA35631866}">
      <dgm:prSet/>
      <dgm:spPr/>
      <dgm:t>
        <a:bodyPr/>
        <a:lstStyle/>
        <a:p>
          <a:endParaRPr lang="en-US"/>
        </a:p>
      </dgm:t>
    </dgm:pt>
    <dgm:pt modelId="{55152537-18E6-4D06-8B4D-5A1612ADBA34}" type="sibTrans" cxnId="{EA117997-925A-46F9-8E95-C1DA35631866}">
      <dgm:prSet/>
      <dgm:spPr/>
      <dgm:t>
        <a:bodyPr/>
        <a:lstStyle/>
        <a:p>
          <a:endParaRPr lang="en-US"/>
        </a:p>
      </dgm:t>
    </dgm:pt>
    <dgm:pt modelId="{51FBE262-E3DC-48B0-A842-C7B11F857C62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06469358-CC0F-4916-AB57-A06912956D46}" type="parTrans" cxnId="{00AD4219-EB62-415B-BAFD-9AD0DAF2CE2C}">
      <dgm:prSet/>
      <dgm:spPr/>
      <dgm:t>
        <a:bodyPr/>
        <a:lstStyle/>
        <a:p>
          <a:endParaRPr lang="en-US"/>
        </a:p>
      </dgm:t>
    </dgm:pt>
    <dgm:pt modelId="{73CAF722-F91E-4171-81E2-4A4B45FC4087}" type="sibTrans" cxnId="{00AD4219-EB62-415B-BAFD-9AD0DAF2CE2C}">
      <dgm:prSet/>
      <dgm:spPr/>
      <dgm:t>
        <a:bodyPr/>
        <a:lstStyle/>
        <a:p>
          <a:endParaRPr lang="en-US"/>
        </a:p>
      </dgm:t>
    </dgm:pt>
    <dgm:pt modelId="{23D6E32A-46F7-451B-9D88-F7941BB1CE96}">
      <dgm:prSet phldrT="[Text]"/>
      <dgm:spPr/>
      <dgm:t>
        <a:bodyPr/>
        <a:lstStyle/>
        <a:p>
          <a:r>
            <a:rPr lang="en-US" dirty="0"/>
            <a:t>Registry</a:t>
          </a:r>
        </a:p>
      </dgm:t>
    </dgm:pt>
    <dgm:pt modelId="{FF86176B-9A48-4A5C-8012-B4AB0CB75B75}" type="parTrans" cxnId="{40F1A2B8-B6AA-482D-84BD-EB7FD848F36F}">
      <dgm:prSet/>
      <dgm:spPr/>
      <dgm:t>
        <a:bodyPr/>
        <a:lstStyle/>
        <a:p>
          <a:endParaRPr lang="en-US"/>
        </a:p>
      </dgm:t>
    </dgm:pt>
    <dgm:pt modelId="{F2D54459-1A6C-48DF-B9F5-02100C62F260}" type="sibTrans" cxnId="{40F1A2B8-B6AA-482D-84BD-EB7FD848F36F}">
      <dgm:prSet/>
      <dgm:spPr/>
      <dgm:t>
        <a:bodyPr/>
        <a:lstStyle/>
        <a:p>
          <a:endParaRPr lang="en-US"/>
        </a:p>
      </dgm:t>
    </dgm:pt>
    <dgm:pt modelId="{4C3F48E4-0DC7-48FE-BFC0-C4D68F62331A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5D2FF483-5986-46FC-B043-00A276146722}" type="parTrans" cxnId="{21AD5C6C-A6C3-40DC-9622-529ED1746D98}">
      <dgm:prSet/>
      <dgm:spPr/>
      <dgm:t>
        <a:bodyPr/>
        <a:lstStyle/>
        <a:p>
          <a:endParaRPr lang="en-US"/>
        </a:p>
      </dgm:t>
    </dgm:pt>
    <dgm:pt modelId="{FAC53C19-E449-4264-8B79-130E1494605E}" type="sibTrans" cxnId="{21AD5C6C-A6C3-40DC-9622-529ED1746D98}">
      <dgm:prSet/>
      <dgm:spPr/>
      <dgm:t>
        <a:bodyPr/>
        <a:lstStyle/>
        <a:p>
          <a:endParaRPr lang="en-US"/>
        </a:p>
      </dgm:t>
    </dgm:pt>
    <dgm:pt modelId="{64724263-7A07-4106-A8E0-394C54440105}">
      <dgm:prSet phldrT="[Text]"/>
      <dgm:spPr/>
      <dgm:t>
        <a:bodyPr/>
        <a:lstStyle/>
        <a:p>
          <a:r>
            <a:rPr lang="en-US" dirty="0"/>
            <a:t>Rules set</a:t>
          </a:r>
        </a:p>
      </dgm:t>
    </dgm:pt>
    <dgm:pt modelId="{9B5F29E3-8CD5-46AD-9AC6-B32B086F42EE}" type="parTrans" cxnId="{9CC205C3-DE5F-4B2D-8595-2B1CA3CDE277}">
      <dgm:prSet/>
      <dgm:spPr/>
      <dgm:t>
        <a:bodyPr/>
        <a:lstStyle/>
        <a:p>
          <a:endParaRPr lang="en-US"/>
        </a:p>
      </dgm:t>
    </dgm:pt>
    <dgm:pt modelId="{1E7A644F-0A7F-424C-833C-468D7C5E69AE}" type="sibTrans" cxnId="{9CC205C3-DE5F-4B2D-8595-2B1CA3CDE277}">
      <dgm:prSet/>
      <dgm:spPr/>
      <dgm:t>
        <a:bodyPr/>
        <a:lstStyle/>
        <a:p>
          <a:endParaRPr lang="en-US"/>
        </a:p>
      </dgm:t>
    </dgm:pt>
    <dgm:pt modelId="{BFBAA781-F97B-4A85-BC29-57AD3AB26691}">
      <dgm:prSet phldrT="[Text]"/>
      <dgm:spPr/>
      <dgm:t>
        <a:bodyPr/>
        <a:lstStyle/>
        <a:p>
          <a:r>
            <a:rPr lang="en-US" dirty="0"/>
            <a:t>Remote commands</a:t>
          </a:r>
        </a:p>
      </dgm:t>
    </dgm:pt>
    <dgm:pt modelId="{0F0B5DD9-2BA2-43F6-A3D4-BDBD9DF97A15}" type="parTrans" cxnId="{29CCCAC0-44CE-462C-9AE2-AB5A00C53830}">
      <dgm:prSet/>
      <dgm:spPr/>
      <dgm:t>
        <a:bodyPr/>
        <a:lstStyle/>
        <a:p>
          <a:endParaRPr lang="en-US"/>
        </a:p>
      </dgm:t>
    </dgm:pt>
    <dgm:pt modelId="{3036D5F2-59B8-4A2E-A966-30F3ADC7F46E}" type="sibTrans" cxnId="{29CCCAC0-44CE-462C-9AE2-AB5A00C53830}">
      <dgm:prSet/>
      <dgm:spPr/>
      <dgm:t>
        <a:bodyPr/>
        <a:lstStyle/>
        <a:p>
          <a:endParaRPr lang="en-US"/>
        </a:p>
      </dgm:t>
    </dgm:pt>
    <dgm:pt modelId="{F3523B4C-2B6C-4A78-A421-D4C165D869DF}">
      <dgm:prSet phldrT="[Text]"/>
      <dgm:spPr/>
      <dgm:t>
        <a:bodyPr/>
        <a:lstStyle/>
        <a:p>
          <a:r>
            <a:rPr lang="en-US" dirty="0" err="1"/>
            <a:t>Winaudit</a:t>
          </a:r>
          <a:r>
            <a:rPr lang="en-US" dirty="0"/>
            <a:t>/</a:t>
          </a:r>
          <a:r>
            <a:rPr lang="en-US" dirty="0" err="1"/>
            <a:t>Checkpass</a:t>
          </a:r>
          <a:endParaRPr lang="en-US" dirty="0"/>
        </a:p>
      </dgm:t>
    </dgm:pt>
    <dgm:pt modelId="{3738618F-15A4-412C-B265-3A8ECCB7D7A7}" type="parTrans" cxnId="{200EBA0D-2EFD-43AC-A8ED-887C17639130}">
      <dgm:prSet/>
      <dgm:spPr/>
      <dgm:t>
        <a:bodyPr/>
        <a:lstStyle/>
        <a:p>
          <a:endParaRPr lang="en-US"/>
        </a:p>
      </dgm:t>
    </dgm:pt>
    <dgm:pt modelId="{C5AD4736-C42B-4AE1-8DF6-73AB54ABBFA4}" type="sibTrans" cxnId="{200EBA0D-2EFD-43AC-A8ED-887C17639130}">
      <dgm:prSet/>
      <dgm:spPr/>
      <dgm:t>
        <a:bodyPr/>
        <a:lstStyle/>
        <a:p>
          <a:endParaRPr lang="en-US"/>
        </a:p>
      </dgm:t>
    </dgm:pt>
    <dgm:pt modelId="{A5037E35-B121-49F8-BE0A-8A567B1525CF}" type="pres">
      <dgm:prSet presAssocID="{0920DC39-F1C4-4D6E-8CA9-C774271D20F5}" presName="compositeShape" presStyleCnt="0">
        <dgm:presLayoutVars>
          <dgm:chMax val="2"/>
          <dgm:dir/>
          <dgm:resizeHandles val="exact"/>
        </dgm:presLayoutVars>
      </dgm:prSet>
      <dgm:spPr/>
    </dgm:pt>
    <dgm:pt modelId="{D60A9A43-4185-4852-B5EE-54BECF5089E4}" type="pres">
      <dgm:prSet presAssocID="{0920DC39-F1C4-4D6E-8CA9-C774271D20F5}" presName="divider" presStyleLbl="fgShp" presStyleIdx="0" presStyleCnt="1"/>
      <dgm:spPr/>
    </dgm:pt>
    <dgm:pt modelId="{AB012A27-6C6E-4DFF-B53A-DEFF080D3F6F}" type="pres">
      <dgm:prSet presAssocID="{7992A2F0-0C02-47DE-97BF-0C57245A7DBD}" presName="downArrow" presStyleLbl="node1" presStyleIdx="0" presStyleCnt="2"/>
      <dgm:spPr/>
    </dgm:pt>
    <dgm:pt modelId="{8F4AD01A-2A15-43E9-B46B-FF7F87628CA5}" type="pres">
      <dgm:prSet presAssocID="{7992A2F0-0C02-47DE-97BF-0C57245A7DBD}" presName="downArrowText" presStyleLbl="revTx" presStyleIdx="0" presStyleCnt="2">
        <dgm:presLayoutVars>
          <dgm:bulletEnabled val="1"/>
        </dgm:presLayoutVars>
      </dgm:prSet>
      <dgm:spPr/>
    </dgm:pt>
    <dgm:pt modelId="{3F192DF6-608C-442C-B305-84C4E851C28A}" type="pres">
      <dgm:prSet presAssocID="{A8961D11-179C-448C-88ED-EF3840FDC3F5}" presName="upArrow" presStyleLbl="node1" presStyleIdx="1" presStyleCnt="2"/>
      <dgm:spPr/>
    </dgm:pt>
    <dgm:pt modelId="{00CF6AE3-89BC-4541-B3BA-4711AA63ECFA}" type="pres">
      <dgm:prSet presAssocID="{A8961D11-179C-448C-88ED-EF3840FDC3F5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200EBA0D-2EFD-43AC-A8ED-887C17639130}" srcId="{A8961D11-179C-448C-88ED-EF3840FDC3F5}" destId="{F3523B4C-2B6C-4A78-A421-D4C165D869DF}" srcOrd="2" destOrd="0" parTransId="{3738618F-15A4-412C-B265-3A8ECCB7D7A7}" sibTransId="{C5AD4736-C42B-4AE1-8DF6-73AB54ABBFA4}"/>
    <dgm:cxn modelId="{00AD4219-EB62-415B-BAFD-9AD0DAF2CE2C}" srcId="{7992A2F0-0C02-47DE-97BF-0C57245A7DBD}" destId="{51FBE262-E3DC-48B0-A842-C7B11F857C62}" srcOrd="1" destOrd="0" parTransId="{06469358-CC0F-4916-AB57-A06912956D46}" sibTransId="{73CAF722-F91E-4171-81E2-4A4B45FC4087}"/>
    <dgm:cxn modelId="{805BBB1B-1134-46A8-9BD5-15AFA823CFCB}" type="presOf" srcId="{4C3F48E4-0DC7-48FE-BFC0-C4D68F62331A}" destId="{8F4AD01A-2A15-43E9-B46B-FF7F87628CA5}" srcOrd="0" destOrd="4" presId="urn:microsoft.com/office/officeart/2005/8/layout/arrow3"/>
    <dgm:cxn modelId="{0FC2CE39-A468-41E0-91BD-16FA1B571CA8}" type="presOf" srcId="{F3523B4C-2B6C-4A78-A421-D4C165D869DF}" destId="{00CF6AE3-89BC-4541-B3BA-4711AA63ECFA}" srcOrd="0" destOrd="3" presId="urn:microsoft.com/office/officeart/2005/8/layout/arrow3"/>
    <dgm:cxn modelId="{21AD5C6C-A6C3-40DC-9622-529ED1746D98}" srcId="{7992A2F0-0C02-47DE-97BF-0C57245A7DBD}" destId="{4C3F48E4-0DC7-48FE-BFC0-C4D68F62331A}" srcOrd="3" destOrd="0" parTransId="{5D2FF483-5986-46FC-B043-00A276146722}" sibTransId="{FAC53C19-E449-4264-8B79-130E1494605E}"/>
    <dgm:cxn modelId="{B92F5550-5FEE-4E04-AD82-5F3EC01B029C}" type="presOf" srcId="{64724263-7A07-4106-A8E0-394C54440105}" destId="{00CF6AE3-89BC-4541-B3BA-4711AA63ECFA}" srcOrd="0" destOrd="1" presId="urn:microsoft.com/office/officeart/2005/8/layout/arrow3"/>
    <dgm:cxn modelId="{027DBF91-BE7E-4D03-B8C2-11E808F8C52A}" type="presOf" srcId="{7992A2F0-0C02-47DE-97BF-0C57245A7DBD}" destId="{8F4AD01A-2A15-43E9-B46B-FF7F87628CA5}" srcOrd="0" destOrd="0" presId="urn:microsoft.com/office/officeart/2005/8/layout/arrow3"/>
    <dgm:cxn modelId="{EA117997-925A-46F9-8E95-C1DA35631866}" srcId="{7992A2F0-0C02-47DE-97BF-0C57245A7DBD}" destId="{B7433B4A-8DEC-487B-A964-5F209AAEC389}" srcOrd="0" destOrd="0" parTransId="{47931CB6-DF34-4577-82F9-91BEBE81442A}" sibTransId="{55152537-18E6-4D06-8B4D-5A1612ADBA34}"/>
    <dgm:cxn modelId="{907E0BA0-757F-44BD-A06C-7BD15DA25E19}" type="presOf" srcId="{BFBAA781-F97B-4A85-BC29-57AD3AB26691}" destId="{00CF6AE3-89BC-4541-B3BA-4711AA63ECFA}" srcOrd="0" destOrd="2" presId="urn:microsoft.com/office/officeart/2005/8/layout/arrow3"/>
    <dgm:cxn modelId="{6501AFA3-3FE2-4373-A6DA-7436171A07AA}" type="presOf" srcId="{A8961D11-179C-448C-88ED-EF3840FDC3F5}" destId="{00CF6AE3-89BC-4541-B3BA-4711AA63ECFA}" srcOrd="0" destOrd="0" presId="urn:microsoft.com/office/officeart/2005/8/layout/arrow3"/>
    <dgm:cxn modelId="{40F1A2B8-B6AA-482D-84BD-EB7FD848F36F}" srcId="{7992A2F0-0C02-47DE-97BF-0C57245A7DBD}" destId="{23D6E32A-46F7-451B-9D88-F7941BB1CE96}" srcOrd="2" destOrd="0" parTransId="{FF86176B-9A48-4A5C-8012-B4AB0CB75B75}" sibTransId="{F2D54459-1A6C-48DF-B9F5-02100C62F260}"/>
    <dgm:cxn modelId="{9EEA40BD-FA47-44BC-9E18-DEE1160FFB46}" srcId="{0920DC39-F1C4-4D6E-8CA9-C774271D20F5}" destId="{7992A2F0-0C02-47DE-97BF-0C57245A7DBD}" srcOrd="0" destOrd="0" parTransId="{BA911401-DF27-4085-BB07-BEB3F05A949C}" sibTransId="{2A67F0A0-F46C-4CDD-BDCB-E3B5D442D76E}"/>
    <dgm:cxn modelId="{29CCCAC0-44CE-462C-9AE2-AB5A00C53830}" srcId="{A8961D11-179C-448C-88ED-EF3840FDC3F5}" destId="{BFBAA781-F97B-4A85-BC29-57AD3AB26691}" srcOrd="1" destOrd="0" parTransId="{0F0B5DD9-2BA2-43F6-A3D4-BDBD9DF97A15}" sibTransId="{3036D5F2-59B8-4A2E-A966-30F3ADC7F46E}"/>
    <dgm:cxn modelId="{9CC205C3-DE5F-4B2D-8595-2B1CA3CDE277}" srcId="{A8961D11-179C-448C-88ED-EF3840FDC3F5}" destId="{64724263-7A07-4106-A8E0-394C54440105}" srcOrd="0" destOrd="0" parTransId="{9B5F29E3-8CD5-46AD-9AC6-B32B086F42EE}" sibTransId="{1E7A644F-0A7F-424C-833C-468D7C5E69AE}"/>
    <dgm:cxn modelId="{4F9527D0-D1CD-43B1-9292-C19F90FBB3AB}" type="presOf" srcId="{B7433B4A-8DEC-487B-A964-5F209AAEC389}" destId="{8F4AD01A-2A15-43E9-B46B-FF7F87628CA5}" srcOrd="0" destOrd="1" presId="urn:microsoft.com/office/officeart/2005/8/layout/arrow3"/>
    <dgm:cxn modelId="{2FE167D2-A3FE-4E9F-8F4F-928E78F1D71C}" type="presOf" srcId="{51FBE262-E3DC-48B0-A842-C7B11F857C62}" destId="{8F4AD01A-2A15-43E9-B46B-FF7F87628CA5}" srcOrd="0" destOrd="2" presId="urn:microsoft.com/office/officeart/2005/8/layout/arrow3"/>
    <dgm:cxn modelId="{B115E5DE-C1E2-4E03-AD94-DD729D2CFD91}" type="presOf" srcId="{23D6E32A-46F7-451B-9D88-F7941BB1CE96}" destId="{8F4AD01A-2A15-43E9-B46B-FF7F87628CA5}" srcOrd="0" destOrd="3" presId="urn:microsoft.com/office/officeart/2005/8/layout/arrow3"/>
    <dgm:cxn modelId="{23FF77FA-9114-45E2-B548-2994C43F1C62}" srcId="{0920DC39-F1C4-4D6E-8CA9-C774271D20F5}" destId="{A8961D11-179C-448C-88ED-EF3840FDC3F5}" srcOrd="1" destOrd="0" parTransId="{67BED257-D23B-4A42-9141-FCD0ECA46DFE}" sibTransId="{999634CA-70A3-4D76-9A82-A11D402E21C8}"/>
    <dgm:cxn modelId="{7215EDFD-BC25-4D1B-B1CE-CB4101645519}" type="presOf" srcId="{0920DC39-F1C4-4D6E-8CA9-C774271D20F5}" destId="{A5037E35-B121-49F8-BE0A-8A567B1525CF}" srcOrd="0" destOrd="0" presId="urn:microsoft.com/office/officeart/2005/8/layout/arrow3"/>
    <dgm:cxn modelId="{6C9FFA24-B084-45BD-812C-A0BA554C8A97}" type="presParOf" srcId="{A5037E35-B121-49F8-BE0A-8A567B1525CF}" destId="{D60A9A43-4185-4852-B5EE-54BECF5089E4}" srcOrd="0" destOrd="0" presId="urn:microsoft.com/office/officeart/2005/8/layout/arrow3"/>
    <dgm:cxn modelId="{979C2E47-A32B-4B1D-A4C0-F0149B70CAA3}" type="presParOf" srcId="{A5037E35-B121-49F8-BE0A-8A567B1525CF}" destId="{AB012A27-6C6E-4DFF-B53A-DEFF080D3F6F}" srcOrd="1" destOrd="0" presId="urn:microsoft.com/office/officeart/2005/8/layout/arrow3"/>
    <dgm:cxn modelId="{CE5C5DF1-D7F6-4434-90F1-A956BBE34227}" type="presParOf" srcId="{A5037E35-B121-49F8-BE0A-8A567B1525CF}" destId="{8F4AD01A-2A15-43E9-B46B-FF7F87628CA5}" srcOrd="2" destOrd="0" presId="urn:microsoft.com/office/officeart/2005/8/layout/arrow3"/>
    <dgm:cxn modelId="{2F87B418-276B-4B50-84DE-B35ED83A1BFB}" type="presParOf" srcId="{A5037E35-B121-49F8-BE0A-8A567B1525CF}" destId="{3F192DF6-608C-442C-B305-84C4E851C28A}" srcOrd="3" destOrd="0" presId="urn:microsoft.com/office/officeart/2005/8/layout/arrow3"/>
    <dgm:cxn modelId="{62AB2F3D-5DE9-463D-9CED-EA35B0889D1F}" type="presParOf" srcId="{A5037E35-B121-49F8-BE0A-8A567B1525CF}" destId="{00CF6AE3-89BC-4541-B3BA-4711AA63ECF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F440-9A8D-4063-B011-74117E9ACDD6}">
      <dsp:nvSpPr>
        <dsp:cNvPr id="0" name=""/>
        <dsp:cNvSpPr/>
      </dsp:nvSpPr>
      <dsp:spPr>
        <a:xfrm>
          <a:off x="3168717" y="0"/>
          <a:ext cx="1330880" cy="865072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Làm</a:t>
          </a:r>
          <a:r>
            <a:rPr lang="en-US" sz="1600" kern="1200" dirty="0"/>
            <a:t> </a:t>
          </a:r>
          <a:r>
            <a:rPr lang="en-US" sz="1600" kern="1200" dirty="0" err="1"/>
            <a:t>chủ</a:t>
          </a:r>
          <a:r>
            <a:rPr lang="en-US" sz="1600" kern="1200" dirty="0"/>
            <a:t> </a:t>
          </a:r>
          <a:r>
            <a:rPr lang="en-US" sz="1600" kern="1200" dirty="0" err="1"/>
            <a:t>công</a:t>
          </a:r>
          <a:r>
            <a:rPr lang="en-US" sz="1600" kern="1200" dirty="0"/>
            <a:t> </a:t>
          </a:r>
          <a:r>
            <a:rPr lang="en-US" sz="1600" kern="1200" dirty="0" err="1"/>
            <a:t>nghệ</a:t>
          </a:r>
          <a:endParaRPr lang="en-US" sz="1600" kern="1200" dirty="0"/>
        </a:p>
      </dsp:txBody>
      <dsp:txXfrm>
        <a:off x="3210946" y="42229"/>
        <a:ext cx="1246422" cy="780614"/>
      </dsp:txXfrm>
    </dsp:sp>
    <dsp:sp modelId="{4AF92A74-19C5-4C3C-A7D3-2C4B5A3A714E}">
      <dsp:nvSpPr>
        <dsp:cNvPr id="0" name=""/>
        <dsp:cNvSpPr/>
      </dsp:nvSpPr>
      <dsp:spPr>
        <a:xfrm>
          <a:off x="2414802" y="431739"/>
          <a:ext cx="2857219" cy="2857219"/>
        </a:xfrm>
        <a:custGeom>
          <a:avLst/>
          <a:gdLst/>
          <a:ahLst/>
          <a:cxnLst/>
          <a:rect l="0" t="0" r="0" b="0"/>
          <a:pathLst>
            <a:path>
              <a:moveTo>
                <a:pt x="2094521" y="164692"/>
              </a:moveTo>
              <a:arcTo wR="1428609" hR="1428609" stAng="17866985" swAng="2656663"/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403E3-87AE-472F-B84B-039D8A7209A6}">
      <dsp:nvSpPr>
        <dsp:cNvPr id="0" name=""/>
        <dsp:cNvSpPr/>
      </dsp:nvSpPr>
      <dsp:spPr>
        <a:xfrm>
          <a:off x="4607519" y="1430776"/>
          <a:ext cx="1330880" cy="865072"/>
        </a:xfrm>
        <a:prstGeom prst="roundRect">
          <a:avLst/>
        </a:prstGeom>
        <a:solidFill>
          <a:schemeClr val="accent3">
            <a:shade val="80000"/>
            <a:hueOff val="-254114"/>
            <a:satOff val="-7656"/>
            <a:lumOff val="115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Giảm</a:t>
          </a:r>
          <a:r>
            <a:rPr lang="en-US" sz="1600" kern="1200" dirty="0"/>
            <a:t> </a:t>
          </a:r>
          <a:r>
            <a:rPr lang="en-US" sz="1600" kern="1200" dirty="0" err="1"/>
            <a:t>thiểu</a:t>
          </a:r>
          <a:r>
            <a:rPr lang="en-US" sz="1600" kern="1200" dirty="0"/>
            <a:t> </a:t>
          </a:r>
          <a:r>
            <a:rPr lang="en-US" sz="1600" kern="1200" dirty="0" err="1"/>
            <a:t>rủi</a:t>
          </a:r>
          <a:r>
            <a:rPr lang="en-US" sz="1600" kern="1200" dirty="0"/>
            <a:t> </a:t>
          </a:r>
          <a:r>
            <a:rPr lang="en-US" sz="1600" kern="1200" dirty="0" err="1"/>
            <a:t>ro</a:t>
          </a:r>
          <a:r>
            <a:rPr lang="en-US" sz="1600" kern="1200" dirty="0"/>
            <a:t> </a:t>
          </a:r>
          <a:r>
            <a:rPr lang="en-US" sz="1600" kern="1200" dirty="0" err="1"/>
            <a:t>vận</a:t>
          </a:r>
          <a:r>
            <a:rPr lang="en-US" sz="1600" kern="1200" dirty="0"/>
            <a:t> </a:t>
          </a:r>
          <a:r>
            <a:rPr lang="en-US" sz="1600" kern="1200" dirty="0" err="1"/>
            <a:t>hành</a:t>
          </a:r>
          <a:endParaRPr lang="en-US" sz="1600" kern="1200" dirty="0"/>
        </a:p>
      </dsp:txBody>
      <dsp:txXfrm>
        <a:off x="4649748" y="1473005"/>
        <a:ext cx="1246422" cy="780614"/>
      </dsp:txXfrm>
    </dsp:sp>
    <dsp:sp modelId="{817A52EB-2F21-4FF1-849C-37E16C084B8D}">
      <dsp:nvSpPr>
        <dsp:cNvPr id="0" name=""/>
        <dsp:cNvSpPr/>
      </dsp:nvSpPr>
      <dsp:spPr>
        <a:xfrm>
          <a:off x="2415740" y="434703"/>
          <a:ext cx="2857219" cy="2857219"/>
        </a:xfrm>
        <a:custGeom>
          <a:avLst/>
          <a:gdLst/>
          <a:ahLst/>
          <a:cxnLst/>
          <a:rect l="0" t="0" r="0" b="0"/>
          <a:pathLst>
            <a:path>
              <a:moveTo>
                <a:pt x="2786844" y="1871469"/>
              </a:moveTo>
              <a:arcTo wR="1428609" hR="1428609" stAng="1083531" swAng="2624667"/>
            </a:path>
          </a:pathLst>
        </a:custGeom>
        <a:noFill/>
        <a:ln w="9525" cap="flat" cmpd="sng" algn="ctr">
          <a:solidFill>
            <a:schemeClr val="accent3">
              <a:shade val="90000"/>
              <a:hueOff val="-256507"/>
              <a:satOff val="-7656"/>
              <a:lumOff val="108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A7F60-8E25-427F-9151-3ECA26768433}">
      <dsp:nvSpPr>
        <dsp:cNvPr id="0" name=""/>
        <dsp:cNvSpPr/>
      </dsp:nvSpPr>
      <dsp:spPr>
        <a:xfrm>
          <a:off x="3178909" y="2859386"/>
          <a:ext cx="1330880" cy="865072"/>
        </a:xfrm>
        <a:prstGeom prst="roundRect">
          <a:avLst/>
        </a:prstGeom>
        <a:solidFill>
          <a:schemeClr val="accent3">
            <a:shade val="80000"/>
            <a:hueOff val="-508228"/>
            <a:satOff val="-15312"/>
            <a:lumOff val="231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Phản </a:t>
          </a:r>
          <a:r>
            <a:rPr lang="en-US" sz="1600" kern="1200" dirty="0" err="1"/>
            <a:t>ứng</a:t>
          </a:r>
          <a:r>
            <a:rPr lang="en-US" sz="1600" kern="1200" dirty="0"/>
            <a:t> </a:t>
          </a:r>
          <a:r>
            <a:rPr lang="en-US" sz="1600" kern="1200" dirty="0" err="1"/>
            <a:t>nhanh</a:t>
          </a:r>
          <a:endParaRPr lang="en-US" sz="1600" kern="1200" dirty="0"/>
        </a:p>
      </dsp:txBody>
      <dsp:txXfrm>
        <a:off x="3221138" y="2901615"/>
        <a:ext cx="1246422" cy="780614"/>
      </dsp:txXfrm>
    </dsp:sp>
    <dsp:sp modelId="{23AA8792-7D47-40DD-8D91-F66947F9D75B}">
      <dsp:nvSpPr>
        <dsp:cNvPr id="0" name=""/>
        <dsp:cNvSpPr/>
      </dsp:nvSpPr>
      <dsp:spPr>
        <a:xfrm>
          <a:off x="2415740" y="434703"/>
          <a:ext cx="2857219" cy="2857219"/>
        </a:xfrm>
        <a:custGeom>
          <a:avLst/>
          <a:gdLst/>
          <a:ahLst/>
          <a:cxnLst/>
          <a:rect l="0" t="0" r="0" b="0"/>
          <a:pathLst>
            <a:path>
              <a:moveTo>
                <a:pt x="753591" y="2687687"/>
              </a:moveTo>
              <a:arcTo wR="1428609" hR="1428609" stAng="7091802" swAng="2624667"/>
            </a:path>
          </a:pathLst>
        </a:custGeom>
        <a:noFill/>
        <a:ln w="9525" cap="flat" cmpd="sng" algn="ctr">
          <a:solidFill>
            <a:schemeClr val="accent3">
              <a:shade val="90000"/>
              <a:hueOff val="-513014"/>
              <a:satOff val="-15312"/>
              <a:lumOff val="216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3A96B-9712-4315-9B65-4D8AB6D7D173}">
      <dsp:nvSpPr>
        <dsp:cNvPr id="0" name=""/>
        <dsp:cNvSpPr/>
      </dsp:nvSpPr>
      <dsp:spPr>
        <a:xfrm>
          <a:off x="1750299" y="1430776"/>
          <a:ext cx="1330880" cy="865072"/>
        </a:xfrm>
        <a:prstGeom prst="roundRect">
          <a:avLst/>
        </a:prstGeom>
        <a:solidFill>
          <a:schemeClr val="accent3">
            <a:shade val="80000"/>
            <a:hueOff val="-762342"/>
            <a:satOff val="-22968"/>
            <a:lumOff val="34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Xây</a:t>
          </a:r>
          <a:r>
            <a:rPr lang="en-US" sz="1600" kern="1200" dirty="0"/>
            <a:t> </a:t>
          </a:r>
          <a:r>
            <a:rPr lang="en-US" sz="1600" kern="1200" dirty="0" err="1"/>
            <a:t>dựng</a:t>
          </a:r>
          <a:r>
            <a:rPr lang="en-US" sz="1600" kern="1200" dirty="0"/>
            <a:t> </a:t>
          </a:r>
          <a:r>
            <a:rPr lang="en-US" sz="1600" kern="1200" dirty="0" err="1"/>
            <a:t>hệ</a:t>
          </a:r>
          <a:r>
            <a:rPr lang="en-US" sz="1600" kern="1200" dirty="0"/>
            <a:t> </a:t>
          </a:r>
          <a:r>
            <a:rPr lang="en-US" sz="1600" kern="1200" dirty="0" err="1"/>
            <a:t>sinh</a:t>
          </a:r>
          <a:r>
            <a:rPr lang="en-US" sz="1600" kern="1200" dirty="0"/>
            <a:t> </a:t>
          </a:r>
          <a:r>
            <a:rPr lang="en-US" sz="1600" kern="1200" dirty="0" err="1"/>
            <a:t>thái</a:t>
          </a:r>
          <a:endParaRPr lang="en-US" sz="1600" kern="1200" dirty="0"/>
        </a:p>
      </dsp:txBody>
      <dsp:txXfrm>
        <a:off x="1792528" y="1473005"/>
        <a:ext cx="1246422" cy="780614"/>
      </dsp:txXfrm>
    </dsp:sp>
    <dsp:sp modelId="{4FD2DB23-5758-4A5C-805D-20577193C89B}">
      <dsp:nvSpPr>
        <dsp:cNvPr id="0" name=""/>
        <dsp:cNvSpPr/>
      </dsp:nvSpPr>
      <dsp:spPr>
        <a:xfrm>
          <a:off x="2416693" y="431691"/>
          <a:ext cx="2857219" cy="2857219"/>
        </a:xfrm>
        <a:custGeom>
          <a:avLst/>
          <a:gdLst/>
          <a:ahLst/>
          <a:cxnLst/>
          <a:rect l="0" t="0" r="0" b="0"/>
          <a:pathLst>
            <a:path>
              <a:moveTo>
                <a:pt x="69372" y="988838"/>
              </a:moveTo>
              <a:arcTo wR="1428609" hR="1428609" stAng="11875717" swAng="2602312"/>
            </a:path>
          </a:pathLst>
        </a:custGeom>
        <a:noFill/>
        <a:ln w="9525" cap="flat" cmpd="sng" algn="ctr">
          <a:solidFill>
            <a:schemeClr val="accent3">
              <a:shade val="90000"/>
              <a:hueOff val="-769521"/>
              <a:satOff val="-22968"/>
              <a:lumOff val="3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51719-07FE-43FD-8D6F-1458FB8633CD}">
      <dsp:nvSpPr>
        <dsp:cNvPr id="0" name=""/>
        <dsp:cNvSpPr/>
      </dsp:nvSpPr>
      <dsp:spPr>
        <a:xfrm>
          <a:off x="2678" y="1391689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File</a:t>
          </a:r>
        </a:p>
      </dsp:txBody>
      <dsp:txXfrm>
        <a:off x="23261" y="1412272"/>
        <a:ext cx="1130111" cy="661600"/>
      </dsp:txXfrm>
    </dsp:sp>
    <dsp:sp modelId="{5858E6FF-EA9E-4D1D-BA83-D6027539A4E4}">
      <dsp:nvSpPr>
        <dsp:cNvPr id="0" name=""/>
        <dsp:cNvSpPr/>
      </dsp:nvSpPr>
      <dsp:spPr>
        <a:xfrm>
          <a:off x="1291083" y="1597834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291083" y="1655929"/>
        <a:ext cx="173817" cy="174286"/>
      </dsp:txXfrm>
    </dsp:sp>
    <dsp:sp modelId="{DD7EF0A9-B532-4899-8B2E-60BC4FE4FA1D}">
      <dsp:nvSpPr>
        <dsp:cNvPr id="0" name=""/>
        <dsp:cNvSpPr/>
      </dsp:nvSpPr>
      <dsp:spPr>
        <a:xfrm>
          <a:off x="1642467" y="1391689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54114"/>
            <a:satOff val="-7656"/>
            <a:lumOff val="115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</a:t>
          </a:r>
        </a:p>
      </dsp:txBody>
      <dsp:txXfrm>
        <a:off x="1663050" y="1412272"/>
        <a:ext cx="1130111" cy="661600"/>
      </dsp:txXfrm>
    </dsp:sp>
    <dsp:sp modelId="{B48B1E59-D63F-4DB9-84F6-DCDDA1DBD62B}">
      <dsp:nvSpPr>
        <dsp:cNvPr id="0" name=""/>
        <dsp:cNvSpPr/>
      </dsp:nvSpPr>
      <dsp:spPr>
        <a:xfrm rot="20380114">
          <a:off x="2921233" y="1292571"/>
          <a:ext cx="261429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84760"/>
            <a:satOff val="-11484"/>
            <a:lumOff val="16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923676" y="1364291"/>
        <a:ext cx="183000" cy="174286"/>
      </dsp:txXfrm>
    </dsp:sp>
    <dsp:sp modelId="{6AADE834-4901-4073-A238-190CEF083D4B}">
      <dsp:nvSpPr>
        <dsp:cNvPr id="0" name=""/>
        <dsp:cNvSpPr/>
      </dsp:nvSpPr>
      <dsp:spPr>
        <a:xfrm>
          <a:off x="3276277" y="786305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508228"/>
            <a:satOff val="-15312"/>
            <a:lumOff val="231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Network</a:t>
          </a:r>
        </a:p>
      </dsp:txBody>
      <dsp:txXfrm>
        <a:off x="3296860" y="806888"/>
        <a:ext cx="1130111" cy="661600"/>
      </dsp:txXfrm>
    </dsp:sp>
    <dsp:sp modelId="{60E22BFC-4D79-4FAC-9D41-117FB89B5D7A}">
      <dsp:nvSpPr>
        <dsp:cNvPr id="0" name=""/>
        <dsp:cNvSpPr/>
      </dsp:nvSpPr>
      <dsp:spPr>
        <a:xfrm rot="1211742">
          <a:off x="4557939" y="1297760"/>
          <a:ext cx="267953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769521"/>
            <a:satOff val="-22968"/>
            <a:lumOff val="325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560410" y="1341979"/>
        <a:ext cx="187567" cy="174286"/>
      </dsp:txXfrm>
    </dsp:sp>
    <dsp:sp modelId="{13425210-BD71-4B77-9557-438250A2F5C7}">
      <dsp:nvSpPr>
        <dsp:cNvPr id="0" name=""/>
        <dsp:cNvSpPr/>
      </dsp:nvSpPr>
      <dsp:spPr>
        <a:xfrm>
          <a:off x="4922043" y="1391689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762342"/>
            <a:satOff val="-22968"/>
            <a:lumOff val="34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Services</a:t>
          </a:r>
        </a:p>
      </dsp:txBody>
      <dsp:txXfrm>
        <a:off x="4942626" y="1412272"/>
        <a:ext cx="1130111" cy="661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CA57E-D6A0-42AC-9E94-F1E95A49D5F3}">
      <dsp:nvSpPr>
        <dsp:cNvPr id="0" name=""/>
        <dsp:cNvSpPr/>
      </dsp:nvSpPr>
      <dsp:spPr>
        <a:xfrm>
          <a:off x="2265" y="994684"/>
          <a:ext cx="1398537" cy="1153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Process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Registry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Network</a:t>
          </a:r>
        </a:p>
      </dsp:txBody>
      <dsp:txXfrm>
        <a:off x="28810" y="1021229"/>
        <a:ext cx="1345447" cy="853232"/>
      </dsp:txXfrm>
    </dsp:sp>
    <dsp:sp modelId="{02ABE734-965B-4825-8D3B-CD4B57C36768}">
      <dsp:nvSpPr>
        <dsp:cNvPr id="0" name=""/>
        <dsp:cNvSpPr/>
      </dsp:nvSpPr>
      <dsp:spPr>
        <a:xfrm>
          <a:off x="754695" y="1149051"/>
          <a:ext cx="1720136" cy="1720136"/>
        </a:xfrm>
        <a:prstGeom prst="leftCircularArrow">
          <a:avLst>
            <a:gd name="adj1" fmla="val 4181"/>
            <a:gd name="adj2" fmla="val 527319"/>
            <a:gd name="adj3" fmla="val 2302830"/>
            <a:gd name="adj4" fmla="val 9024489"/>
            <a:gd name="adj5" fmla="val 4878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ACDB3-E8E5-4333-94E1-05EDB5814E67}">
      <dsp:nvSpPr>
        <dsp:cNvPr id="0" name=""/>
        <dsp:cNvSpPr/>
      </dsp:nvSpPr>
      <dsp:spPr>
        <a:xfrm>
          <a:off x="313051" y="1901007"/>
          <a:ext cx="1243144" cy="49435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Agent</a:t>
          </a:r>
        </a:p>
      </dsp:txBody>
      <dsp:txXfrm>
        <a:off x="327530" y="1915486"/>
        <a:ext cx="1214186" cy="465399"/>
      </dsp:txXfrm>
    </dsp:sp>
    <dsp:sp modelId="{34D8D602-6B64-4B43-A354-E182615F57AA}">
      <dsp:nvSpPr>
        <dsp:cNvPr id="0" name=""/>
        <dsp:cNvSpPr/>
      </dsp:nvSpPr>
      <dsp:spPr>
        <a:xfrm>
          <a:off x="1898650" y="994684"/>
          <a:ext cx="1398537" cy="1153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190585"/>
              <a:satOff val="-5742"/>
              <a:lumOff val="86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Encryption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TOTP token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Event details</a:t>
          </a:r>
        </a:p>
      </dsp:txBody>
      <dsp:txXfrm>
        <a:off x="1925195" y="1268408"/>
        <a:ext cx="1345447" cy="853232"/>
      </dsp:txXfrm>
    </dsp:sp>
    <dsp:sp modelId="{0657B384-C89B-4B19-858A-09367BAF7E6D}">
      <dsp:nvSpPr>
        <dsp:cNvPr id="0" name=""/>
        <dsp:cNvSpPr/>
      </dsp:nvSpPr>
      <dsp:spPr>
        <a:xfrm>
          <a:off x="2639425" y="228454"/>
          <a:ext cx="1898838" cy="1898838"/>
        </a:xfrm>
        <a:prstGeom prst="circularArrow">
          <a:avLst>
            <a:gd name="adj1" fmla="val 3787"/>
            <a:gd name="adj2" fmla="val 473166"/>
            <a:gd name="adj3" fmla="val 19351323"/>
            <a:gd name="adj4" fmla="val 12575511"/>
            <a:gd name="adj5" fmla="val 4419"/>
          </a:avLst>
        </a:prstGeom>
        <a:solidFill>
          <a:schemeClr val="accent3">
            <a:shade val="90000"/>
            <a:hueOff val="-256507"/>
            <a:satOff val="-7656"/>
            <a:lumOff val="108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1656E-351B-4081-8B59-209129F1C0F0}">
      <dsp:nvSpPr>
        <dsp:cNvPr id="0" name=""/>
        <dsp:cNvSpPr/>
      </dsp:nvSpPr>
      <dsp:spPr>
        <a:xfrm>
          <a:off x="2209436" y="747506"/>
          <a:ext cx="1243144" cy="49435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190585"/>
            <a:satOff val="-5742"/>
            <a:lumOff val="8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HTTPS (Network)</a:t>
          </a:r>
        </a:p>
      </dsp:txBody>
      <dsp:txXfrm>
        <a:off x="2223915" y="761985"/>
        <a:ext cx="1214186" cy="465399"/>
      </dsp:txXfrm>
    </dsp:sp>
    <dsp:sp modelId="{165C2941-18E7-45C2-854F-24984632914A}">
      <dsp:nvSpPr>
        <dsp:cNvPr id="0" name=""/>
        <dsp:cNvSpPr/>
      </dsp:nvSpPr>
      <dsp:spPr>
        <a:xfrm>
          <a:off x="3795034" y="994684"/>
          <a:ext cx="1398537" cy="1153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381171"/>
              <a:satOff val="-11484"/>
              <a:lumOff val="17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Verification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Authorization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Integrity check</a:t>
          </a:r>
        </a:p>
      </dsp:txBody>
      <dsp:txXfrm>
        <a:off x="3821579" y="1021229"/>
        <a:ext cx="1345447" cy="853232"/>
      </dsp:txXfrm>
    </dsp:sp>
    <dsp:sp modelId="{9754190A-01B9-48F0-A01D-3D3D2849DD86}">
      <dsp:nvSpPr>
        <dsp:cNvPr id="0" name=""/>
        <dsp:cNvSpPr/>
      </dsp:nvSpPr>
      <dsp:spPr>
        <a:xfrm>
          <a:off x="4547464" y="1149051"/>
          <a:ext cx="1720136" cy="1720136"/>
        </a:xfrm>
        <a:prstGeom prst="leftCircularArrow">
          <a:avLst>
            <a:gd name="adj1" fmla="val 4181"/>
            <a:gd name="adj2" fmla="val 527319"/>
            <a:gd name="adj3" fmla="val 2302830"/>
            <a:gd name="adj4" fmla="val 9024489"/>
            <a:gd name="adj5" fmla="val 4878"/>
          </a:avLst>
        </a:prstGeom>
        <a:solidFill>
          <a:schemeClr val="accent3">
            <a:shade val="90000"/>
            <a:hueOff val="-513014"/>
            <a:satOff val="-15312"/>
            <a:lumOff val="216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0135A-60D8-42E4-B293-E3801A4EF882}">
      <dsp:nvSpPr>
        <dsp:cNvPr id="0" name=""/>
        <dsp:cNvSpPr/>
      </dsp:nvSpPr>
      <dsp:spPr>
        <a:xfrm>
          <a:off x="4105820" y="1901007"/>
          <a:ext cx="1243144" cy="49435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381171"/>
            <a:satOff val="-11484"/>
            <a:lumOff val="173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collector</a:t>
          </a:r>
        </a:p>
      </dsp:txBody>
      <dsp:txXfrm>
        <a:off x="4120299" y="1915486"/>
        <a:ext cx="1214186" cy="465399"/>
      </dsp:txXfrm>
    </dsp:sp>
    <dsp:sp modelId="{7BAA0C31-1172-4FA1-AB56-EE42FCADAB1B}">
      <dsp:nvSpPr>
        <dsp:cNvPr id="0" name=""/>
        <dsp:cNvSpPr/>
      </dsp:nvSpPr>
      <dsp:spPr>
        <a:xfrm>
          <a:off x="5691418" y="994684"/>
          <a:ext cx="1398537" cy="1153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571756"/>
              <a:satOff val="-17226"/>
              <a:lumOff val="26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storage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query</a:t>
          </a:r>
        </a:p>
      </dsp:txBody>
      <dsp:txXfrm>
        <a:off x="5717963" y="1268408"/>
        <a:ext cx="1345447" cy="853232"/>
      </dsp:txXfrm>
    </dsp:sp>
    <dsp:sp modelId="{B674B9E7-DC65-4F67-94DB-94562C107BB7}">
      <dsp:nvSpPr>
        <dsp:cNvPr id="0" name=""/>
        <dsp:cNvSpPr/>
      </dsp:nvSpPr>
      <dsp:spPr>
        <a:xfrm>
          <a:off x="6432193" y="228454"/>
          <a:ext cx="1898838" cy="1898838"/>
        </a:xfrm>
        <a:prstGeom prst="circularArrow">
          <a:avLst>
            <a:gd name="adj1" fmla="val 3787"/>
            <a:gd name="adj2" fmla="val 473166"/>
            <a:gd name="adj3" fmla="val 19351323"/>
            <a:gd name="adj4" fmla="val 12575511"/>
            <a:gd name="adj5" fmla="val 4419"/>
          </a:avLst>
        </a:prstGeom>
        <a:solidFill>
          <a:schemeClr val="accent3">
            <a:shade val="90000"/>
            <a:hueOff val="-769521"/>
            <a:satOff val="-22968"/>
            <a:lumOff val="325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2F44E-0FE2-445C-9696-FE02273858B7}">
      <dsp:nvSpPr>
        <dsp:cNvPr id="0" name=""/>
        <dsp:cNvSpPr/>
      </dsp:nvSpPr>
      <dsp:spPr>
        <a:xfrm>
          <a:off x="6002205" y="747506"/>
          <a:ext cx="1243144" cy="49435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571756"/>
            <a:satOff val="-17226"/>
            <a:lumOff val="260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DB &amp; Monitor web app</a:t>
          </a:r>
        </a:p>
      </dsp:txBody>
      <dsp:txXfrm>
        <a:off x="6016684" y="761985"/>
        <a:ext cx="1214186" cy="465399"/>
      </dsp:txXfrm>
    </dsp:sp>
    <dsp:sp modelId="{A96BBA35-0FD5-42F6-8A61-2A995F874305}">
      <dsp:nvSpPr>
        <dsp:cNvPr id="0" name=""/>
        <dsp:cNvSpPr/>
      </dsp:nvSpPr>
      <dsp:spPr>
        <a:xfrm>
          <a:off x="7587803" y="994684"/>
          <a:ext cx="1398537" cy="1153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762342"/>
              <a:satOff val="-22968"/>
              <a:lumOff val="347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Monitor rules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Remote commands</a:t>
          </a:r>
        </a:p>
      </dsp:txBody>
      <dsp:txXfrm>
        <a:off x="7614348" y="1021229"/>
        <a:ext cx="1345447" cy="853232"/>
      </dsp:txXfrm>
    </dsp:sp>
    <dsp:sp modelId="{FD1EDBC7-4623-41A8-8196-3022B02DD5DD}">
      <dsp:nvSpPr>
        <dsp:cNvPr id="0" name=""/>
        <dsp:cNvSpPr/>
      </dsp:nvSpPr>
      <dsp:spPr>
        <a:xfrm>
          <a:off x="7898589" y="1901007"/>
          <a:ext cx="1243144" cy="49435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762342"/>
            <a:satOff val="-22968"/>
            <a:lumOff val="34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Threat hunting</a:t>
          </a:r>
        </a:p>
      </dsp:txBody>
      <dsp:txXfrm>
        <a:off x="7913068" y="1915486"/>
        <a:ext cx="1214186" cy="465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5723C-885E-4CF4-B302-860A142D0BBF}">
      <dsp:nvSpPr>
        <dsp:cNvPr id="0" name=""/>
        <dsp:cNvSpPr/>
      </dsp:nvSpPr>
      <dsp:spPr>
        <a:xfrm>
          <a:off x="0" y="160519"/>
          <a:ext cx="5181600" cy="75436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197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Global rules</a:t>
          </a:r>
        </a:p>
      </dsp:txBody>
      <dsp:txXfrm>
        <a:off x="0" y="349110"/>
        <a:ext cx="4993009" cy="377181"/>
      </dsp:txXfrm>
    </dsp:sp>
    <dsp:sp modelId="{C2FB8FB5-7EF5-4F59-B1FF-AFD452774B18}">
      <dsp:nvSpPr>
        <dsp:cNvPr id="0" name=""/>
        <dsp:cNvSpPr/>
      </dsp:nvSpPr>
      <dsp:spPr>
        <a:xfrm>
          <a:off x="0" y="743473"/>
          <a:ext cx="1194358" cy="13953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Registry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Network</a:t>
          </a:r>
        </a:p>
      </dsp:txBody>
      <dsp:txXfrm>
        <a:off x="0" y="743473"/>
        <a:ext cx="1194358" cy="1395344"/>
      </dsp:txXfrm>
    </dsp:sp>
    <dsp:sp modelId="{46A31BAA-3137-48C8-970B-9B7BFBE3787D}">
      <dsp:nvSpPr>
        <dsp:cNvPr id="0" name=""/>
        <dsp:cNvSpPr/>
      </dsp:nvSpPr>
      <dsp:spPr>
        <a:xfrm>
          <a:off x="1194358" y="411884"/>
          <a:ext cx="3987241" cy="75436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197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Server scope</a:t>
          </a:r>
        </a:p>
      </dsp:txBody>
      <dsp:txXfrm>
        <a:off x="1194358" y="600475"/>
        <a:ext cx="3798650" cy="377181"/>
      </dsp:txXfrm>
    </dsp:sp>
    <dsp:sp modelId="{7079AFDE-5CFE-4DB6-9EFB-76502A60C595}">
      <dsp:nvSpPr>
        <dsp:cNvPr id="0" name=""/>
        <dsp:cNvSpPr/>
      </dsp:nvSpPr>
      <dsp:spPr>
        <a:xfrm>
          <a:off x="1194358" y="994838"/>
          <a:ext cx="1194358" cy="13597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Registry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Network</a:t>
          </a:r>
        </a:p>
      </dsp:txBody>
      <dsp:txXfrm>
        <a:off x="1194358" y="994838"/>
        <a:ext cx="1194358" cy="1359778"/>
      </dsp:txXfrm>
    </dsp:sp>
    <dsp:sp modelId="{22B06436-4CE2-42FD-8154-1C41D5A4962B}">
      <dsp:nvSpPr>
        <dsp:cNvPr id="0" name=""/>
        <dsp:cNvSpPr/>
      </dsp:nvSpPr>
      <dsp:spPr>
        <a:xfrm>
          <a:off x="2388717" y="663250"/>
          <a:ext cx="2792882" cy="75436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197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scope</a:t>
          </a:r>
        </a:p>
      </dsp:txBody>
      <dsp:txXfrm>
        <a:off x="2388717" y="851841"/>
        <a:ext cx="2604291" cy="377181"/>
      </dsp:txXfrm>
    </dsp:sp>
    <dsp:sp modelId="{44B7FCB7-C946-473E-8D4E-5C1F7C2EA975}">
      <dsp:nvSpPr>
        <dsp:cNvPr id="0" name=""/>
        <dsp:cNvSpPr/>
      </dsp:nvSpPr>
      <dsp:spPr>
        <a:xfrm>
          <a:off x="2388717" y="1246203"/>
          <a:ext cx="1194358" cy="1368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Registry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Network</a:t>
          </a:r>
        </a:p>
      </dsp:txBody>
      <dsp:txXfrm>
        <a:off x="2388717" y="1246203"/>
        <a:ext cx="1194358" cy="1368870"/>
      </dsp:txXfrm>
    </dsp:sp>
    <dsp:sp modelId="{29648F10-EC27-4F09-B908-8DB8D0FFF1BA}">
      <dsp:nvSpPr>
        <dsp:cNvPr id="0" name=""/>
        <dsp:cNvSpPr/>
      </dsp:nvSpPr>
      <dsp:spPr>
        <a:xfrm>
          <a:off x="3583076" y="914615"/>
          <a:ext cx="1598523" cy="75436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197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Client rules</a:t>
          </a:r>
        </a:p>
      </dsp:txBody>
      <dsp:txXfrm>
        <a:off x="3583076" y="1103206"/>
        <a:ext cx="1409932" cy="377181"/>
      </dsp:txXfrm>
    </dsp:sp>
    <dsp:sp modelId="{03168D5C-114C-46B5-B1E7-9B674F2F448D}">
      <dsp:nvSpPr>
        <dsp:cNvPr id="0" name=""/>
        <dsp:cNvSpPr/>
      </dsp:nvSpPr>
      <dsp:spPr>
        <a:xfrm>
          <a:off x="3583076" y="1497568"/>
          <a:ext cx="1205240" cy="1384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Registry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Network</a:t>
          </a:r>
        </a:p>
      </dsp:txBody>
      <dsp:txXfrm>
        <a:off x="3583076" y="1497568"/>
        <a:ext cx="1205240" cy="1384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E9628-5089-496B-B21E-B6206D5AC456}">
      <dsp:nvSpPr>
        <dsp:cNvPr id="0" name=""/>
        <dsp:cNvSpPr/>
      </dsp:nvSpPr>
      <dsp:spPr>
        <a:xfrm>
          <a:off x="2979" y="2203506"/>
          <a:ext cx="4151312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ElasticSearch</a:t>
          </a:r>
          <a:r>
            <a:rPr lang="en-US" sz="3000" kern="1200" dirty="0"/>
            <a:t> Cluster</a:t>
          </a:r>
        </a:p>
      </dsp:txBody>
      <dsp:txXfrm>
        <a:off x="22878" y="2223405"/>
        <a:ext cx="4111514" cy="639588"/>
      </dsp:txXfrm>
    </dsp:sp>
    <dsp:sp modelId="{4E38B8E5-29DF-4EFE-AF5F-ADA4E85B3AD8}">
      <dsp:nvSpPr>
        <dsp:cNvPr id="0" name=""/>
        <dsp:cNvSpPr/>
      </dsp:nvSpPr>
      <dsp:spPr>
        <a:xfrm>
          <a:off x="2979" y="1469271"/>
          <a:ext cx="3530790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 server</a:t>
          </a:r>
        </a:p>
      </dsp:txBody>
      <dsp:txXfrm>
        <a:off x="22878" y="1489170"/>
        <a:ext cx="3490992" cy="639588"/>
      </dsp:txXfrm>
    </dsp:sp>
    <dsp:sp modelId="{26B723E3-CCF8-44C7-A1F6-C43CCCA9FDDB}">
      <dsp:nvSpPr>
        <dsp:cNvPr id="0" name=""/>
        <dsp:cNvSpPr/>
      </dsp:nvSpPr>
      <dsp:spPr>
        <a:xfrm>
          <a:off x="2979" y="735037"/>
          <a:ext cx="1156894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File</a:t>
          </a:r>
        </a:p>
      </dsp:txBody>
      <dsp:txXfrm>
        <a:off x="22878" y="754936"/>
        <a:ext cx="1117096" cy="639588"/>
      </dsp:txXfrm>
    </dsp:sp>
    <dsp:sp modelId="{ACEF0DA0-888F-4D79-8244-E53EC8A60B5D}">
      <dsp:nvSpPr>
        <dsp:cNvPr id="0" name=""/>
        <dsp:cNvSpPr/>
      </dsp:nvSpPr>
      <dsp:spPr>
        <a:xfrm>
          <a:off x="2979" y="802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 event</a:t>
          </a:r>
        </a:p>
      </dsp:txBody>
      <dsp:txXfrm>
        <a:off x="19745" y="17568"/>
        <a:ext cx="538904" cy="645854"/>
      </dsp:txXfrm>
    </dsp:sp>
    <dsp:sp modelId="{8418A39F-C6F5-4728-A4A1-0C5BA73D0B45}">
      <dsp:nvSpPr>
        <dsp:cNvPr id="0" name=""/>
        <dsp:cNvSpPr/>
      </dsp:nvSpPr>
      <dsp:spPr>
        <a:xfrm>
          <a:off x="587437" y="802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 event</a:t>
          </a:r>
        </a:p>
      </dsp:txBody>
      <dsp:txXfrm>
        <a:off x="604203" y="17568"/>
        <a:ext cx="538904" cy="645854"/>
      </dsp:txXfrm>
    </dsp:sp>
    <dsp:sp modelId="{A1946A7C-1E44-47C7-B560-92D2DD0759A8}">
      <dsp:nvSpPr>
        <dsp:cNvPr id="0" name=""/>
        <dsp:cNvSpPr/>
      </dsp:nvSpPr>
      <dsp:spPr>
        <a:xfrm>
          <a:off x="1183917" y="735037"/>
          <a:ext cx="1156894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Process</a:t>
          </a:r>
        </a:p>
      </dsp:txBody>
      <dsp:txXfrm>
        <a:off x="1203816" y="754936"/>
        <a:ext cx="1117096" cy="639588"/>
      </dsp:txXfrm>
    </dsp:sp>
    <dsp:sp modelId="{E0320CCB-0874-44EB-9EBF-D4F6FC87F3BD}">
      <dsp:nvSpPr>
        <dsp:cNvPr id="0" name=""/>
        <dsp:cNvSpPr/>
      </dsp:nvSpPr>
      <dsp:spPr>
        <a:xfrm>
          <a:off x="1183917" y="802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 event</a:t>
          </a:r>
        </a:p>
      </dsp:txBody>
      <dsp:txXfrm>
        <a:off x="1200683" y="17568"/>
        <a:ext cx="538904" cy="645854"/>
      </dsp:txXfrm>
    </dsp:sp>
    <dsp:sp modelId="{4896B0C7-0730-4D95-A8AB-F8C4208A3E94}">
      <dsp:nvSpPr>
        <dsp:cNvPr id="0" name=""/>
        <dsp:cNvSpPr/>
      </dsp:nvSpPr>
      <dsp:spPr>
        <a:xfrm>
          <a:off x="1768375" y="802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1785141" y="17568"/>
        <a:ext cx="538904" cy="645854"/>
      </dsp:txXfrm>
    </dsp:sp>
    <dsp:sp modelId="{1BC1DBA2-C2E7-4FFD-8C50-CB574C92CAAA}">
      <dsp:nvSpPr>
        <dsp:cNvPr id="0" name=""/>
        <dsp:cNvSpPr/>
      </dsp:nvSpPr>
      <dsp:spPr>
        <a:xfrm>
          <a:off x="2364854" y="735037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Registry</a:t>
          </a:r>
        </a:p>
      </dsp:txBody>
      <dsp:txXfrm>
        <a:off x="2381620" y="751803"/>
        <a:ext cx="538904" cy="645854"/>
      </dsp:txXfrm>
    </dsp:sp>
    <dsp:sp modelId="{DC0F8BFC-BC9E-4E5C-BDA2-20668F8C3D29}">
      <dsp:nvSpPr>
        <dsp:cNvPr id="0" name=""/>
        <dsp:cNvSpPr/>
      </dsp:nvSpPr>
      <dsp:spPr>
        <a:xfrm>
          <a:off x="2364854" y="802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2381620" y="17568"/>
        <a:ext cx="538904" cy="645854"/>
      </dsp:txXfrm>
    </dsp:sp>
    <dsp:sp modelId="{6AD3C2E0-A484-46F5-A3DB-84C44817EFC4}">
      <dsp:nvSpPr>
        <dsp:cNvPr id="0" name=""/>
        <dsp:cNvSpPr/>
      </dsp:nvSpPr>
      <dsp:spPr>
        <a:xfrm>
          <a:off x="2961333" y="735037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Network</a:t>
          </a:r>
        </a:p>
      </dsp:txBody>
      <dsp:txXfrm>
        <a:off x="2978099" y="751803"/>
        <a:ext cx="538904" cy="645854"/>
      </dsp:txXfrm>
    </dsp:sp>
    <dsp:sp modelId="{4DB6A057-1B00-497B-9412-26B54696B4F4}">
      <dsp:nvSpPr>
        <dsp:cNvPr id="0" name=""/>
        <dsp:cNvSpPr/>
      </dsp:nvSpPr>
      <dsp:spPr>
        <a:xfrm>
          <a:off x="2961333" y="802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2978099" y="17568"/>
        <a:ext cx="538904" cy="645854"/>
      </dsp:txXfrm>
    </dsp:sp>
    <dsp:sp modelId="{FDEE306D-E241-40A6-B5A3-FB71321BEF43}">
      <dsp:nvSpPr>
        <dsp:cNvPr id="0" name=""/>
        <dsp:cNvSpPr/>
      </dsp:nvSpPr>
      <dsp:spPr>
        <a:xfrm>
          <a:off x="3581855" y="1469271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 Server</a:t>
          </a:r>
        </a:p>
      </dsp:txBody>
      <dsp:txXfrm>
        <a:off x="3598621" y="1486037"/>
        <a:ext cx="538904" cy="645854"/>
      </dsp:txXfrm>
    </dsp:sp>
    <dsp:sp modelId="{564E1017-799B-4011-8BC9-C829E97A66AC}">
      <dsp:nvSpPr>
        <dsp:cNvPr id="0" name=""/>
        <dsp:cNvSpPr/>
      </dsp:nvSpPr>
      <dsp:spPr>
        <a:xfrm>
          <a:off x="3581855" y="735037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[…]</a:t>
          </a:r>
        </a:p>
      </dsp:txBody>
      <dsp:txXfrm>
        <a:off x="3598621" y="751803"/>
        <a:ext cx="538904" cy="645854"/>
      </dsp:txXfrm>
    </dsp:sp>
    <dsp:sp modelId="{240367D1-148F-4710-8236-E922308B1095}">
      <dsp:nvSpPr>
        <dsp:cNvPr id="0" name=""/>
        <dsp:cNvSpPr/>
      </dsp:nvSpPr>
      <dsp:spPr>
        <a:xfrm>
          <a:off x="3581855" y="802"/>
          <a:ext cx="572436" cy="6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3598621" y="17568"/>
        <a:ext cx="538904" cy="6458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74BB6-3429-4DA5-BD07-1F2FFF758D75}">
      <dsp:nvSpPr>
        <dsp:cNvPr id="0" name=""/>
        <dsp:cNvSpPr/>
      </dsp:nvSpPr>
      <dsp:spPr>
        <a:xfrm>
          <a:off x="3154309" y="1381973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7BB29-18C5-475F-B368-AAA3E5905F78}">
      <dsp:nvSpPr>
        <dsp:cNvPr id="0" name=""/>
        <dsp:cNvSpPr/>
      </dsp:nvSpPr>
      <dsp:spPr>
        <a:xfrm>
          <a:off x="2998402" y="1381973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A6A8-5FE6-45B6-B9D6-6B9BC8859879}">
      <dsp:nvSpPr>
        <dsp:cNvPr id="0" name=""/>
        <dsp:cNvSpPr/>
      </dsp:nvSpPr>
      <dsp:spPr>
        <a:xfrm>
          <a:off x="2842796" y="1381973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4E312-BCFC-4090-8DB2-2DDE0C87AD9B}">
      <dsp:nvSpPr>
        <dsp:cNvPr id="0" name=""/>
        <dsp:cNvSpPr/>
      </dsp:nvSpPr>
      <dsp:spPr>
        <a:xfrm>
          <a:off x="2686889" y="1381973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06E6D-EC02-4290-92E2-13C0B10A2FD3}">
      <dsp:nvSpPr>
        <dsp:cNvPr id="0" name=""/>
        <dsp:cNvSpPr/>
      </dsp:nvSpPr>
      <dsp:spPr>
        <a:xfrm>
          <a:off x="2530982" y="1381973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EAFAC-22E7-40B2-A1D4-E93F86FD808D}">
      <dsp:nvSpPr>
        <dsp:cNvPr id="0" name=""/>
        <dsp:cNvSpPr/>
      </dsp:nvSpPr>
      <dsp:spPr>
        <a:xfrm>
          <a:off x="2290200" y="1339385"/>
          <a:ext cx="170353" cy="1701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F7261-3F73-4086-AF11-4C6369E75164}">
      <dsp:nvSpPr>
        <dsp:cNvPr id="0" name=""/>
        <dsp:cNvSpPr/>
      </dsp:nvSpPr>
      <dsp:spPr>
        <a:xfrm>
          <a:off x="3015558" y="1206194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3755-F3F9-4AED-9CFE-2396AAD10380}">
      <dsp:nvSpPr>
        <dsp:cNvPr id="0" name=""/>
        <dsp:cNvSpPr/>
      </dsp:nvSpPr>
      <dsp:spPr>
        <a:xfrm>
          <a:off x="3015558" y="1558903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7F3B6-DABA-4B28-A79E-D61C05259EAD}">
      <dsp:nvSpPr>
        <dsp:cNvPr id="0" name=""/>
        <dsp:cNvSpPr/>
      </dsp:nvSpPr>
      <dsp:spPr>
        <a:xfrm>
          <a:off x="3091705" y="1282655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8417A-DB93-444E-84E8-CCFAB6DE6E63}">
      <dsp:nvSpPr>
        <dsp:cNvPr id="0" name=""/>
        <dsp:cNvSpPr/>
      </dsp:nvSpPr>
      <dsp:spPr>
        <a:xfrm>
          <a:off x="3096521" y="1482935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8C941-C3AB-43E8-B15D-291E45EF5C2A}">
      <dsp:nvSpPr>
        <dsp:cNvPr id="0" name=""/>
        <dsp:cNvSpPr/>
      </dsp:nvSpPr>
      <dsp:spPr>
        <a:xfrm>
          <a:off x="1364691" y="992266"/>
          <a:ext cx="861400" cy="8614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Core agent</a:t>
          </a:r>
        </a:p>
      </dsp:txBody>
      <dsp:txXfrm>
        <a:off x="1490840" y="1118425"/>
        <a:ext cx="609102" cy="609147"/>
      </dsp:txXfrm>
    </dsp:sp>
    <dsp:sp modelId="{47DD3EA6-CEF5-4293-BB08-2842E2B1FA96}">
      <dsp:nvSpPr>
        <dsp:cNvPr id="0" name=""/>
        <dsp:cNvSpPr/>
      </dsp:nvSpPr>
      <dsp:spPr>
        <a:xfrm>
          <a:off x="1404721" y="853813"/>
          <a:ext cx="170353" cy="1701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F7317-5B03-4120-8F88-2C5E84B2322A}">
      <dsp:nvSpPr>
        <dsp:cNvPr id="0" name=""/>
        <dsp:cNvSpPr/>
      </dsp:nvSpPr>
      <dsp:spPr>
        <a:xfrm>
          <a:off x="1308709" y="774228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67B99-F06E-4C3B-A8C4-B52FED641C6E}">
      <dsp:nvSpPr>
        <dsp:cNvPr id="0" name=""/>
        <dsp:cNvSpPr/>
      </dsp:nvSpPr>
      <dsp:spPr>
        <a:xfrm>
          <a:off x="1132937" y="718321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B1941-3203-47B9-B8B9-BB1BC9C9871A}">
      <dsp:nvSpPr>
        <dsp:cNvPr id="0" name=""/>
        <dsp:cNvSpPr/>
      </dsp:nvSpPr>
      <dsp:spPr>
        <a:xfrm>
          <a:off x="957467" y="718321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F04AC-AE13-4043-85F1-D7DCA6343E8C}">
      <dsp:nvSpPr>
        <dsp:cNvPr id="0" name=""/>
        <dsp:cNvSpPr/>
      </dsp:nvSpPr>
      <dsp:spPr>
        <a:xfrm>
          <a:off x="781996" y="718321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C6064-9D24-4004-A086-5591FDB0AEBA}">
      <dsp:nvSpPr>
        <dsp:cNvPr id="0" name=""/>
        <dsp:cNvSpPr/>
      </dsp:nvSpPr>
      <dsp:spPr>
        <a:xfrm>
          <a:off x="606526" y="718321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DEA78-CCE6-45C7-90BB-818A92ABE236}">
      <dsp:nvSpPr>
        <dsp:cNvPr id="0" name=""/>
        <dsp:cNvSpPr/>
      </dsp:nvSpPr>
      <dsp:spPr>
        <a:xfrm>
          <a:off x="430754" y="718321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065A7-6E90-407E-ACA5-4E9D14DF6208}">
      <dsp:nvSpPr>
        <dsp:cNvPr id="0" name=""/>
        <dsp:cNvSpPr/>
      </dsp:nvSpPr>
      <dsp:spPr>
        <a:xfrm>
          <a:off x="255284" y="718321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66C2E-E08C-44CF-8607-A467284E26E6}">
      <dsp:nvSpPr>
        <dsp:cNvPr id="0" name=""/>
        <dsp:cNvSpPr/>
      </dsp:nvSpPr>
      <dsp:spPr>
        <a:xfrm>
          <a:off x="254080" y="507846"/>
          <a:ext cx="960723" cy="212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</a:t>
          </a:r>
        </a:p>
      </dsp:txBody>
      <dsp:txXfrm>
        <a:off x="254080" y="507846"/>
        <a:ext cx="960723" cy="212776"/>
      </dsp:txXfrm>
    </dsp:sp>
    <dsp:sp modelId="{D25B3A45-1AD5-48B2-A6E8-227C2D31AE18}">
      <dsp:nvSpPr>
        <dsp:cNvPr id="0" name=""/>
        <dsp:cNvSpPr/>
      </dsp:nvSpPr>
      <dsp:spPr>
        <a:xfrm>
          <a:off x="1180191" y="1120360"/>
          <a:ext cx="170353" cy="1701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54A9F-061F-476A-934C-B897759423A0}">
      <dsp:nvSpPr>
        <dsp:cNvPr id="0" name=""/>
        <dsp:cNvSpPr/>
      </dsp:nvSpPr>
      <dsp:spPr>
        <a:xfrm>
          <a:off x="1039032" y="1155220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7434E-0CB0-4D5A-BE81-C2E0FE27DEE0}">
      <dsp:nvSpPr>
        <dsp:cNvPr id="0" name=""/>
        <dsp:cNvSpPr/>
      </dsp:nvSpPr>
      <dsp:spPr>
        <a:xfrm>
          <a:off x="877106" y="1155220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F08A9-0149-4C40-A326-BE974BBB1EDB}">
      <dsp:nvSpPr>
        <dsp:cNvPr id="0" name=""/>
        <dsp:cNvSpPr/>
      </dsp:nvSpPr>
      <dsp:spPr>
        <a:xfrm>
          <a:off x="715480" y="1155220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EA213-702D-48E4-9977-106E4B24EB6E}">
      <dsp:nvSpPr>
        <dsp:cNvPr id="0" name=""/>
        <dsp:cNvSpPr/>
      </dsp:nvSpPr>
      <dsp:spPr>
        <a:xfrm>
          <a:off x="553855" y="1155220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760B1-D19F-4A46-959F-5B2929E03A28}">
      <dsp:nvSpPr>
        <dsp:cNvPr id="0" name=""/>
        <dsp:cNvSpPr/>
      </dsp:nvSpPr>
      <dsp:spPr>
        <a:xfrm>
          <a:off x="391928" y="1155220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35204-FFF7-4B63-B1B5-DCFE633A65B5}">
      <dsp:nvSpPr>
        <dsp:cNvPr id="0" name=""/>
        <dsp:cNvSpPr/>
      </dsp:nvSpPr>
      <dsp:spPr>
        <a:xfrm>
          <a:off x="230303" y="1155220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C7B1B-66AA-49D7-8E15-65BB6A2E8F60}">
      <dsp:nvSpPr>
        <dsp:cNvPr id="0" name=""/>
        <dsp:cNvSpPr/>
      </dsp:nvSpPr>
      <dsp:spPr>
        <a:xfrm>
          <a:off x="229701" y="945567"/>
          <a:ext cx="893906" cy="212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</a:t>
          </a:r>
        </a:p>
      </dsp:txBody>
      <dsp:txXfrm>
        <a:off x="229701" y="945567"/>
        <a:ext cx="893906" cy="212776"/>
      </dsp:txXfrm>
    </dsp:sp>
    <dsp:sp modelId="{FC40E209-C991-4B8E-915C-D177D1AF5EBC}">
      <dsp:nvSpPr>
        <dsp:cNvPr id="0" name=""/>
        <dsp:cNvSpPr/>
      </dsp:nvSpPr>
      <dsp:spPr>
        <a:xfrm>
          <a:off x="1180191" y="1529305"/>
          <a:ext cx="170353" cy="1701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05367-2AAA-4F56-8A11-5326548E881F}">
      <dsp:nvSpPr>
        <dsp:cNvPr id="0" name=""/>
        <dsp:cNvSpPr/>
      </dsp:nvSpPr>
      <dsp:spPr>
        <a:xfrm>
          <a:off x="1039032" y="1630596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E101D-0111-461F-A07A-913C8A64F5A7}">
      <dsp:nvSpPr>
        <dsp:cNvPr id="0" name=""/>
        <dsp:cNvSpPr/>
      </dsp:nvSpPr>
      <dsp:spPr>
        <a:xfrm>
          <a:off x="877106" y="1630596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80418-6CE1-4AD3-897D-898C2CEC3ADF}">
      <dsp:nvSpPr>
        <dsp:cNvPr id="0" name=""/>
        <dsp:cNvSpPr/>
      </dsp:nvSpPr>
      <dsp:spPr>
        <a:xfrm>
          <a:off x="715480" y="1630596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AE27F-760E-40DC-87CD-3070502D34A3}">
      <dsp:nvSpPr>
        <dsp:cNvPr id="0" name=""/>
        <dsp:cNvSpPr/>
      </dsp:nvSpPr>
      <dsp:spPr>
        <a:xfrm>
          <a:off x="553855" y="1630596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78374-832A-4FBD-B878-2B3CC8D65578}">
      <dsp:nvSpPr>
        <dsp:cNvPr id="0" name=""/>
        <dsp:cNvSpPr/>
      </dsp:nvSpPr>
      <dsp:spPr>
        <a:xfrm>
          <a:off x="391928" y="1630596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6055F-3710-48F5-A0D0-9B204C0D971C}">
      <dsp:nvSpPr>
        <dsp:cNvPr id="0" name=""/>
        <dsp:cNvSpPr/>
      </dsp:nvSpPr>
      <dsp:spPr>
        <a:xfrm>
          <a:off x="230303" y="1630596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30F98-A575-4E26-A246-5916C15C07E6}">
      <dsp:nvSpPr>
        <dsp:cNvPr id="0" name=""/>
        <dsp:cNvSpPr/>
      </dsp:nvSpPr>
      <dsp:spPr>
        <a:xfrm>
          <a:off x="229701" y="1419957"/>
          <a:ext cx="893906" cy="212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Registry</a:t>
          </a:r>
        </a:p>
      </dsp:txBody>
      <dsp:txXfrm>
        <a:off x="229701" y="1419957"/>
        <a:ext cx="893906" cy="212776"/>
      </dsp:txXfrm>
    </dsp:sp>
    <dsp:sp modelId="{CB885774-CA0E-4404-92FD-6276F0870A2B}">
      <dsp:nvSpPr>
        <dsp:cNvPr id="0" name=""/>
        <dsp:cNvSpPr/>
      </dsp:nvSpPr>
      <dsp:spPr>
        <a:xfrm>
          <a:off x="1404721" y="1823312"/>
          <a:ext cx="170353" cy="1701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AA1F3-2B92-4A6B-9162-660089FB0C33}">
      <dsp:nvSpPr>
        <dsp:cNvPr id="0" name=""/>
        <dsp:cNvSpPr/>
      </dsp:nvSpPr>
      <dsp:spPr>
        <a:xfrm>
          <a:off x="1307204" y="1986594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1F541-2F01-4BD4-9986-747B06D7055F}">
      <dsp:nvSpPr>
        <dsp:cNvPr id="0" name=""/>
        <dsp:cNvSpPr/>
      </dsp:nvSpPr>
      <dsp:spPr>
        <a:xfrm>
          <a:off x="1132034" y="2067002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23FCB-2C9E-430C-A794-9E65D6484510}">
      <dsp:nvSpPr>
        <dsp:cNvPr id="0" name=""/>
        <dsp:cNvSpPr/>
      </dsp:nvSpPr>
      <dsp:spPr>
        <a:xfrm>
          <a:off x="956564" y="2067002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3DF3D-AD08-4DB9-917F-0A65B350BF2E}">
      <dsp:nvSpPr>
        <dsp:cNvPr id="0" name=""/>
        <dsp:cNvSpPr/>
      </dsp:nvSpPr>
      <dsp:spPr>
        <a:xfrm>
          <a:off x="781394" y="2067002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017A-D541-47A1-A181-7DB9600D9CBF}">
      <dsp:nvSpPr>
        <dsp:cNvPr id="0" name=""/>
        <dsp:cNvSpPr/>
      </dsp:nvSpPr>
      <dsp:spPr>
        <a:xfrm>
          <a:off x="606225" y="2067002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AE6D3-7470-43DF-A801-36CFE778DE13}">
      <dsp:nvSpPr>
        <dsp:cNvPr id="0" name=""/>
        <dsp:cNvSpPr/>
      </dsp:nvSpPr>
      <dsp:spPr>
        <a:xfrm>
          <a:off x="430754" y="2067002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966B5-4ABF-4A53-A8BE-4F5C2FA8AC47}">
      <dsp:nvSpPr>
        <dsp:cNvPr id="0" name=""/>
        <dsp:cNvSpPr/>
      </dsp:nvSpPr>
      <dsp:spPr>
        <a:xfrm>
          <a:off x="255585" y="2067002"/>
          <a:ext cx="85176" cy="85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9D402-EB4B-4B2D-B08F-2FECE8CEA720}">
      <dsp:nvSpPr>
        <dsp:cNvPr id="0" name=""/>
        <dsp:cNvSpPr/>
      </dsp:nvSpPr>
      <dsp:spPr>
        <a:xfrm>
          <a:off x="254080" y="1853567"/>
          <a:ext cx="960723" cy="212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Network</a:t>
          </a:r>
        </a:p>
      </dsp:txBody>
      <dsp:txXfrm>
        <a:off x="254080" y="1853567"/>
        <a:ext cx="960723" cy="212776"/>
      </dsp:txXfrm>
    </dsp:sp>
    <dsp:sp modelId="{DDB73763-3A4D-4F69-8F7D-7A31A49ADD61}">
      <dsp:nvSpPr>
        <dsp:cNvPr id="0" name=""/>
        <dsp:cNvSpPr/>
      </dsp:nvSpPr>
      <dsp:spPr>
        <a:xfrm>
          <a:off x="6314752" y="1259409"/>
          <a:ext cx="141158" cy="1412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38D41-7CF4-4A0E-B7B0-18234D3AD33D}">
      <dsp:nvSpPr>
        <dsp:cNvPr id="0" name=""/>
        <dsp:cNvSpPr/>
      </dsp:nvSpPr>
      <dsp:spPr>
        <a:xfrm>
          <a:off x="6074872" y="1259409"/>
          <a:ext cx="141158" cy="1412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DDC78-1F57-4D05-BA71-78B895E35C95}">
      <dsp:nvSpPr>
        <dsp:cNvPr id="0" name=""/>
        <dsp:cNvSpPr/>
      </dsp:nvSpPr>
      <dsp:spPr>
        <a:xfrm>
          <a:off x="5834993" y="1259409"/>
          <a:ext cx="141158" cy="1412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6FB6-ACAC-4084-A466-2F9B4DF040B0}">
      <dsp:nvSpPr>
        <dsp:cNvPr id="0" name=""/>
        <dsp:cNvSpPr/>
      </dsp:nvSpPr>
      <dsp:spPr>
        <a:xfrm>
          <a:off x="5595113" y="1259409"/>
          <a:ext cx="141158" cy="1412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53BF2-CDC7-4523-AAC4-EE65242682DB}">
      <dsp:nvSpPr>
        <dsp:cNvPr id="0" name=""/>
        <dsp:cNvSpPr/>
      </dsp:nvSpPr>
      <dsp:spPr>
        <a:xfrm>
          <a:off x="5355233" y="1259409"/>
          <a:ext cx="141158" cy="1412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B77C3-BE39-4D3E-B7F5-8819BFD6B670}">
      <dsp:nvSpPr>
        <dsp:cNvPr id="0" name=""/>
        <dsp:cNvSpPr/>
      </dsp:nvSpPr>
      <dsp:spPr>
        <a:xfrm>
          <a:off x="4973893" y="1188806"/>
          <a:ext cx="282618" cy="282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FE10C-96D6-4831-938E-3CC522B22BB7}">
      <dsp:nvSpPr>
        <dsp:cNvPr id="0" name=""/>
        <dsp:cNvSpPr/>
      </dsp:nvSpPr>
      <dsp:spPr>
        <a:xfrm>
          <a:off x="6084504" y="967706"/>
          <a:ext cx="141158" cy="1412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8FB97-BC6A-4189-BD6F-EAA6FABE80BA}">
      <dsp:nvSpPr>
        <dsp:cNvPr id="0" name=""/>
        <dsp:cNvSpPr/>
      </dsp:nvSpPr>
      <dsp:spPr>
        <a:xfrm>
          <a:off x="6084504" y="1553255"/>
          <a:ext cx="141158" cy="1412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2CCD9-2570-4FE0-B13E-128B4826BF93}">
      <dsp:nvSpPr>
        <dsp:cNvPr id="0" name=""/>
        <dsp:cNvSpPr/>
      </dsp:nvSpPr>
      <dsp:spPr>
        <a:xfrm>
          <a:off x="6210614" y="1094620"/>
          <a:ext cx="141158" cy="1412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3D6F0-6052-4998-B97C-73880C2DD047}">
      <dsp:nvSpPr>
        <dsp:cNvPr id="0" name=""/>
        <dsp:cNvSpPr/>
      </dsp:nvSpPr>
      <dsp:spPr>
        <a:xfrm>
          <a:off x="6219041" y="1427056"/>
          <a:ext cx="141158" cy="1412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13089-0D93-4893-A6E4-1C701DB8E2AA}">
      <dsp:nvSpPr>
        <dsp:cNvPr id="0" name=""/>
        <dsp:cNvSpPr/>
      </dsp:nvSpPr>
      <dsp:spPr>
        <a:xfrm>
          <a:off x="3446126" y="615404"/>
          <a:ext cx="1429346" cy="14292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Sandbox</a:t>
          </a:r>
        </a:p>
      </dsp:txBody>
      <dsp:txXfrm>
        <a:off x="3655449" y="824708"/>
        <a:ext cx="1010700" cy="10106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A9A43-4185-4852-B5EE-54BECF5089E4}">
      <dsp:nvSpPr>
        <dsp:cNvPr id="0" name=""/>
        <dsp:cNvSpPr/>
      </dsp:nvSpPr>
      <dsp:spPr>
        <a:xfrm rot="21300000">
          <a:off x="17495" y="1861628"/>
          <a:ext cx="5666267" cy="648873"/>
        </a:xfrm>
        <a:prstGeom prst="mathMinus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12A27-6C6E-4DFF-B53A-DEFF080D3F6F}">
      <dsp:nvSpPr>
        <dsp:cNvPr id="0" name=""/>
        <dsp:cNvSpPr/>
      </dsp:nvSpPr>
      <dsp:spPr>
        <a:xfrm>
          <a:off x="684151" y="218606"/>
          <a:ext cx="1710377" cy="1748852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AD01A-2A15-43E9-B46B-FF7F87628CA5}">
      <dsp:nvSpPr>
        <dsp:cNvPr id="0" name=""/>
        <dsp:cNvSpPr/>
      </dsp:nvSpPr>
      <dsp:spPr>
        <a:xfrm>
          <a:off x="3021667" y="0"/>
          <a:ext cx="1824402" cy="1836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Agent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Registry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Network</a:t>
          </a:r>
        </a:p>
      </dsp:txBody>
      <dsp:txXfrm>
        <a:off x="3021667" y="0"/>
        <a:ext cx="1824402" cy="1836295"/>
      </dsp:txXfrm>
    </dsp:sp>
    <dsp:sp modelId="{3F192DF6-608C-442C-B305-84C4E851C28A}">
      <dsp:nvSpPr>
        <dsp:cNvPr id="0" name=""/>
        <dsp:cNvSpPr/>
      </dsp:nvSpPr>
      <dsp:spPr>
        <a:xfrm>
          <a:off x="3306730" y="2404672"/>
          <a:ext cx="1710377" cy="1748852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F6AE3-89BC-4541-B3BA-4711AA63ECFA}">
      <dsp:nvSpPr>
        <dsp:cNvPr id="0" name=""/>
        <dsp:cNvSpPr/>
      </dsp:nvSpPr>
      <dsp:spPr>
        <a:xfrm>
          <a:off x="855188" y="2535835"/>
          <a:ext cx="1824402" cy="1836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Remote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Rules 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Remote commands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Winaudit</a:t>
          </a:r>
          <a:r>
            <a:rPr lang="en-US" sz="1200" kern="1200" dirty="0"/>
            <a:t>/</a:t>
          </a:r>
          <a:r>
            <a:rPr lang="en-US" sz="1200" kern="1200" dirty="0" err="1"/>
            <a:t>Checkpass</a:t>
          </a:r>
          <a:endParaRPr lang="en-US" sz="1200" kern="1200" dirty="0"/>
        </a:p>
      </dsp:txBody>
      <dsp:txXfrm>
        <a:off x="855188" y="2535835"/>
        <a:ext cx="1824402" cy="1836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C942C9-CF41-D583-A05E-B7C0D40582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C66D6-B2F0-7E0B-4881-375CE75EC8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AA031-63EF-4C08-9361-385422EA1F69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4BD5E-06E1-2058-A716-7A3166F0C3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58A79-73E8-EC6B-4DB7-5C2D4A652F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5F6A2-E439-4CB6-B2C1-3B73EA17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7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751acbc8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751acbc86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51acbc8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751acbc86_0_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Agent: Windows service,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trạm</a:t>
            </a:r>
            <a:endParaRPr lang="en-US" dirty="0"/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HTTPS: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SSL/TLS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OTP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Data collector: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gateway proxy,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DB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DB: No-SQL Elasticsearch,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Monitor web app: SIEM,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real-time,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…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Threat hunting: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rules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trạm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51acbc8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751acbc86_0_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25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751acbc8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751acbc86_0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Elastic search </a:t>
            </a:r>
            <a:r>
              <a:rPr lang="en-US" dirty="0" err="1"/>
              <a:t>là</a:t>
            </a:r>
            <a:r>
              <a:rPr lang="en-US" dirty="0"/>
              <a:t> CSDL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no SQL,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event log </a:t>
            </a:r>
            <a:r>
              <a:rPr lang="en-US" dirty="0" err="1"/>
              <a:t>dạng</a:t>
            </a:r>
            <a:r>
              <a:rPr lang="en-US" dirty="0"/>
              <a:t> JSON.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elastic search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cluster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đảm </a:t>
            </a:r>
            <a:r>
              <a:rPr lang="en-US" dirty="0" err="1"/>
              <a:t>bảo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 service: Windows service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trạm</a:t>
            </a:r>
            <a:endParaRPr lang="en-US" dirty="0"/>
          </a:p>
          <a:p>
            <a:r>
              <a:rPr lang="en-US" dirty="0"/>
              <a:t>Client-side services: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rules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log</a:t>
            </a:r>
          </a:p>
          <a:p>
            <a:pPr lvl="1"/>
            <a:r>
              <a:rPr lang="en-US" dirty="0"/>
              <a:t>Event listener: Azure Functions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log</a:t>
            </a:r>
          </a:p>
          <a:p>
            <a:pPr lvl="1"/>
            <a:r>
              <a:rPr lang="en-US" dirty="0"/>
              <a:t>Rules provider: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rules </a:t>
            </a:r>
            <a:r>
              <a:rPr lang="en-US" dirty="0" err="1"/>
              <a:t>cho</a:t>
            </a:r>
            <a:r>
              <a:rPr lang="en-US" dirty="0"/>
              <a:t> agent</a:t>
            </a:r>
          </a:p>
          <a:p>
            <a:pPr lvl="1"/>
            <a:r>
              <a:rPr lang="en-US" dirty="0"/>
              <a:t>Azure AD (optional):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định </a:t>
            </a:r>
            <a:r>
              <a:rPr lang="en-US" dirty="0" err="1"/>
              <a:t>danh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Service bus (optional): Message queueing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log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10M logs/s)</a:t>
            </a:r>
          </a:p>
          <a:p>
            <a:pPr lvl="1"/>
            <a:r>
              <a:rPr lang="en-US" dirty="0"/>
              <a:t>Key vault: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OTP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event logs</a:t>
            </a:r>
          </a:p>
          <a:p>
            <a:pPr lvl="0"/>
            <a:r>
              <a:rPr lang="en-US" dirty="0"/>
              <a:t>Storage services: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/>
              <a:t>VM hosting:  </a:t>
            </a:r>
            <a:r>
              <a:rPr lang="en-US" dirty="0" err="1"/>
              <a:t>các</a:t>
            </a:r>
            <a:r>
              <a:rPr lang="en-US" dirty="0"/>
              <a:t> VM (Windows </a:t>
            </a:r>
            <a:r>
              <a:rPr lang="en-US" dirty="0" err="1"/>
              <a:t>hoặc</a:t>
            </a:r>
            <a:r>
              <a:rPr lang="en-US" dirty="0"/>
              <a:t> Linux) </a:t>
            </a:r>
            <a:r>
              <a:rPr lang="en-US" dirty="0" err="1"/>
              <a:t>để</a:t>
            </a:r>
            <a:r>
              <a:rPr lang="en-US" dirty="0"/>
              <a:t> host </a:t>
            </a:r>
            <a:r>
              <a:rPr lang="en-US" dirty="0" err="1"/>
              <a:t>ElasticSearch</a:t>
            </a:r>
            <a:r>
              <a:rPr lang="en-US" dirty="0"/>
              <a:t> cluster (</a:t>
            </a:r>
            <a:r>
              <a:rPr lang="en-US" dirty="0" err="1"/>
              <a:t>Các</a:t>
            </a:r>
            <a:r>
              <a:rPr lang="en-US" dirty="0"/>
              <a:t> VM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scale, </a:t>
            </a:r>
            <a:r>
              <a:rPr lang="en-US" dirty="0" err="1"/>
              <a:t>các</a:t>
            </a:r>
            <a:r>
              <a:rPr lang="en-US" dirty="0"/>
              <a:t> VM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network </a:t>
            </a:r>
            <a:r>
              <a:rPr lang="en-US" dirty="0" err="1"/>
              <a:t>hoặc</a:t>
            </a:r>
            <a:r>
              <a:rPr lang="en-US" dirty="0"/>
              <a:t> NAT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network)</a:t>
            </a:r>
          </a:p>
          <a:p>
            <a:pPr lvl="1"/>
            <a:r>
              <a:rPr lang="en-US" dirty="0"/>
              <a:t>R/W API: Azure Functions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API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/>
              <a:t>Data storage: SQL DB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rules,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login session</a:t>
            </a:r>
          </a:p>
          <a:p>
            <a:pPr lvl="1"/>
            <a:r>
              <a:rPr lang="en-US" dirty="0"/>
              <a:t>Report storage: Cold-storage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báo </a:t>
            </a:r>
            <a:r>
              <a:rPr lang="en-US" dirty="0" err="1"/>
              <a:t>cáo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backup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/>
              <a:t>SOC monitoring services: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SOC </a:t>
            </a:r>
            <a:r>
              <a:rPr lang="en-US" dirty="0" err="1"/>
              <a:t>và</a:t>
            </a:r>
            <a:r>
              <a:rPr lang="en-US" dirty="0"/>
              <a:t> threat hunting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pPr lvl="1"/>
            <a:r>
              <a:rPr lang="en-US" dirty="0"/>
              <a:t>Monitoring web app: </a:t>
            </a:r>
            <a:r>
              <a:rPr lang="en-US" dirty="0" err="1"/>
              <a:t>Ứng</a:t>
            </a:r>
            <a:r>
              <a:rPr lang="en-US" dirty="0"/>
              <a:t> dụng web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Web app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dụng API notification </a:t>
            </a:r>
            <a:r>
              <a:rPr lang="en-US" dirty="0" err="1"/>
              <a:t>của</a:t>
            </a:r>
            <a:r>
              <a:rPr lang="en-US" dirty="0"/>
              <a:t> browser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báo push notification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báo </a:t>
            </a:r>
            <a:r>
              <a:rPr lang="en-US" dirty="0" err="1"/>
              <a:t>khác</a:t>
            </a:r>
            <a:r>
              <a:rPr lang="en-US" dirty="0"/>
              <a:t> (email, telegram)</a:t>
            </a:r>
          </a:p>
          <a:p>
            <a:pPr lvl="0"/>
            <a:r>
              <a:rPr lang="en-US" dirty="0"/>
              <a:t>Edge services (optional):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network </a:t>
            </a:r>
            <a:r>
              <a:rPr lang="en-US" dirty="0" err="1"/>
              <a:t>và</a:t>
            </a:r>
            <a:r>
              <a:rPr lang="en-US" dirty="0"/>
              <a:t> security</a:t>
            </a:r>
          </a:p>
          <a:p>
            <a:pPr lvl="1"/>
            <a:r>
              <a:rPr lang="en-US" dirty="0"/>
              <a:t>DNS zone: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DNS server,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mật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Virtual Network Gateway: VPN gateway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/>
              <a:t> web </a:t>
            </a:r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20305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751acbc8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751acbc86_0_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751acbc8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751acbc86_0_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751acbc8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751acbc86_0_5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4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751acbc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751acbc86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751acbc8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751acbc86_0_7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Viettel: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ecosystem</a:t>
            </a:r>
          </a:p>
          <a:p>
            <a:pPr marL="0" indent="0">
              <a:buNone/>
            </a:pPr>
            <a:r>
              <a:rPr lang="en-US" dirty="0"/>
              <a:t>MBB: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&amp;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751acbc8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751acbc86_0_6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751acbc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751acbc86_0_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 </a:t>
            </a:r>
            <a:r>
              <a:rPr lang="en-US" dirty="0" err="1"/>
              <a:t>thấp</a:t>
            </a:r>
            <a:r>
              <a:rPr lang="en-US" dirty="0"/>
              <a:t>;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3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– </a:t>
            </a:r>
            <a:r>
              <a:rPr lang="en-US" dirty="0" err="1"/>
              <a:t>cao</a:t>
            </a:r>
            <a:r>
              <a:rPr lang="en-US" dirty="0"/>
              <a:t> –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ticket ở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nơi</a:t>
            </a:r>
            <a:endParaRPr lang="en-US" dirty="0"/>
          </a:p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1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751acbc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751acbc86_0_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</a:t>
            </a:r>
          </a:p>
          <a:p>
            <a:pPr marL="181240" indent="-181240">
              <a:buFontTx/>
              <a:buChar char="-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pPr marL="181240" indent="-181240">
              <a:buFontTx/>
              <a:buChar char="-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  <a:p>
            <a:pPr marL="181240" indent="-18124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751acbc8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751acbc86_0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751acbc8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751acbc86_0_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Networking: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VD: IP </a:t>
            </a:r>
            <a:r>
              <a:rPr lang="en-US" dirty="0" err="1"/>
              <a:t>tĩnh</a:t>
            </a:r>
            <a:r>
              <a:rPr lang="en-US" dirty="0"/>
              <a:t>, VPN, tunnel =&gt;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on-prem</a:t>
            </a:r>
          </a:p>
        </p:txBody>
      </p:sp>
    </p:spTree>
    <p:extLst>
      <p:ext uri="{BB962C8B-B14F-4D97-AF65-F5344CB8AC3E}">
        <p14:creationId xmlns:p14="http://schemas.microsoft.com/office/powerpoint/2010/main" val="313954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8" y="1684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SOC ecosystem </a:t>
            </a:r>
            <a:br>
              <a:rPr lang="en-US" dirty="0"/>
            </a:br>
            <a:r>
              <a:rPr lang="en-US" dirty="0"/>
              <a:t>on Cloud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254650" y="4244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Nguyễn Quốc Huy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5710-C666-A0AF-5274-0C04BEB3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4284-ACC1-5047-C84B-290039F37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(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NetCore</a:t>
            </a:r>
            <a:r>
              <a:rPr lang="en-US" dirty="0"/>
              <a:t>, Windows service)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(C++, C#, Java, JavaScript)</a:t>
            </a:r>
          </a:p>
        </p:txBody>
      </p:sp>
    </p:spTree>
    <p:extLst>
      <p:ext uri="{BB962C8B-B14F-4D97-AF65-F5344CB8AC3E}">
        <p14:creationId xmlns:p14="http://schemas.microsoft.com/office/powerpoint/2010/main" val="327700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Core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B3E206-1504-B56A-EE28-CB5C28C0D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451514"/>
              </p:ext>
            </p:extLst>
          </p:nvPr>
        </p:nvGraphicFramePr>
        <p:xfrm>
          <a:off x="1524000" y="1392518"/>
          <a:ext cx="6096000" cy="348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05C9E-A271-66EC-780D-844AF3F2CC3E}"/>
              </a:ext>
            </a:extLst>
          </p:cNvPr>
          <p:cNvGrpSpPr/>
          <p:nvPr/>
        </p:nvGrpSpPr>
        <p:grpSpPr>
          <a:xfrm>
            <a:off x="4436135" y="3407911"/>
            <a:ext cx="1913474" cy="702766"/>
            <a:chOff x="4436135" y="2786361"/>
            <a:chExt cx="1913474" cy="702766"/>
          </a:xfrm>
          <a:solidFill>
            <a:schemeClr val="accent3">
              <a:lumMod val="60000"/>
              <a:lumOff val="40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E93FDC-5C7D-ADBE-A309-B5E6E247C285}"/>
                </a:ext>
              </a:extLst>
            </p:cNvPr>
            <p:cNvGrpSpPr/>
            <p:nvPr/>
          </p:nvGrpSpPr>
          <p:grpSpPr>
            <a:xfrm rot="2820494">
              <a:off x="4450658" y="2786361"/>
              <a:ext cx="261429" cy="290476"/>
              <a:chOff x="2921233" y="1581498"/>
              <a:chExt cx="261429" cy="290476"/>
            </a:xfrm>
            <a:grpFill/>
          </p:grpSpPr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9A5C5269-5C72-767D-1A46-773C559DE23B}"/>
                  </a:ext>
                </a:extLst>
              </p:cNvPr>
              <p:cNvSpPr/>
              <p:nvPr/>
            </p:nvSpPr>
            <p:spPr>
              <a:xfrm rot="20380114">
                <a:off x="2921233" y="1581498"/>
                <a:ext cx="261429" cy="2904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Arrow: Right 4">
                <a:extLst>
                  <a:ext uri="{FF2B5EF4-FFF2-40B4-BE49-F238E27FC236}">
                    <a16:creationId xmlns:a16="http://schemas.microsoft.com/office/drawing/2014/main" id="{92C59018-3DE2-7D5F-2D3A-8DC78B6AF66A}"/>
                  </a:ext>
                </a:extLst>
              </p:cNvPr>
              <p:cNvSpPr txBox="1"/>
              <p:nvPr/>
            </p:nvSpPr>
            <p:spPr>
              <a:xfrm rot="20380114">
                <a:off x="2923676" y="1653218"/>
                <a:ext cx="183000" cy="17428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300" kern="12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D3A306-168B-00F6-1D78-AE2444C00442}"/>
                </a:ext>
              </a:extLst>
            </p:cNvPr>
            <p:cNvGrpSpPr/>
            <p:nvPr/>
          </p:nvGrpSpPr>
          <p:grpSpPr>
            <a:xfrm>
              <a:off x="4796329" y="2786361"/>
              <a:ext cx="1171277" cy="702766"/>
              <a:chOff x="3276277" y="1075232"/>
              <a:chExt cx="1171277" cy="702766"/>
            </a:xfrm>
            <a:grpFill/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6A27083-AB9F-D3AB-315A-DF3AE4CA8F46}"/>
                  </a:ext>
                </a:extLst>
              </p:cNvPr>
              <p:cNvSpPr/>
              <p:nvPr/>
            </p:nvSpPr>
            <p:spPr>
              <a:xfrm>
                <a:off x="3276277" y="1075232"/>
                <a:ext cx="1171277" cy="702766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: Rounded Corners 6">
                <a:extLst>
                  <a:ext uri="{FF2B5EF4-FFF2-40B4-BE49-F238E27FC236}">
                    <a16:creationId xmlns:a16="http://schemas.microsoft.com/office/drawing/2014/main" id="{663146EE-EFFB-455F-71A3-882C83CD8BE9}"/>
                  </a:ext>
                </a:extLst>
              </p:cNvPr>
              <p:cNvSpPr txBox="1"/>
              <p:nvPr/>
            </p:nvSpPr>
            <p:spPr>
              <a:xfrm>
                <a:off x="3296860" y="1095815"/>
                <a:ext cx="1130111" cy="66160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Registry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4C6E8E-0286-D1F3-D3AC-B3D3842783BF}"/>
                </a:ext>
              </a:extLst>
            </p:cNvPr>
            <p:cNvGrpSpPr/>
            <p:nvPr/>
          </p:nvGrpSpPr>
          <p:grpSpPr>
            <a:xfrm rot="19082889">
              <a:off x="6081656" y="2838702"/>
              <a:ext cx="267953" cy="290476"/>
              <a:chOff x="4557939" y="1586687"/>
              <a:chExt cx="267953" cy="290476"/>
            </a:xfrm>
            <a:grpFill/>
          </p:grpSpPr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0F191D3C-A685-7067-F80E-B34A25E7BA14}"/>
                  </a:ext>
                </a:extLst>
              </p:cNvPr>
              <p:cNvSpPr/>
              <p:nvPr/>
            </p:nvSpPr>
            <p:spPr>
              <a:xfrm rot="1211742">
                <a:off x="4557939" y="1586687"/>
                <a:ext cx="267953" cy="2904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Arrow: Right 8">
                <a:extLst>
                  <a:ext uri="{FF2B5EF4-FFF2-40B4-BE49-F238E27FC236}">
                    <a16:creationId xmlns:a16="http://schemas.microsoft.com/office/drawing/2014/main" id="{CD1D5B0B-D5E8-ADD2-9B72-A473ECF00DF8}"/>
                  </a:ext>
                </a:extLst>
              </p:cNvPr>
              <p:cNvSpPr txBox="1"/>
              <p:nvPr/>
            </p:nvSpPr>
            <p:spPr>
              <a:xfrm rot="1211742">
                <a:off x="4560410" y="1630906"/>
                <a:ext cx="187567" cy="17428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300" kern="120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Dataflow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EC5886-6B40-17FA-E1E1-1114739D7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49495"/>
              </p:ext>
            </p:extLst>
          </p:nvPr>
        </p:nvGraphicFramePr>
        <p:xfrm>
          <a:off x="1" y="1853850"/>
          <a:ext cx="9144000" cy="314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75A8234-72A8-A99F-E342-84831955DDD4}"/>
              </a:ext>
            </a:extLst>
          </p:cNvPr>
          <p:cNvGrpSpPr/>
          <p:nvPr/>
        </p:nvGrpSpPr>
        <p:grpSpPr>
          <a:xfrm>
            <a:off x="474689" y="4319043"/>
            <a:ext cx="8149654" cy="627711"/>
            <a:chOff x="474689" y="4259082"/>
            <a:chExt cx="8149654" cy="627711"/>
          </a:xfrm>
        </p:grpSpPr>
        <p:sp>
          <p:nvSpPr>
            <p:cNvPr id="7" name="Arrow: Bent-Up 6">
              <a:extLst>
                <a:ext uri="{FF2B5EF4-FFF2-40B4-BE49-F238E27FC236}">
                  <a16:creationId xmlns:a16="http://schemas.microsoft.com/office/drawing/2014/main" id="{1622B216-F724-3492-08F8-86EE7745FFF6}"/>
                </a:ext>
              </a:extLst>
            </p:cNvPr>
            <p:cNvSpPr/>
            <p:nvPr/>
          </p:nvSpPr>
          <p:spPr>
            <a:xfrm flipH="1">
              <a:off x="474689" y="4297180"/>
              <a:ext cx="8134663" cy="589613"/>
            </a:xfrm>
            <a:prstGeom prst="bentUpArrow">
              <a:avLst>
                <a:gd name="adj1" fmla="val 10593"/>
                <a:gd name="adj2" fmla="val 25000"/>
                <a:gd name="adj3" fmla="val 27542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F28248-0C9E-C19B-1389-8D8FD3C48B8B}"/>
                </a:ext>
              </a:extLst>
            </p:cNvPr>
            <p:cNvSpPr/>
            <p:nvPr/>
          </p:nvSpPr>
          <p:spPr>
            <a:xfrm>
              <a:off x="8539398" y="4259082"/>
              <a:ext cx="84945" cy="5896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Rule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958F-4029-9A8B-7173-DC8B6B7F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2888301" cy="26780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Định </a:t>
            </a:r>
            <a:r>
              <a:rPr lang="en-US" dirty="0" err="1"/>
              <a:t>dạng</a:t>
            </a:r>
            <a:r>
              <a:rPr lang="en-US" dirty="0"/>
              <a:t> JSON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dụng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lvl="1"/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/>
              <a:t>Theo </a:t>
            </a:r>
            <a:r>
              <a:rPr lang="en-US" dirty="0" err="1"/>
              <a:t>từng</a:t>
            </a:r>
            <a:r>
              <a:rPr lang="en-US" dirty="0"/>
              <a:t> log server (chi </a:t>
            </a:r>
            <a:r>
              <a:rPr lang="en-US" dirty="0" err="1"/>
              <a:t>nhánh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Theo </a:t>
            </a:r>
            <a:r>
              <a:rPr lang="en-US" dirty="0" err="1"/>
              <a:t>nhóm</a:t>
            </a:r>
            <a:r>
              <a:rPr lang="en-US" dirty="0"/>
              <a:t> (</a:t>
            </a:r>
            <a:r>
              <a:rPr lang="en-US" dirty="0" err="1"/>
              <a:t>phòng</a:t>
            </a:r>
            <a:r>
              <a:rPr lang="en-US" dirty="0"/>
              <a:t> ban)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trạm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rule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override (VD: rule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override rule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)</a:t>
            </a:r>
          </a:p>
          <a:p>
            <a:r>
              <a:rPr lang="en-US" dirty="0" err="1"/>
              <a:t>Các</a:t>
            </a:r>
            <a:r>
              <a:rPr lang="en-US" dirty="0"/>
              <a:t> rule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rule set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agent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trạm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B6958-09CD-CC5F-1C89-C0FFCBD051E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A20CA5A-D4CF-00F4-7882-27FB6CBFF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116498"/>
              </p:ext>
            </p:extLst>
          </p:nvPr>
        </p:nvGraphicFramePr>
        <p:xfrm>
          <a:off x="3812498" y="1958714"/>
          <a:ext cx="5181600" cy="3043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422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Database</a:t>
            </a:r>
            <a:endParaRPr lang="en-US"/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9B79A1DA-45D1-77F0-06DD-886A9C174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A71B8-B8D1-74B8-0F92-206A6564A9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ElasticSearch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No-SQL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cluster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254932D-61C5-13A0-8FB8-084B5EA36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420025"/>
              </p:ext>
            </p:extLst>
          </p:nvPr>
        </p:nvGraphicFramePr>
        <p:xfrm>
          <a:off x="184878" y="2013679"/>
          <a:ext cx="4157272" cy="288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47ECF-6AA5-8570-90F4-746F443A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1BDD3-B171-642F-7942-75D7BF0C0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435"/>
            <a:ext cx="9144000" cy="409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0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Sandbox 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A7E8E3-EF4C-1842-2572-DAB91E806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39750"/>
              </p:ext>
            </p:extLst>
          </p:nvPr>
        </p:nvGraphicFramePr>
        <p:xfrm>
          <a:off x="1229193" y="1959638"/>
          <a:ext cx="6685613" cy="266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Threat Hunting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AE632F-8595-CB4D-9681-30DB10A5E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567636"/>
              </p:ext>
            </p:extLst>
          </p:nvPr>
        </p:nvGraphicFramePr>
        <p:xfrm>
          <a:off x="3013023" y="609600"/>
          <a:ext cx="5701259" cy="4372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Giám sát từ xa, an toàn trong kỷ nguyên 4.0</a:t>
            </a:r>
            <a:endParaRPr/>
          </a:p>
        </p:txBody>
      </p:sp>
      <p:pic>
        <p:nvPicPr>
          <p:cNvPr id="3" name="Graphic 2" descr="Phone Vibration with solid fill">
            <a:extLst>
              <a:ext uri="{FF2B5EF4-FFF2-40B4-BE49-F238E27FC236}">
                <a16:creationId xmlns:a16="http://schemas.microsoft.com/office/drawing/2014/main" id="{37A75FE5-124B-D3CD-27AA-FC8B7D7F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8332" y="2278226"/>
            <a:ext cx="1376092" cy="1376092"/>
          </a:xfrm>
          <a:prstGeom prst="rect">
            <a:avLst/>
          </a:prstGeom>
        </p:spPr>
      </p:pic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00B02DF6-9BAF-C594-98C8-7B5EAEEF7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6266" y="2432009"/>
            <a:ext cx="914400" cy="9144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34721B60-3578-FB21-D6BE-6FB7F5256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450" y="1802256"/>
            <a:ext cx="824282" cy="824282"/>
          </a:xfrm>
          <a:prstGeom prst="rect">
            <a:avLst/>
          </a:prstGeom>
        </p:spPr>
      </p:pic>
      <p:pic>
        <p:nvPicPr>
          <p:cNvPr id="9" name="Graphic 8" descr="Earth globe: Asia and Australia with solid fill">
            <a:extLst>
              <a:ext uri="{FF2B5EF4-FFF2-40B4-BE49-F238E27FC236}">
                <a16:creationId xmlns:a16="http://schemas.microsoft.com/office/drawing/2014/main" id="{3BC94BF3-9B48-C66C-A125-1FB974A02D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07299" y="2430038"/>
            <a:ext cx="914400" cy="9144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62C320BE-CB07-33B6-0AA5-79E16B381A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651" y="2520156"/>
            <a:ext cx="824282" cy="824282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AEE7EC13-FFC8-1C4D-1643-012BF5BB1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651" y="3238056"/>
            <a:ext cx="824282" cy="8242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5C41E-30B5-99F5-5DA4-5ECC845E26A5}"/>
              </a:ext>
            </a:extLst>
          </p:cNvPr>
          <p:cNvGrpSpPr/>
          <p:nvPr/>
        </p:nvGrpSpPr>
        <p:grpSpPr>
          <a:xfrm>
            <a:off x="1551933" y="2214397"/>
            <a:ext cx="1014333" cy="1435800"/>
            <a:chOff x="1551933" y="2214397"/>
            <a:chExt cx="1014333" cy="1435800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5D852C3-FC98-D749-7E2D-6E193F98B772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>
              <a:off x="1553732" y="2214397"/>
              <a:ext cx="1012534" cy="6748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D1C1935-2F4A-D65A-F0B5-FB146E2F5AF2}"/>
                </a:ext>
              </a:extLst>
            </p:cNvPr>
            <p:cNvCxnSpPr>
              <a:stCxn id="11" idx="3"/>
              <a:endCxn id="5" idx="1"/>
            </p:cNvCxnSpPr>
            <p:nvPr/>
          </p:nvCxnSpPr>
          <p:spPr>
            <a:xfrm flipV="1">
              <a:off x="1551933" y="2889209"/>
              <a:ext cx="1014333" cy="76098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6F0497-9D70-9A06-3257-7B46B99F3870}"/>
                </a:ext>
              </a:extLst>
            </p:cNvPr>
            <p:cNvCxnSpPr/>
            <p:nvPr/>
          </p:nvCxnSpPr>
          <p:spPr>
            <a:xfrm flipH="1">
              <a:off x="1614569" y="2892495"/>
              <a:ext cx="4445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5F0D1AF-CA68-3BED-FA67-92072B08BDEE}"/>
              </a:ext>
            </a:extLst>
          </p:cNvPr>
          <p:cNvSpPr txBox="1"/>
          <p:nvPr/>
        </p:nvSpPr>
        <p:spPr>
          <a:xfrm>
            <a:off x="514460" y="3802067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Agent/Clients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E919E-27D9-22AA-F51F-D41296A3C3CF}"/>
              </a:ext>
            </a:extLst>
          </p:cNvPr>
          <p:cNvSpPr txBox="1"/>
          <p:nvPr/>
        </p:nvSpPr>
        <p:spPr>
          <a:xfrm>
            <a:off x="2508741" y="3366173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A42AA-9886-DDBF-C57D-C5D72E0CA6F6}"/>
              </a:ext>
            </a:extLst>
          </p:cNvPr>
          <p:cNvSpPr txBox="1"/>
          <p:nvPr/>
        </p:nvSpPr>
        <p:spPr>
          <a:xfrm>
            <a:off x="4409512" y="296398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/ VPN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D894C4-5812-3008-A2EC-E712E61652A0}"/>
              </a:ext>
            </a:extLst>
          </p:cNvPr>
          <p:cNvSpPr txBox="1"/>
          <p:nvPr/>
        </p:nvSpPr>
        <p:spPr>
          <a:xfrm>
            <a:off x="7392492" y="3576916"/>
            <a:ext cx="13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device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488A6B5-F1FC-6BD3-B1CE-9B1D5B4DC4F1}"/>
              </a:ext>
            </a:extLst>
          </p:cNvPr>
          <p:cNvSpPr/>
          <p:nvPr/>
        </p:nvSpPr>
        <p:spPr>
          <a:xfrm>
            <a:off x="2335639" y="1903334"/>
            <a:ext cx="1604119" cy="307777"/>
          </a:xfrm>
          <a:prstGeom prst="wedgeRectCallout">
            <a:avLst>
              <a:gd name="adj1" fmla="val -43932"/>
              <a:gd name="adj2" fmla="val 13802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F3A431-3BC6-58C8-7C7B-0E7925BB4C23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480666" y="2887238"/>
            <a:ext cx="1126633" cy="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084499-6618-1D7C-F0BA-D0357ADA91AC}"/>
              </a:ext>
            </a:extLst>
          </p:cNvPr>
          <p:cNvCxnSpPr>
            <a:stCxn id="9" idx="3"/>
          </p:cNvCxnSpPr>
          <p:nvPr/>
        </p:nvCxnSpPr>
        <p:spPr>
          <a:xfrm>
            <a:off x="5521699" y="2887238"/>
            <a:ext cx="1126633" cy="1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ABDD6BC-D1B3-16AB-F0E8-2820CD5FB658}"/>
              </a:ext>
            </a:extLst>
          </p:cNvPr>
          <p:cNvSpPr/>
          <p:nvPr/>
        </p:nvSpPr>
        <p:spPr>
          <a:xfrm>
            <a:off x="3793107" y="3344438"/>
            <a:ext cx="1604119" cy="307777"/>
          </a:xfrm>
          <a:prstGeom prst="wedgeRectCallout">
            <a:avLst>
              <a:gd name="adj1" fmla="val -38690"/>
              <a:gd name="adj2" fmla="val -1198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0C59AB08-9842-F9A4-16CE-C2D4F2E3FE61}"/>
              </a:ext>
            </a:extLst>
          </p:cNvPr>
          <p:cNvSpPr/>
          <p:nvPr/>
        </p:nvSpPr>
        <p:spPr>
          <a:xfrm>
            <a:off x="6025244" y="1912149"/>
            <a:ext cx="1999180" cy="307777"/>
          </a:xfrm>
          <a:prstGeom prst="wedgeRectCallout">
            <a:avLst>
              <a:gd name="adj1" fmla="val -1414"/>
              <a:gd name="adj2" fmla="val 1158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/ Reports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C63F59-6822-E3E4-3349-369B3C3552E2}"/>
              </a:ext>
            </a:extLst>
          </p:cNvPr>
          <p:cNvCxnSpPr>
            <a:cxnSpLocks/>
            <a:stCxn id="3" idx="2"/>
            <a:endCxn id="11" idx="2"/>
          </p:cNvCxnSpPr>
          <p:nvPr/>
        </p:nvCxnSpPr>
        <p:spPr>
          <a:xfrm rot="5400000">
            <a:off x="4034075" y="760035"/>
            <a:ext cx="408020" cy="6196586"/>
          </a:xfrm>
          <a:prstGeom prst="bentConnector3">
            <a:avLst>
              <a:gd name="adj1" fmla="val 280960"/>
            </a:avLst>
          </a:prstGeom>
          <a:ln w="41275" cmpd="dbl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4C12B93-AC7E-D865-49B5-F3C7EF544533}"/>
              </a:ext>
            </a:extLst>
          </p:cNvPr>
          <p:cNvSpPr/>
          <p:nvPr/>
        </p:nvSpPr>
        <p:spPr>
          <a:xfrm>
            <a:off x="4078014" y="4152930"/>
            <a:ext cx="2570318" cy="307777"/>
          </a:xfrm>
          <a:prstGeom prst="wedgeRectCallout">
            <a:avLst>
              <a:gd name="adj1" fmla="val 2909"/>
              <a:gd name="adj2" fmla="val 1209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/ Remote commands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8221-C334-D52D-23C7-D798BCDF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8D369-AC66-FD3D-3C12-D30E5C62C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152;p24">
            <a:extLst>
              <a:ext uri="{FF2B5EF4-FFF2-40B4-BE49-F238E27FC236}">
                <a16:creationId xmlns:a16="http://schemas.microsoft.com/office/drawing/2014/main" id="{92CE5DD0-54DD-3C8E-5B64-F04CF3A598C6}"/>
              </a:ext>
            </a:extLst>
          </p:cNvPr>
          <p:cNvSpPr txBox="1">
            <a:spLocks/>
          </p:cNvSpPr>
          <p:nvPr/>
        </p:nvSpPr>
        <p:spPr>
          <a:xfrm>
            <a:off x="727650" y="67093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Giám sát từ xa, an toàn trong kỷ nguyên 4.0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39C5959-9137-955E-BDE0-0768DD89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20" y="1311781"/>
            <a:ext cx="6003160" cy="45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5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WHO AM I?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Security lover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Nguyễn Quốc Huy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MBBank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Nghiên cứu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Dịch ngược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nghiên cứu mã độc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Xử lý ứng cứu sự cố an toàn thông tin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vi"/>
              <a:t>Lập trình free styte.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MB’s malware team founder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XIN CHÂN THÀNH CẢM ƠN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C47E2-3552-20AD-83F2-05EDB043E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950" y="1922788"/>
            <a:ext cx="1860100" cy="12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734" y="3373122"/>
            <a:ext cx="2816525" cy="11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788" y="1339875"/>
            <a:ext cx="5500426" cy="363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Nội dung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SOC on-premise</a:t>
            </a: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SOC ecosystem on cloud</a:t>
            </a: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0DB3-F9E3-E109-29DB-A3C4A0D8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SOC on-premise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22B8C-4B3F-6617-D827-23197B8F7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endParaRPr lang="en-US" b="1" dirty="0"/>
          </a:p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SLA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ticket</a:t>
            </a:r>
          </a:p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ticket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nơi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en-US" dirty="0"/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kháng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BB276-7C34-AD4C-AC95-6FCAB5C86BD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endParaRPr lang="en-US" b="1" dirty="0"/>
          </a:p>
          <a:p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muộn</a:t>
            </a:r>
            <a:endParaRPr lang="en-US" dirty="0"/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/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v.v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210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70103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SOC on Cloud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Graphic 3" descr="Lightbulb and gear with solid fill">
            <a:extLst>
              <a:ext uri="{FF2B5EF4-FFF2-40B4-BE49-F238E27FC236}">
                <a16:creationId xmlns:a16="http://schemas.microsoft.com/office/drawing/2014/main" id="{7576B01E-33D8-E81C-A9BC-53A4B5900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704" y="2616573"/>
            <a:ext cx="914400" cy="9144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A7BC5B6-1F8F-43ED-9E3A-4ABFB5C2E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328878"/>
              </p:ext>
            </p:extLst>
          </p:nvPr>
        </p:nvGraphicFramePr>
        <p:xfrm>
          <a:off x="725850" y="1342557"/>
          <a:ext cx="7688700" cy="3726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E794-B245-ABF5-D46C-71F55EAD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SOC on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B54A-CB67-49DC-312F-2D3D14F96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SOC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và</a:t>
            </a:r>
            <a:r>
              <a:rPr lang="en-US" dirty="0"/>
              <a:t> rules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cloud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SOC, SIEM, sandbox… </a:t>
            </a:r>
          </a:p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bới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/</a:t>
            </a:r>
            <a:r>
              <a:rPr lang="en-US" dirty="0" err="1"/>
              <a:t>bật</a:t>
            </a:r>
            <a:r>
              <a:rPr lang="en-US" dirty="0"/>
              <a:t> 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PCI/DSS, ISO</a:t>
            </a:r>
          </a:p>
        </p:txBody>
      </p:sp>
    </p:spTree>
    <p:extLst>
      <p:ext uri="{BB962C8B-B14F-4D97-AF65-F5344CB8AC3E}">
        <p14:creationId xmlns:p14="http://schemas.microsoft.com/office/powerpoint/2010/main" val="176716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Chức năng, nhiệm vụ 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Là hệ thống đầu tiên nhận diện được event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Cung cấp đủ thông tin cần thiết cho đội incident response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Cung cấp thông tin vi phạm chính sách an toàn thông tin.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Tạo điều kiện nhất có thể để các tier có thể xử lý event từ xa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Chủ động xây dựng rule khi có sự kiện phát sinh.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Export báo cáo dựa theo “template” bất cứ khi nào muốn.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Xây dựng được hệ sinh thái có tính đồng bộ cao.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Giám sát muôn nơi- hạnh phúc mọi nhà.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dirty="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38" y="2082750"/>
            <a:ext cx="72485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C69-D785-751C-EE32-FC47EE82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29DF-D7C6-C33E-480C-00E649C9C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Azure </a:t>
            </a:r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AD</a:t>
            </a:r>
          </a:p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xủa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Azure</a:t>
            </a:r>
          </a:p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(networking, storage, VM)</a:t>
            </a:r>
          </a:p>
        </p:txBody>
      </p:sp>
    </p:spTree>
    <p:extLst>
      <p:ext uri="{BB962C8B-B14F-4D97-AF65-F5344CB8AC3E}">
        <p14:creationId xmlns:p14="http://schemas.microsoft.com/office/powerpoint/2010/main" val="415313392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1365</Words>
  <Application>Microsoft Office PowerPoint</Application>
  <PresentationFormat>On-screen Show (16:9)</PresentationFormat>
  <Paragraphs>199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Raleway</vt:lpstr>
      <vt:lpstr>Arial</vt:lpstr>
      <vt:lpstr>Lato</vt:lpstr>
      <vt:lpstr>Streamline</vt:lpstr>
      <vt:lpstr>SOC ecosystem  on Cloud</vt:lpstr>
      <vt:lpstr>WHO AM I?</vt:lpstr>
      <vt:lpstr>Nội dung</vt:lpstr>
      <vt:lpstr>Các vấn đề của SOC on-premise</vt:lpstr>
      <vt:lpstr>Lợi ích của SOC on Cloud</vt:lpstr>
      <vt:lpstr>Ý tưởng SOC on Cloud</vt:lpstr>
      <vt:lpstr>Chức năng, nhiệm vụ </vt:lpstr>
      <vt:lpstr>Lựa chọn công nghệ</vt:lpstr>
      <vt:lpstr>Hạ tầng</vt:lpstr>
      <vt:lpstr>Phần mềm</vt:lpstr>
      <vt:lpstr>Core</vt:lpstr>
      <vt:lpstr>Dataflow</vt:lpstr>
      <vt:lpstr>Rule</vt:lpstr>
      <vt:lpstr>Database</vt:lpstr>
      <vt:lpstr>Cloud Architecture</vt:lpstr>
      <vt:lpstr>Sandbox </vt:lpstr>
      <vt:lpstr>Threat Hunting</vt:lpstr>
      <vt:lpstr>Giám sát từ xa, an toàn trong kỷ nguyên 4.0</vt:lpstr>
      <vt:lpstr>PowerPoint Presentation</vt:lpstr>
      <vt:lpstr>XIN CHÂN THÀNH CẢM 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ecosystem </dc:title>
  <cp:lastModifiedBy>Giang Nguyen</cp:lastModifiedBy>
  <cp:revision>6</cp:revision>
  <dcterms:modified xsi:type="dcterms:W3CDTF">2022-09-05T02:42:40Z</dcterms:modified>
</cp:coreProperties>
</file>