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256" r:id="rId2"/>
    <p:sldId id="939" r:id="rId3"/>
    <p:sldId id="951" r:id="rId4"/>
    <p:sldId id="95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951"/>
            <p14:sldId id="952"/>
          </p14:sldIdLst>
        </p14:section>
        <p14:section name="Body" id="{7C644759-45B7-764F-8741-7D4FFBBBA371}">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31"/>
    <p:restoredTop sz="94830"/>
  </p:normalViewPr>
  <p:slideViewPr>
    <p:cSldViewPr snapToGrid="0" snapToObjects="1">
      <p:cViewPr varScale="1">
        <p:scale>
          <a:sx n="121" d="100"/>
          <a:sy n="121" d="100"/>
        </p:scale>
        <p:origin x="2528" y="17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Module 02: Research I</a:t>
            </a:r>
            <a:br>
              <a:rPr lang="en-CA" dirty="0"/>
            </a:br>
            <a:r>
              <a:rPr lang="en-CA" dirty="0"/>
              <a:t>Class Meeting 05</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r>
              <a:rPr lang="en-US" dirty="0"/>
              <a:t>Wed Sep 22 &amp; Fri Sep 24 2021</a:t>
            </a:r>
          </a:p>
        </p:txBody>
      </p:sp>
    </p:spTree>
    <p:extLst>
      <p:ext uri="{BB962C8B-B14F-4D97-AF65-F5344CB8AC3E}">
        <p14:creationId xmlns:p14="http://schemas.microsoft.com/office/powerpoint/2010/main" val="391203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normAutofit lnSpcReduction="10000"/>
          </a:bodyPr>
          <a:lstStyle/>
          <a:p>
            <a:r>
              <a:rPr lang="en-CA" dirty="0"/>
              <a:t>[5 min] Module02 Intro</a:t>
            </a:r>
          </a:p>
          <a:p>
            <a:r>
              <a:rPr lang="en-CA" dirty="0"/>
              <a:t>[3 min] Mod01: Reflection Journal – what gives?</a:t>
            </a:r>
          </a:p>
          <a:p>
            <a:r>
              <a:rPr lang="en-CA" dirty="0"/>
              <a:t>[3 min] Module01 Team Dynamic </a:t>
            </a:r>
            <a:r>
              <a:rPr lang="en-CA" dirty="0" err="1"/>
              <a:t>Followup</a:t>
            </a:r>
            <a:r>
              <a:rPr lang="en-CA" dirty="0"/>
              <a:t> </a:t>
            </a:r>
          </a:p>
          <a:p>
            <a:r>
              <a:rPr lang="en-CA" dirty="0"/>
              <a:t>[5 min] Calendar Review → review of what is due when</a:t>
            </a:r>
          </a:p>
          <a:p>
            <a:r>
              <a:rPr lang="en-CA" dirty="0"/>
              <a:t>[5 min] Module 02, slightly reformed pods </a:t>
            </a:r>
          </a:p>
          <a:p>
            <a:r>
              <a:rPr lang="en-CA" dirty="0"/>
              <a:t>[10-15 min] Q&amp;A for R-Interaction-I, R-Knowledge-I</a:t>
            </a:r>
          </a:p>
          <a:p>
            <a:r>
              <a:rPr lang="en-CA" dirty="0"/>
              <a:t>[20 min] PRACTICE, Mod02: Miro Practice, Two Truths and a Lie</a:t>
            </a:r>
          </a:p>
          <a:p>
            <a:r>
              <a:rPr lang="en-CA" dirty="0"/>
              <a:t>[10 min] return to main room, discuss</a:t>
            </a:r>
          </a:p>
          <a:p>
            <a:r>
              <a:rPr lang="en-CA" dirty="0"/>
              <a:t>[30 min] Mod02: Systems in the Wild Activity</a:t>
            </a:r>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p:txBody>
          <a:bodyPr/>
          <a:lstStyle/>
          <a:p>
            <a:r>
              <a:rPr lang="en-US" dirty="0"/>
              <a:t>Agenda for this class meeting</a:t>
            </a:r>
          </a:p>
        </p:txBody>
      </p:sp>
    </p:spTree>
    <p:extLst>
      <p:ext uri="{BB962C8B-B14F-4D97-AF65-F5344CB8AC3E}">
        <p14:creationId xmlns:p14="http://schemas.microsoft.com/office/powerpoint/2010/main" val="362262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lstStyle/>
          <a:p>
            <a:endParaRPr lang="en-US" dirty="0"/>
          </a:p>
          <a:p>
            <a:r>
              <a:rPr lang="en-US" dirty="0"/>
              <a:t>we’re done for today</a:t>
            </a:r>
          </a:p>
          <a:p>
            <a:r>
              <a:rPr lang="en-US" dirty="0"/>
              <a:t>questions?</a:t>
            </a:r>
          </a:p>
          <a:p>
            <a:r>
              <a:rPr lang="en-US" dirty="0"/>
              <a:t>see you next class</a:t>
            </a:r>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a:xfrm>
            <a:off x="1160200" y="1230830"/>
            <a:ext cx="6823602" cy="807571"/>
          </a:xfrm>
        </p:spPr>
        <p:txBody>
          <a:bodyPr/>
          <a:lstStyle/>
          <a:p>
            <a:r>
              <a:rPr lang="en-US" dirty="0"/>
              <a:t>Wrap Up</a:t>
            </a:r>
          </a:p>
        </p:txBody>
      </p:sp>
    </p:spTree>
    <p:extLst>
      <p:ext uri="{BB962C8B-B14F-4D97-AF65-F5344CB8AC3E}">
        <p14:creationId xmlns:p14="http://schemas.microsoft.com/office/powerpoint/2010/main" val="78477409"/>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5027</TotalTime>
  <Words>298</Words>
  <Application>Microsoft Macintosh PowerPoint</Application>
  <PresentationFormat>On-screen Show (4:3)</PresentationFormat>
  <Paragraphs>26</Paragraphs>
  <Slides>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Arial</vt:lpstr>
      <vt:lpstr>Avenir Next Regular</vt:lpstr>
      <vt:lpstr>Calibri</vt:lpstr>
      <vt:lpstr>Garamond</vt:lpstr>
      <vt:lpstr>Gill Sans</vt:lpstr>
      <vt:lpstr>Gill Sans MT</vt:lpstr>
      <vt:lpstr>Palatino Linotype</vt:lpstr>
      <vt:lpstr>Source Sans Pro</vt:lpstr>
      <vt:lpstr>Wingdings 2</vt:lpstr>
      <vt:lpstr>3461w20</vt:lpstr>
      <vt:lpstr>PowerPoint Presentation</vt:lpstr>
      <vt:lpstr>Intellectual Property Notice</vt:lpstr>
      <vt:lpstr>Agenda for this class meeting</vt:lpstr>
      <vt:lpstr>Wrap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1093</cp:revision>
  <cp:lastPrinted>2021-09-15T17:24:31Z</cp:lastPrinted>
  <dcterms:created xsi:type="dcterms:W3CDTF">2020-01-08T18:20:23Z</dcterms:created>
  <dcterms:modified xsi:type="dcterms:W3CDTF">2021-09-22T13:59:24Z</dcterms:modified>
</cp:coreProperties>
</file>