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956" r:id="rId2"/>
    <p:sldId id="939" r:id="rId3"/>
    <p:sldId id="957" r:id="rId4"/>
    <p:sldId id="940" r:id="rId5"/>
    <p:sldId id="958" r:id="rId6"/>
    <p:sldId id="95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956"/>
            <p14:sldId id="939"/>
            <p14:sldId id="957"/>
            <p14:sldId id="940"/>
          </p14:sldIdLst>
        </p14:section>
        <p14:section name="Body" id="{7C644759-45B7-764F-8741-7D4FFBBBA371}">
          <p14:sldIdLst>
            <p14:sldId id="958"/>
          </p14:sldIdLst>
        </p14:section>
        <p14:section name="Fin" id="{840572E7-B92E-F644-8CBB-57D56592BCA2}">
          <p14:sldIdLst>
            <p14:sldId id="9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01: Basic Concepts &amp; Dark Patterns</a:t>
            </a:r>
            <a:br>
              <a:rPr lang="en-CA" dirty="0"/>
            </a:br>
            <a:r>
              <a:rPr lang="en-CA" dirty="0"/>
              <a:t>Class Meeting 02</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Mon, Sep 13 2021</a:t>
            </a:r>
          </a:p>
        </p:txBody>
      </p:sp>
    </p:spTree>
    <p:extLst>
      <p:ext uri="{BB962C8B-B14F-4D97-AF65-F5344CB8AC3E}">
        <p14:creationId xmlns:p14="http://schemas.microsoft.com/office/powerpoint/2010/main" val="309859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r>
              <a:rPr lang="en-US" dirty="0"/>
              <a:t>Calendar Review</a:t>
            </a:r>
          </a:p>
          <a:p>
            <a:r>
              <a:rPr lang="en-US" dirty="0"/>
              <a:t>Discuss R-Design-I, Design Work is Teamwork</a:t>
            </a:r>
          </a:p>
          <a:p>
            <a:pPr lvl="1"/>
            <a:r>
              <a:rPr lang="en-US" dirty="0"/>
              <a:t>~15-20 min</a:t>
            </a:r>
          </a:p>
          <a:p>
            <a:r>
              <a:rPr lang="en-US" dirty="0"/>
              <a:t>Discuss R-Design-II, Dark Patterns</a:t>
            </a:r>
          </a:p>
          <a:p>
            <a:pPr lvl="1"/>
            <a:r>
              <a:rPr lang="en-US" dirty="0"/>
              <a:t>~15-20 min</a:t>
            </a:r>
          </a:p>
          <a:p>
            <a:r>
              <a:rPr lang="en-US" dirty="0"/>
              <a:t>Some Brief Comments: social media as a data source, qualitative data analysis, coding</a:t>
            </a:r>
          </a:p>
          <a:p>
            <a:pPr lvl="1"/>
            <a:r>
              <a:rPr lang="en-US" dirty="0"/>
              <a:t>~3 min</a:t>
            </a:r>
          </a:p>
          <a:p>
            <a:r>
              <a:rPr lang="en-US" dirty="0"/>
              <a:t>Breakout rooms: </a:t>
            </a:r>
          </a:p>
          <a:p>
            <a:pPr lvl="1"/>
            <a:r>
              <a:rPr lang="en-US" dirty="0"/>
              <a:t>Pods have their initial meeting re: Mod01: Dark Pattern Analysis Activity</a:t>
            </a:r>
          </a:p>
          <a:p>
            <a:pPr lvl="1"/>
            <a:r>
              <a:rPr lang="en-US" dirty="0"/>
              <a:t>~40 min</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427227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endParaRPr lang="en-CA" dirty="0"/>
          </a:p>
          <a:p>
            <a:pPr marL="0" indent="0">
              <a:buNone/>
            </a:pPr>
            <a:endParaRPr lang="en-CA" dirty="0"/>
          </a:p>
          <a:p>
            <a:pPr marL="0" indent="0">
              <a:buNone/>
            </a:pPr>
            <a:r>
              <a:rPr lang="en-CA" dirty="0"/>
              <a:t>…the class meeting took place without this document</a:t>
            </a:r>
          </a:p>
          <a:p>
            <a:pPr marL="0" indent="0">
              <a:buNone/>
            </a:pPr>
            <a:r>
              <a:rPr lang="en-CA" dirty="0"/>
              <a:t>…this slide deck has been prepared to give an overview</a:t>
            </a:r>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01718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pPr marL="457200" indent="-457200">
              <a:buFont typeface="+mj-lt"/>
              <a:buAutoNum type="arabicPeriod"/>
            </a:pPr>
            <a:r>
              <a:rPr lang="en-US" dirty="0"/>
              <a:t>ccc</a:t>
            </a:r>
          </a:p>
          <a:p>
            <a:pPr marL="457200" indent="-457200">
              <a:buFont typeface="+mj-lt"/>
              <a:buAutoNum type="arabicPeriod"/>
            </a:pPr>
            <a:r>
              <a:rPr lang="en-US" dirty="0"/>
              <a:t>ccc</a:t>
            </a:r>
          </a:p>
          <a:p>
            <a:pPr marL="457200" indent="-457200">
              <a:buFont typeface="+mj-lt"/>
              <a:buAutoNum type="arabicPeriod"/>
            </a:pPr>
            <a:r>
              <a:rPr lang="en-US"/>
              <a:t>ccc</a:t>
            </a:r>
            <a:endParaRPr lang="en-US" dirty="0"/>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349999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next class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3622628360"/>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4485</TotalTime>
  <Words>289</Words>
  <Application>Microsoft Macintosh PowerPoint</Application>
  <PresentationFormat>On-screen Show (4:3)</PresentationFormat>
  <Paragraphs>37</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Agenda for this class meeting</vt:lpstr>
      <vt:lpstr>PowerPoint Presentation</vt:lpstr>
      <vt:lpstr>Agenda for this class meeting</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1058</cp:revision>
  <cp:lastPrinted>2020-01-11T00:58:20Z</cp:lastPrinted>
  <dcterms:created xsi:type="dcterms:W3CDTF">2020-01-08T18:20:23Z</dcterms:created>
  <dcterms:modified xsi:type="dcterms:W3CDTF">2021-09-15T18:02:38Z</dcterms:modified>
</cp:coreProperties>
</file>