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939" r:id="rId3"/>
    <p:sldId id="951" r:id="rId4"/>
    <p:sldId id="95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2"/>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Module 02: Research I</a:t>
            </a:r>
            <a:br>
              <a:rPr lang="en-CA" dirty="0"/>
            </a:br>
            <a:r>
              <a:rPr lang="en-CA" dirty="0"/>
              <a:t>Class Meeting 06</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Mon Sep 27 2021</a:t>
            </a:r>
          </a:p>
        </p:txBody>
      </p:sp>
    </p:spTree>
    <p:extLst>
      <p:ext uri="{BB962C8B-B14F-4D97-AF65-F5344CB8AC3E}">
        <p14:creationId xmlns:p14="http://schemas.microsoft.com/office/powerpoint/2010/main" val="39120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a:bodyPr>
          <a:lstStyle/>
          <a:p>
            <a:r>
              <a:rPr lang="en-CA" dirty="0"/>
              <a:t>[5 min] CM06  Intro</a:t>
            </a:r>
          </a:p>
          <a:p>
            <a:r>
              <a:rPr lang="en-CA" dirty="0"/>
              <a:t>[~10 min] Mod02 Calendar review </a:t>
            </a:r>
          </a:p>
          <a:p>
            <a:r>
              <a:rPr lang="en-CA" dirty="0"/>
              <a:t>[~10 min] Mod01: Quiz recap</a:t>
            </a:r>
          </a:p>
          <a:p>
            <a:r>
              <a:rPr lang="en-CA"/>
              <a:t>[~50 </a:t>
            </a:r>
            <a:r>
              <a:rPr lang="en-CA" dirty="0"/>
              <a:t>min] Mod02: Systems in the Wild Activity</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Agenda for this class meeting</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next class</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a:xfrm>
            <a:off x="1160200" y="1230830"/>
            <a:ext cx="6823602" cy="807571"/>
          </a:xfrm>
        </p:spPr>
        <p:txBody>
          <a:bodyPr/>
          <a:lstStyle/>
          <a:p>
            <a:r>
              <a:rPr lang="en-US" dirty="0"/>
              <a:t>Wrap Up</a:t>
            </a:r>
          </a:p>
        </p:txBody>
      </p:sp>
    </p:spTree>
    <p:extLst>
      <p:ext uri="{BB962C8B-B14F-4D97-AF65-F5344CB8AC3E}">
        <p14:creationId xmlns:p14="http://schemas.microsoft.com/office/powerpoint/2010/main" val="7847740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8086</TotalTime>
  <Words>229</Words>
  <Application>Microsoft Macintosh PowerPoint</Application>
  <PresentationFormat>On-screen Show (4:3)</PresentationFormat>
  <Paragraphs>21</Paragraphs>
  <Slides>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Agenda for this class meeting</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1095</cp:revision>
  <cp:lastPrinted>2021-09-22T16:25:21Z</cp:lastPrinted>
  <dcterms:created xsi:type="dcterms:W3CDTF">2020-01-08T18:20:23Z</dcterms:created>
  <dcterms:modified xsi:type="dcterms:W3CDTF">2021-09-27T16:56:53Z</dcterms:modified>
</cp:coreProperties>
</file>