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24A"/>
    <a:srgbClr val="E32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r>
              <a:rPr lang="en-US" altLang="zh-CN"/>
              <a:t>Git </a:t>
            </a:r>
            <a:r>
              <a:rPr lang="zh-CN" altLang="en-US"/>
              <a:t>分支简图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602615" y="2424430"/>
            <a:ext cx="2894330" cy="2009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版本：</a:t>
            </a:r>
            <a:r>
              <a:rPr lang="en-US" altLang="zh-CN">
                <a:solidFill>
                  <a:schemeClr val="tx1"/>
                </a:solidFill>
              </a:rPr>
              <a:t>98ca9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提交对象：</a:t>
            </a:r>
            <a:r>
              <a:rPr lang="en-US" altLang="zh-CN">
                <a:solidFill>
                  <a:schemeClr val="tx1"/>
                </a:solidFill>
              </a:rPr>
              <a:t>size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树对象：</a:t>
            </a:r>
            <a:r>
              <a:rPr lang="en-US" altLang="zh-CN">
                <a:solidFill>
                  <a:schemeClr val="tx1"/>
                </a:solidFill>
              </a:rPr>
              <a:t>92ec2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父对象：无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作者：</a:t>
            </a:r>
            <a:r>
              <a:rPr lang="en-US" altLang="zh-CN">
                <a:solidFill>
                  <a:schemeClr val="tx1"/>
                </a:solidFill>
              </a:rPr>
              <a:t> LePeng</a:t>
            </a:r>
            <a:r>
              <a:rPr lang="en-US" altLang="zh-CN">
                <a:solidFill>
                  <a:schemeClr val="tx1"/>
                </a:solidFill>
              </a:rPr>
              <a:t>Tian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提交者：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LePengTian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简介：项目初始化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48835" y="2424430"/>
            <a:ext cx="2894330" cy="20091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版本：</a:t>
            </a:r>
            <a:r>
              <a:rPr lang="en-US" altLang="zh-CN">
                <a:solidFill>
                  <a:schemeClr val="tx1"/>
                </a:solidFill>
              </a:rPr>
              <a:t>92ec2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树</a:t>
            </a:r>
            <a:r>
              <a:rPr lang="zh-CN" altLang="en-US">
                <a:solidFill>
                  <a:schemeClr val="tx1"/>
                </a:solidFill>
              </a:rPr>
              <a:t>对象：</a:t>
            </a:r>
            <a:r>
              <a:rPr lang="en-US" altLang="zh-CN">
                <a:solidFill>
                  <a:schemeClr val="tx1"/>
                </a:solidFill>
              </a:rPr>
              <a:t>size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快照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5b1d3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快照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911e7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快照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cba0a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677275" y="2424430"/>
            <a:ext cx="2894330" cy="20091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版本：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911e7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简介：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更新项目文档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677275" y="101600"/>
            <a:ext cx="2894330" cy="20091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版本：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5b1d3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简介：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启动项目仓库，测试提交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677275" y="4755515"/>
            <a:ext cx="2894330" cy="20091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版本：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cba0a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简介：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更新相关代码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96945" y="3429000"/>
            <a:ext cx="115189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543165" y="3429000"/>
            <a:ext cx="115189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438390" y="4330700"/>
            <a:ext cx="1276350" cy="6121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463155" y="1892300"/>
            <a:ext cx="1201420" cy="6248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648835" y="2424430"/>
            <a:ext cx="2894330" cy="2009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版本：</a:t>
            </a:r>
            <a:r>
              <a:rPr lang="en-US" altLang="zh-CN">
                <a:solidFill>
                  <a:schemeClr val="tx1"/>
                </a:solidFill>
              </a:rPr>
              <a:t>34ac2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提交对象：</a:t>
            </a:r>
            <a:r>
              <a:rPr lang="en-US" altLang="zh-CN">
                <a:solidFill>
                  <a:schemeClr val="tx1"/>
                </a:solidFill>
              </a:rPr>
              <a:t>size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树对象：</a:t>
            </a:r>
            <a:r>
              <a:rPr lang="en-US" altLang="zh-CN">
                <a:solidFill>
                  <a:schemeClr val="tx1"/>
                </a:solidFill>
              </a:rPr>
              <a:t>184ca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父对象：</a:t>
            </a:r>
            <a:r>
              <a:rPr lang="en-US" altLang="zh-CN">
                <a:solidFill>
                  <a:schemeClr val="tx1"/>
                </a:solidFill>
              </a:rPr>
              <a:t>98ca9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作者：</a:t>
            </a:r>
            <a:r>
              <a:rPr lang="en-US" altLang="zh-CN">
                <a:solidFill>
                  <a:schemeClr val="tx1"/>
                </a:solidFill>
              </a:rPr>
              <a:t> LePengTian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提交者：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LePengTian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简介：解决</a:t>
            </a:r>
            <a:r>
              <a:rPr lang="en-US" altLang="zh-CN">
                <a:solidFill>
                  <a:schemeClr val="tx1"/>
                </a:solidFill>
              </a:rPr>
              <a:t> BUG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1"/>
            <a:endCxn id="5" idx="3"/>
          </p:cNvCxnSpPr>
          <p:nvPr/>
        </p:nvCxnSpPr>
        <p:spPr>
          <a:xfrm flipH="1">
            <a:off x="3496945" y="3429000"/>
            <a:ext cx="115189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682990" y="2424430"/>
            <a:ext cx="2894330" cy="2009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版本：</a:t>
            </a:r>
            <a:r>
              <a:rPr lang="en-US" altLang="zh-CN">
                <a:solidFill>
                  <a:schemeClr val="tx1"/>
                </a:solidFill>
              </a:rPr>
              <a:t>f30ab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提交对象：</a:t>
            </a:r>
            <a:r>
              <a:rPr lang="en-US" altLang="zh-CN">
                <a:solidFill>
                  <a:schemeClr val="tx1"/>
                </a:solidFill>
              </a:rPr>
              <a:t>size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树对象：</a:t>
            </a:r>
            <a:r>
              <a:rPr lang="en-US" altLang="zh-CN">
                <a:solidFill>
                  <a:schemeClr val="tx1"/>
                </a:solidFill>
              </a:rPr>
              <a:t>ode24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父对象：</a:t>
            </a:r>
            <a:r>
              <a:rPr lang="en-US" altLang="zh-CN">
                <a:solidFill>
                  <a:schemeClr val="tx1"/>
                </a:solidFill>
              </a:rPr>
              <a:t>34ac2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作者：</a:t>
            </a:r>
            <a:r>
              <a:rPr lang="en-US" altLang="zh-CN">
                <a:solidFill>
                  <a:schemeClr val="tx1"/>
                </a:solidFill>
              </a:rPr>
              <a:t> LePengTian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提交者：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LePengTian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简介：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增加功能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1"/>
            <a:endCxn id="21" idx="3"/>
          </p:cNvCxnSpPr>
          <p:nvPr/>
        </p:nvCxnSpPr>
        <p:spPr>
          <a:xfrm flipH="1">
            <a:off x="7543165" y="3429000"/>
            <a:ext cx="113982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049780" y="4433570"/>
            <a:ext cx="0" cy="112204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2615" y="5555615"/>
            <a:ext cx="2893695" cy="73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快照 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649470" y="5555615"/>
            <a:ext cx="2893695" cy="73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快照 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37" name="直接箭头连接符 36"/>
          <p:cNvCxnSpPr>
            <a:endCxn id="36" idx="0"/>
          </p:cNvCxnSpPr>
          <p:nvPr/>
        </p:nvCxnSpPr>
        <p:spPr>
          <a:xfrm>
            <a:off x="6096635" y="4433570"/>
            <a:ext cx="0" cy="112204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695055" y="5555615"/>
            <a:ext cx="2893695" cy="73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快照 </a:t>
            </a:r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39" name="直接箭头连接符 38"/>
          <p:cNvCxnSpPr>
            <a:endCxn id="38" idx="0"/>
          </p:cNvCxnSpPr>
          <p:nvPr/>
        </p:nvCxnSpPr>
        <p:spPr>
          <a:xfrm>
            <a:off x="10142220" y="4433570"/>
            <a:ext cx="0" cy="112204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02615" y="5555615"/>
            <a:ext cx="2893695" cy="73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快照 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4649470" y="5555615"/>
            <a:ext cx="2893695" cy="73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快照 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8695055" y="5555615"/>
            <a:ext cx="2893695" cy="73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快照 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602615" y="5555615"/>
            <a:ext cx="2893695" cy="73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快照 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4649470" y="5555615"/>
            <a:ext cx="2893695" cy="73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快照 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758190" y="674370"/>
            <a:ext cx="3051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苹方-简" panose="020B0400000000000000" charset="-122"/>
                <a:ea typeface="苹方-简" panose="020B0400000000000000" charset="-122"/>
              </a:rPr>
              <a:t>提交对象</a:t>
            </a:r>
            <a:endParaRPr lang="zh-CN" altLang="en-US" sz="3200" b="1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4" grpId="1" animBg="1"/>
      <p:bldP spid="13" grpId="1" animBg="1"/>
      <p:bldP spid="12" grpId="1" animBg="1"/>
      <p:bldP spid="7" grpId="0" animBg="1"/>
      <p:bldP spid="5" grpId="0" bldLvl="0" animBg="1"/>
      <p:bldP spid="14" grpId="2" animBg="1"/>
      <p:bldP spid="13" grpId="2" animBg="1"/>
      <p:bldP spid="12" grpId="2" animBg="1"/>
      <p:bldP spid="7" grpId="1" animBg="1"/>
      <p:bldP spid="14" grpId="3" animBg="1"/>
      <p:bldP spid="13" grpId="3" animBg="1"/>
      <p:bldP spid="12" grpId="3" animBg="1"/>
      <p:bldP spid="7" grpId="2" animBg="1"/>
      <p:bldP spid="30" grpId="0" animBg="1"/>
      <p:bldP spid="21" grpId="0" animBg="1"/>
      <p:bldP spid="36" grpId="0" animBg="1"/>
      <p:bldP spid="38" grpId="0" animBg="1"/>
      <p:bldP spid="25" grpId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8900" y="3173730"/>
            <a:ext cx="1381125" cy="510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98ca9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74415" y="3173730"/>
            <a:ext cx="1381125" cy="510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34ac2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787390" y="3173730"/>
            <a:ext cx="1381125" cy="510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f30ab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flipH="1">
            <a:off x="2740025" y="3429000"/>
            <a:ext cx="83439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955540" y="3429000"/>
            <a:ext cx="83439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8190" y="674370"/>
            <a:ext cx="3051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苹方-简" panose="020B0400000000000000" charset="-122"/>
                <a:ea typeface="苹方-简" panose="020B0400000000000000" charset="-122"/>
              </a:rPr>
              <a:t>分支创建与切换</a:t>
            </a:r>
            <a:endParaRPr lang="zh-CN" altLang="en-US" sz="3200" b="1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58900" y="2162810"/>
            <a:ext cx="1381125" cy="510540"/>
          </a:xfrm>
          <a:prstGeom prst="roundRect">
            <a:avLst/>
          </a:prstGeom>
          <a:solidFill>
            <a:srgbClr val="EF52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master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047875" y="2647950"/>
            <a:ext cx="2540" cy="5257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789930" y="4140835"/>
            <a:ext cx="1381125" cy="510540"/>
          </a:xfrm>
          <a:prstGeom prst="roundRect">
            <a:avLst/>
          </a:prstGeom>
          <a:solidFill>
            <a:srgbClr val="EF52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testing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4" idx="0"/>
            <a:endCxn id="9" idx="2"/>
          </p:cNvCxnSpPr>
          <p:nvPr/>
        </p:nvCxnSpPr>
        <p:spPr>
          <a:xfrm flipH="1" flipV="1">
            <a:off x="6478270" y="3684270"/>
            <a:ext cx="2540" cy="45656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787390" y="1122680"/>
            <a:ext cx="1381125" cy="51054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HEAD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6478270" y="1633220"/>
            <a:ext cx="0" cy="52959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6480810" y="4651375"/>
            <a:ext cx="2540" cy="45656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014970" y="3173730"/>
            <a:ext cx="1381125" cy="510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f30ab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7171055" y="3429000"/>
            <a:ext cx="83439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8014970" y="2162810"/>
            <a:ext cx="1381125" cy="510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c2b9e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7171690" y="2418080"/>
            <a:ext cx="833755" cy="79946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3229 -0.000741 " pathEditMode="relative" rAng="0" ptsTypes="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3229 -0.001481 " pathEditMode="relative" rAng="0" ptsTypes="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604 0.000093 L 0.361146 -0.000741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240 -0.002037 L 0.360156 -0.003241 " pathEditMode="relative" rAng="0" ptsTypes="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2031 0.588519 " pathEditMode="relative" rAng="0" ptsTypes="">
                                      <p:cBhvr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6510 0.000833 " pathEditMode="relative" rAng="0" ptsTypes="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4740 0.000000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5417 0.000093 " pathEditMode="relative" rAng="0" ptsTypes="">
                                      <p:cBhvr>
                                        <p:cTn id="9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135 0.584352 L 0.187656 0.582037 " pathEditMode="relative" rAng="0" ptsTypes="">
                                      <p:cBhvr>
                                        <p:cTn id="9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656 0.575926 L 0.000000 0.000000 " pathEditMode="relative" ptsTypes="">
                                      <p:cBhvr>
                                        <p:cTn id="10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438 0.000741 L 0.537812 -0.141389 " pathEditMode="relative" rAng="0" ptsTypes="">
                                      <p:cBhvr>
                                        <p:cTn id="1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8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438 0.000741 L 0.543437 -0.148519 " pathEditMode="relative" rAng="0" ptsTypes="">
                                      <p:cBhvr>
                                        <p:cTn id="1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73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1823 -0.124630 " pathEditMode="relative" rAng="0" ptsTypes="">
                                      <p:cBhvr>
                                        <p:cTn id="1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-75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4531 -0.135741 " pathEditMode="relative" rAng="0" ptsTypes="">
                                      <p:cBhvr>
                                        <p:cTn id="12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" grpId="0" animBg="1"/>
      <p:bldP spid="27" grpId="0" animBg="1"/>
      <p:bldP spid="8" grpId="0" animBg="1"/>
      <p:bldP spid="27" grpId="1" animBg="1"/>
      <p:bldP spid="9" grpId="0" bldLvl="0" animBg="1"/>
      <p:bldP spid="27" grpId="2" animBg="1"/>
      <p:bldP spid="34" grpId="0" bldLvl="0" animBg="1"/>
      <p:bldP spid="40" grpId="1" bldLvl="0" animBg="1"/>
      <p:bldP spid="40" grpId="2" bldLvl="0" animBg="1"/>
      <p:bldP spid="49" grpId="0" bldLvl="0" animBg="1"/>
      <p:bldP spid="34" grpId="1" animBg="1"/>
      <p:bldP spid="40" grpId="3" bldLvl="0" animBg="1"/>
      <p:bldP spid="40" grpId="4" bldLvl="0" animBg="1"/>
      <p:bldP spid="55" grpId="0" bldLvl="0" animBg="1"/>
      <p:bldP spid="27" grpId="3" animBg="1"/>
      <p:bldP spid="40" grpId="5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表格</Application>
  <PresentationFormat>宽屏</PresentationFormat>
  <Paragraphs>80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Apple Color Emoji</vt:lpstr>
      <vt:lpstr>冬青黑体简体中文</vt:lpstr>
      <vt:lpstr>苹方-简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tlp</dc:creator>
  <cp:lastModifiedBy>tlp</cp:lastModifiedBy>
  <cp:revision>10</cp:revision>
  <dcterms:created xsi:type="dcterms:W3CDTF">2019-04-25T11:05:22Z</dcterms:created>
  <dcterms:modified xsi:type="dcterms:W3CDTF">2019-04-25T11:05:22Z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