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9" r:id="rId6"/>
    <p:sldId id="272" r:id="rId7"/>
    <p:sldId id="266" r:id="rId8"/>
    <p:sldId id="273" r:id="rId9"/>
    <p:sldId id="312" r:id="rId10"/>
    <p:sldId id="267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ebas Neue" panose="020B0604020202020204" charset="0"/>
      <p:regular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E60"/>
    <a:srgbClr val="F1C845"/>
    <a:srgbClr val="EA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01ED7A-6199-4855-850F-EE7DB4D1FE3E}">
  <a:tblStyle styleId="{8201ED7A-6199-4855-850F-EE7DB4D1FE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11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9400" y="2640188"/>
            <a:ext cx="5905200" cy="12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1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400" y="3947450"/>
            <a:ext cx="5905200" cy="42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147950" y="4850275"/>
              <a:ext cx="950900" cy="153600"/>
              <a:chOff x="147950" y="139650"/>
              <a:chExt cx="950900" cy="1536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10800000" flipH="1">
              <a:off x="8045150" y="139650"/>
              <a:ext cx="950900" cy="153600"/>
              <a:chOff x="8045150" y="4850275"/>
              <a:chExt cx="950900" cy="1536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10800000" flipH="1">
              <a:off x="147950" y="139650"/>
              <a:ext cx="153600" cy="950900"/>
              <a:chOff x="147950" y="3855800"/>
              <a:chExt cx="153600" cy="950900"/>
            </a:xfrm>
          </p:grpSpPr>
          <p:sp>
            <p:nvSpPr>
              <p:cNvPr id="25" name="Google Shape;25;p2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 flipH="1">
              <a:off x="8443800" y="4451625"/>
              <a:ext cx="950900" cy="153600"/>
              <a:chOff x="147950" y="139650"/>
              <a:chExt cx="950900" cy="1536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53950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0" name="Google Shape;670;p26"/>
          <p:cNvSpPr txBox="1">
            <a:spLocks noGrp="1"/>
          </p:cNvSpPr>
          <p:nvPr>
            <p:ph type="subTitle" idx="1"/>
          </p:nvPr>
        </p:nvSpPr>
        <p:spPr>
          <a:xfrm>
            <a:off x="2223600" y="1297501"/>
            <a:ext cx="46968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0388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2" name="Google Shape;672;p26"/>
          <p:cNvSpPr txBox="1">
            <a:spLocks noGrp="1"/>
          </p:cNvSpPr>
          <p:nvPr>
            <p:ph type="subTitle" idx="3"/>
          </p:nvPr>
        </p:nvSpPr>
        <p:spPr>
          <a:xfrm>
            <a:off x="2223600" y="2764453"/>
            <a:ext cx="46968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46826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4" name="Google Shape;674;p26"/>
          <p:cNvSpPr txBox="1">
            <a:spLocks noGrp="1"/>
          </p:cNvSpPr>
          <p:nvPr>
            <p:ph type="subTitle" idx="5"/>
          </p:nvPr>
        </p:nvSpPr>
        <p:spPr>
          <a:xfrm>
            <a:off x="2223600" y="4231406"/>
            <a:ext cx="46968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5" name="Google Shape;675;p26"/>
          <p:cNvGrpSpPr/>
          <p:nvPr/>
        </p:nvGrpSpPr>
        <p:grpSpPr>
          <a:xfrm>
            <a:off x="147880" y="139650"/>
            <a:ext cx="8848170" cy="4864225"/>
            <a:chOff x="147880" y="139650"/>
            <a:chExt cx="8848170" cy="4864225"/>
          </a:xfrm>
        </p:grpSpPr>
        <p:grpSp>
          <p:nvGrpSpPr>
            <p:cNvPr id="676" name="Google Shape;676;p26"/>
            <p:cNvGrpSpPr/>
            <p:nvPr/>
          </p:nvGrpSpPr>
          <p:grpSpPr>
            <a:xfrm rot="5400000">
              <a:off x="-250770" y="538300"/>
              <a:ext cx="950900" cy="153600"/>
              <a:chOff x="147950" y="139650"/>
              <a:chExt cx="950900" cy="153600"/>
            </a:xfrm>
          </p:grpSpPr>
          <p:sp>
            <p:nvSpPr>
              <p:cNvPr id="677" name="Google Shape;677;p26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82" name="Google Shape;682;p26"/>
            <p:cNvGrpSpPr/>
            <p:nvPr/>
          </p:nvGrpSpPr>
          <p:grpSpPr>
            <a:xfrm>
              <a:off x="8842450" y="4052975"/>
              <a:ext cx="153600" cy="950900"/>
              <a:chOff x="147950" y="3855800"/>
              <a:chExt cx="153600" cy="950900"/>
            </a:xfrm>
          </p:grpSpPr>
          <p:sp>
            <p:nvSpPr>
              <p:cNvPr id="683" name="Google Shape;683;p26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88" name="Google Shape;688;p26"/>
            <p:cNvGrpSpPr/>
            <p:nvPr/>
          </p:nvGrpSpPr>
          <p:grpSpPr>
            <a:xfrm>
              <a:off x="147950" y="4052975"/>
              <a:ext cx="153600" cy="950900"/>
              <a:chOff x="147950" y="3855800"/>
              <a:chExt cx="153600" cy="950900"/>
            </a:xfrm>
          </p:grpSpPr>
          <p:sp>
            <p:nvSpPr>
              <p:cNvPr id="689" name="Google Shape;689;p26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94" name="Google Shape;694;p26"/>
            <p:cNvGrpSpPr/>
            <p:nvPr/>
          </p:nvGrpSpPr>
          <p:grpSpPr>
            <a:xfrm rot="5400000">
              <a:off x="8443800" y="538300"/>
              <a:ext cx="950900" cy="153600"/>
              <a:chOff x="147950" y="139650"/>
              <a:chExt cx="950900" cy="153600"/>
            </a:xfrm>
          </p:grpSpPr>
          <p:sp>
            <p:nvSpPr>
              <p:cNvPr id="695" name="Google Shape;695;p26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8"/>
          <p:cNvGrpSpPr/>
          <p:nvPr/>
        </p:nvGrpSpPr>
        <p:grpSpPr>
          <a:xfrm>
            <a:off x="147880" y="139650"/>
            <a:ext cx="8848170" cy="4864225"/>
            <a:chOff x="147880" y="139650"/>
            <a:chExt cx="8848170" cy="4864225"/>
          </a:xfrm>
        </p:grpSpPr>
        <p:grpSp>
          <p:nvGrpSpPr>
            <p:cNvPr id="731" name="Google Shape;731;p28"/>
            <p:cNvGrpSpPr/>
            <p:nvPr/>
          </p:nvGrpSpPr>
          <p:grpSpPr>
            <a:xfrm rot="5400000">
              <a:off x="-250770" y="538300"/>
              <a:ext cx="950900" cy="153600"/>
              <a:chOff x="147950" y="139650"/>
              <a:chExt cx="950900" cy="153600"/>
            </a:xfrm>
          </p:grpSpPr>
          <p:sp>
            <p:nvSpPr>
              <p:cNvPr id="732" name="Google Shape;732;p28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>
              <a:off x="8842450" y="4052975"/>
              <a:ext cx="153600" cy="950900"/>
              <a:chOff x="147950" y="3855800"/>
              <a:chExt cx="153600" cy="95090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43" name="Google Shape;743;p28"/>
            <p:cNvGrpSpPr/>
            <p:nvPr/>
          </p:nvGrpSpPr>
          <p:grpSpPr>
            <a:xfrm>
              <a:off x="147950" y="4052975"/>
              <a:ext cx="153600" cy="950900"/>
              <a:chOff x="147950" y="3855800"/>
              <a:chExt cx="153600" cy="950900"/>
            </a:xfrm>
          </p:grpSpPr>
          <p:sp>
            <p:nvSpPr>
              <p:cNvPr id="744" name="Google Shape;744;p28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49" name="Google Shape;749;p28"/>
            <p:cNvGrpSpPr/>
            <p:nvPr/>
          </p:nvGrpSpPr>
          <p:grpSpPr>
            <a:xfrm rot="5400000">
              <a:off x="8443800" y="538300"/>
              <a:ext cx="950900" cy="153600"/>
              <a:chOff x="147950" y="139650"/>
              <a:chExt cx="950900" cy="153600"/>
            </a:xfrm>
          </p:grpSpPr>
          <p:sp>
            <p:nvSpPr>
              <p:cNvPr id="750" name="Google Shape;750;p28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55" name="Google Shape;755;p28"/>
          <p:cNvGrpSpPr/>
          <p:nvPr/>
        </p:nvGrpSpPr>
        <p:grpSpPr>
          <a:xfrm>
            <a:off x="713223" y="625260"/>
            <a:ext cx="1051049" cy="1045144"/>
            <a:chOff x="1651173" y="3330753"/>
            <a:chExt cx="1051049" cy="1045144"/>
          </a:xfrm>
        </p:grpSpPr>
        <p:sp>
          <p:nvSpPr>
            <p:cNvPr id="756" name="Google Shape;756;p28"/>
            <p:cNvSpPr/>
            <p:nvPr/>
          </p:nvSpPr>
          <p:spPr>
            <a:xfrm>
              <a:off x="1651181" y="3330753"/>
              <a:ext cx="1051041" cy="1045144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3" y="8"/>
                    <a:pt x="14954" y="27"/>
                  </a:cubicBezTo>
                  <a:cubicBezTo>
                    <a:pt x="12922" y="197"/>
                    <a:pt x="10164" y="1200"/>
                    <a:pt x="9082" y="3526"/>
                  </a:cubicBezTo>
                  <a:cubicBezTo>
                    <a:pt x="7569" y="6803"/>
                    <a:pt x="9443" y="9306"/>
                    <a:pt x="9738" y="9666"/>
                  </a:cubicBezTo>
                  <a:cubicBezTo>
                    <a:pt x="10570" y="10741"/>
                    <a:pt x="10747" y="11612"/>
                    <a:pt x="10144" y="12379"/>
                  </a:cubicBezTo>
                  <a:cubicBezTo>
                    <a:pt x="9563" y="13115"/>
                    <a:pt x="8607" y="13426"/>
                    <a:pt x="7475" y="13426"/>
                  </a:cubicBezTo>
                  <a:cubicBezTo>
                    <a:pt x="6743" y="13426"/>
                    <a:pt x="5937" y="13296"/>
                    <a:pt x="5111" y="13067"/>
                  </a:cubicBezTo>
                  <a:cubicBezTo>
                    <a:pt x="3001" y="12490"/>
                    <a:pt x="2661" y="12038"/>
                    <a:pt x="2182" y="11580"/>
                  </a:cubicBezTo>
                  <a:cubicBezTo>
                    <a:pt x="1946" y="11356"/>
                    <a:pt x="1728" y="11238"/>
                    <a:pt x="1530" y="11238"/>
                  </a:cubicBezTo>
                  <a:cubicBezTo>
                    <a:pt x="857" y="11238"/>
                    <a:pt x="406" y="12590"/>
                    <a:pt x="229" y="15747"/>
                  </a:cubicBezTo>
                  <a:cubicBezTo>
                    <a:pt x="0" y="19777"/>
                    <a:pt x="1055" y="22267"/>
                    <a:pt x="4377" y="23814"/>
                  </a:cubicBezTo>
                  <a:cubicBezTo>
                    <a:pt x="6242" y="24680"/>
                    <a:pt x="9285" y="24987"/>
                    <a:pt x="12384" y="24987"/>
                  </a:cubicBezTo>
                  <a:cubicBezTo>
                    <a:pt x="14817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3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7" y="10669"/>
                    <a:pt x="18525" y="10446"/>
                  </a:cubicBezTo>
                  <a:cubicBezTo>
                    <a:pt x="18820" y="10086"/>
                    <a:pt x="19075" y="9699"/>
                    <a:pt x="19292" y="9293"/>
                  </a:cubicBezTo>
                  <a:cubicBezTo>
                    <a:pt x="19309" y="9294"/>
                    <a:pt x="19325" y="9295"/>
                    <a:pt x="19341" y="9295"/>
                  </a:cubicBezTo>
                  <a:cubicBezTo>
                    <a:pt x="19701" y="9295"/>
                    <a:pt x="19846" y="9005"/>
                    <a:pt x="20524" y="9005"/>
                  </a:cubicBezTo>
                  <a:cubicBezTo>
                    <a:pt x="20633" y="9005"/>
                    <a:pt x="20757" y="9013"/>
                    <a:pt x="20897" y="9031"/>
                  </a:cubicBezTo>
                  <a:cubicBezTo>
                    <a:pt x="21835" y="9151"/>
                    <a:pt x="22534" y="9464"/>
                    <a:pt x="22847" y="9464"/>
                  </a:cubicBezTo>
                  <a:cubicBezTo>
                    <a:pt x="22925" y="9464"/>
                    <a:pt x="22980" y="9445"/>
                    <a:pt x="23007" y="9398"/>
                  </a:cubicBezTo>
                  <a:cubicBezTo>
                    <a:pt x="23145" y="9155"/>
                    <a:pt x="22693" y="8343"/>
                    <a:pt x="22005" y="7982"/>
                  </a:cubicBezTo>
                  <a:cubicBezTo>
                    <a:pt x="22005" y="7982"/>
                    <a:pt x="22037" y="7962"/>
                    <a:pt x="22090" y="7930"/>
                  </a:cubicBezTo>
                  <a:lnTo>
                    <a:pt x="22142" y="7904"/>
                  </a:lnTo>
                  <a:lnTo>
                    <a:pt x="22149" y="7904"/>
                  </a:lnTo>
                  <a:lnTo>
                    <a:pt x="22201" y="7864"/>
                  </a:lnTo>
                  <a:lnTo>
                    <a:pt x="22214" y="7858"/>
                  </a:lnTo>
                  <a:lnTo>
                    <a:pt x="22280" y="7812"/>
                  </a:lnTo>
                  <a:lnTo>
                    <a:pt x="22293" y="7805"/>
                  </a:lnTo>
                  <a:cubicBezTo>
                    <a:pt x="22312" y="7786"/>
                    <a:pt x="22339" y="7772"/>
                    <a:pt x="22365" y="7753"/>
                  </a:cubicBezTo>
                  <a:lnTo>
                    <a:pt x="22371" y="7746"/>
                  </a:lnTo>
                  <a:lnTo>
                    <a:pt x="22444" y="7694"/>
                  </a:lnTo>
                  <a:lnTo>
                    <a:pt x="22457" y="7681"/>
                  </a:lnTo>
                  <a:cubicBezTo>
                    <a:pt x="22483" y="7655"/>
                    <a:pt x="22509" y="7635"/>
                    <a:pt x="22535" y="7615"/>
                  </a:cubicBezTo>
                  <a:lnTo>
                    <a:pt x="22555" y="7596"/>
                  </a:lnTo>
                  <a:cubicBezTo>
                    <a:pt x="22581" y="7569"/>
                    <a:pt x="22614" y="7550"/>
                    <a:pt x="22640" y="7523"/>
                  </a:cubicBezTo>
                  <a:lnTo>
                    <a:pt x="22653" y="7504"/>
                  </a:lnTo>
                  <a:cubicBezTo>
                    <a:pt x="22679" y="7484"/>
                    <a:pt x="22712" y="7458"/>
                    <a:pt x="22738" y="7425"/>
                  </a:cubicBezTo>
                  <a:lnTo>
                    <a:pt x="22752" y="7412"/>
                  </a:lnTo>
                  <a:cubicBezTo>
                    <a:pt x="22778" y="7386"/>
                    <a:pt x="22811" y="7353"/>
                    <a:pt x="22837" y="7320"/>
                  </a:cubicBezTo>
                  <a:lnTo>
                    <a:pt x="22856" y="7301"/>
                  </a:lnTo>
                  <a:cubicBezTo>
                    <a:pt x="22889" y="7268"/>
                    <a:pt x="22915" y="7235"/>
                    <a:pt x="22948" y="7202"/>
                  </a:cubicBezTo>
                  <a:lnTo>
                    <a:pt x="22961" y="7176"/>
                  </a:lnTo>
                  <a:cubicBezTo>
                    <a:pt x="22994" y="7143"/>
                    <a:pt x="23027" y="7104"/>
                    <a:pt x="23053" y="7065"/>
                  </a:cubicBezTo>
                  <a:lnTo>
                    <a:pt x="23066" y="7052"/>
                  </a:lnTo>
                  <a:cubicBezTo>
                    <a:pt x="23092" y="7012"/>
                    <a:pt x="23118" y="6973"/>
                    <a:pt x="23145" y="6934"/>
                  </a:cubicBezTo>
                  <a:lnTo>
                    <a:pt x="23158" y="6914"/>
                  </a:lnTo>
                  <a:cubicBezTo>
                    <a:pt x="23184" y="6875"/>
                    <a:pt x="23217" y="6829"/>
                    <a:pt x="23243" y="6783"/>
                  </a:cubicBezTo>
                  <a:cubicBezTo>
                    <a:pt x="23243" y="6776"/>
                    <a:pt x="23250" y="6770"/>
                    <a:pt x="23256" y="6757"/>
                  </a:cubicBezTo>
                  <a:cubicBezTo>
                    <a:pt x="23282" y="6711"/>
                    <a:pt x="23309" y="6665"/>
                    <a:pt x="23341" y="6619"/>
                  </a:cubicBezTo>
                  <a:cubicBezTo>
                    <a:pt x="23341" y="6613"/>
                    <a:pt x="23348" y="6600"/>
                    <a:pt x="23354" y="6593"/>
                  </a:cubicBezTo>
                  <a:cubicBezTo>
                    <a:pt x="23381" y="6541"/>
                    <a:pt x="23407" y="6488"/>
                    <a:pt x="23433" y="6436"/>
                  </a:cubicBezTo>
                  <a:cubicBezTo>
                    <a:pt x="23851" y="5563"/>
                    <a:pt x="23846" y="4821"/>
                    <a:pt x="23393" y="4821"/>
                  </a:cubicBezTo>
                  <a:cubicBezTo>
                    <a:pt x="23271" y="4821"/>
                    <a:pt x="23116" y="4875"/>
                    <a:pt x="22928" y="4994"/>
                  </a:cubicBezTo>
                  <a:cubicBezTo>
                    <a:pt x="22447" y="5297"/>
                    <a:pt x="21859" y="5552"/>
                    <a:pt x="21227" y="5552"/>
                  </a:cubicBezTo>
                  <a:cubicBezTo>
                    <a:pt x="20698" y="5552"/>
                    <a:pt x="20139" y="5373"/>
                    <a:pt x="19587" y="4896"/>
                  </a:cubicBezTo>
                  <a:cubicBezTo>
                    <a:pt x="19357" y="3808"/>
                    <a:pt x="18735" y="2838"/>
                    <a:pt x="17830" y="2183"/>
                  </a:cubicBezTo>
                  <a:cubicBezTo>
                    <a:pt x="17830" y="2183"/>
                    <a:pt x="19259" y="1691"/>
                    <a:pt x="18695" y="1305"/>
                  </a:cubicBezTo>
                  <a:cubicBezTo>
                    <a:pt x="18501" y="1168"/>
                    <a:pt x="18209" y="1123"/>
                    <a:pt x="17912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4" y="434"/>
                    <a:pt x="17296" y="408"/>
                    <a:pt x="17029" y="408"/>
                  </a:cubicBezTo>
                  <a:cubicBezTo>
                    <a:pt x="16510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651173" y="3330753"/>
              <a:ext cx="1051041" cy="1045144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4" y="8"/>
                    <a:pt x="14954" y="27"/>
                  </a:cubicBezTo>
                  <a:cubicBezTo>
                    <a:pt x="12923" y="197"/>
                    <a:pt x="10164" y="1200"/>
                    <a:pt x="9083" y="3533"/>
                  </a:cubicBezTo>
                  <a:cubicBezTo>
                    <a:pt x="7569" y="6809"/>
                    <a:pt x="9443" y="9306"/>
                    <a:pt x="9738" y="9666"/>
                  </a:cubicBezTo>
                  <a:cubicBezTo>
                    <a:pt x="10570" y="10741"/>
                    <a:pt x="10747" y="11619"/>
                    <a:pt x="10144" y="12379"/>
                  </a:cubicBezTo>
                  <a:cubicBezTo>
                    <a:pt x="9562" y="13117"/>
                    <a:pt x="8605" y="13428"/>
                    <a:pt x="7470" y="13428"/>
                  </a:cubicBezTo>
                  <a:cubicBezTo>
                    <a:pt x="6741" y="13428"/>
                    <a:pt x="5937" y="13299"/>
                    <a:pt x="5112" y="13074"/>
                  </a:cubicBezTo>
                  <a:cubicBezTo>
                    <a:pt x="3008" y="12490"/>
                    <a:pt x="2661" y="12038"/>
                    <a:pt x="2189" y="11580"/>
                  </a:cubicBezTo>
                  <a:cubicBezTo>
                    <a:pt x="1953" y="11356"/>
                    <a:pt x="1735" y="11238"/>
                    <a:pt x="1536" y="11238"/>
                  </a:cubicBezTo>
                  <a:cubicBezTo>
                    <a:pt x="861" y="11238"/>
                    <a:pt x="407" y="12590"/>
                    <a:pt x="230" y="15747"/>
                  </a:cubicBezTo>
                  <a:cubicBezTo>
                    <a:pt x="0" y="19777"/>
                    <a:pt x="1055" y="22274"/>
                    <a:pt x="4384" y="23814"/>
                  </a:cubicBezTo>
                  <a:cubicBezTo>
                    <a:pt x="6245" y="24680"/>
                    <a:pt x="9286" y="24987"/>
                    <a:pt x="12384" y="24987"/>
                  </a:cubicBezTo>
                  <a:cubicBezTo>
                    <a:pt x="14818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4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8" y="10669"/>
                    <a:pt x="18525" y="10446"/>
                  </a:cubicBezTo>
                  <a:cubicBezTo>
                    <a:pt x="20150" y="8467"/>
                    <a:pt x="19941" y="6724"/>
                    <a:pt x="19606" y="4968"/>
                  </a:cubicBezTo>
                  <a:cubicBezTo>
                    <a:pt x="19390" y="3847"/>
                    <a:pt x="18761" y="2851"/>
                    <a:pt x="17837" y="2183"/>
                  </a:cubicBezTo>
                  <a:cubicBezTo>
                    <a:pt x="17837" y="2183"/>
                    <a:pt x="19259" y="1691"/>
                    <a:pt x="18702" y="1305"/>
                  </a:cubicBezTo>
                  <a:cubicBezTo>
                    <a:pt x="18506" y="1168"/>
                    <a:pt x="18212" y="1123"/>
                    <a:pt x="17914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7" y="434"/>
                    <a:pt x="17299" y="408"/>
                    <a:pt x="17032" y="408"/>
                  </a:cubicBezTo>
                  <a:cubicBezTo>
                    <a:pt x="16513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423734" y="3532365"/>
              <a:ext cx="225047" cy="194289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349204" y="3478114"/>
              <a:ext cx="70178" cy="94488"/>
            </a:xfrm>
            <a:custGeom>
              <a:avLst/>
              <a:gdLst/>
              <a:ahLst/>
              <a:cxnLst/>
              <a:rect l="l" t="t" r="r" b="b"/>
              <a:pathLst>
                <a:path w="1678" h="2259" extrusionOk="0">
                  <a:moveTo>
                    <a:pt x="640" y="0"/>
                  </a:moveTo>
                  <a:cubicBezTo>
                    <a:pt x="601" y="0"/>
                    <a:pt x="563" y="5"/>
                    <a:pt x="525" y="16"/>
                  </a:cubicBezTo>
                  <a:cubicBezTo>
                    <a:pt x="158" y="121"/>
                    <a:pt x="0" y="704"/>
                    <a:pt x="177" y="1320"/>
                  </a:cubicBezTo>
                  <a:cubicBezTo>
                    <a:pt x="331" y="1869"/>
                    <a:pt x="702" y="2259"/>
                    <a:pt x="1043" y="2259"/>
                  </a:cubicBezTo>
                  <a:cubicBezTo>
                    <a:pt x="1080" y="2259"/>
                    <a:pt x="1117" y="2254"/>
                    <a:pt x="1154" y="2244"/>
                  </a:cubicBezTo>
                  <a:cubicBezTo>
                    <a:pt x="1521" y="2139"/>
                    <a:pt x="1678" y="1556"/>
                    <a:pt x="1501" y="940"/>
                  </a:cubicBezTo>
                  <a:cubicBezTo>
                    <a:pt x="1348" y="394"/>
                    <a:pt x="98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362337" y="3490662"/>
              <a:ext cx="47761" cy="68890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496"/>
                    <a:pt x="125" y="948"/>
                  </a:cubicBezTo>
                  <a:cubicBezTo>
                    <a:pt x="238" y="1356"/>
                    <a:pt x="499" y="1647"/>
                    <a:pt x="728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45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371120" y="3500157"/>
              <a:ext cx="12087" cy="1213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0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26"/>
                    <a:pt x="60" y="289"/>
                    <a:pt x="134" y="289"/>
                  </a:cubicBezTo>
                  <a:cubicBezTo>
                    <a:pt x="138" y="289"/>
                    <a:pt x="141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6"/>
                    <a:pt x="217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49957" y="3977463"/>
              <a:ext cx="578029" cy="325711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850420" y="3901263"/>
              <a:ext cx="578029" cy="325711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2426209" y="3532365"/>
              <a:ext cx="225047" cy="194289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2428418" y="3532197"/>
              <a:ext cx="220614" cy="149952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4" y="1"/>
                  </a:moveTo>
                  <a:cubicBezTo>
                    <a:pt x="4692" y="1"/>
                    <a:pt x="4538" y="54"/>
                    <a:pt x="4351" y="172"/>
                  </a:cubicBezTo>
                  <a:cubicBezTo>
                    <a:pt x="3869" y="479"/>
                    <a:pt x="3280" y="735"/>
                    <a:pt x="2647" y="735"/>
                  </a:cubicBezTo>
                  <a:cubicBezTo>
                    <a:pt x="2119" y="735"/>
                    <a:pt x="1561" y="557"/>
                    <a:pt x="1009" y="80"/>
                  </a:cubicBezTo>
                  <a:cubicBezTo>
                    <a:pt x="1009" y="80"/>
                    <a:pt x="1003" y="79"/>
                    <a:pt x="991" y="79"/>
                  </a:cubicBezTo>
                  <a:cubicBezTo>
                    <a:pt x="883" y="79"/>
                    <a:pt x="318" y="112"/>
                    <a:pt x="288" y="781"/>
                  </a:cubicBezTo>
                  <a:cubicBezTo>
                    <a:pt x="256" y="1515"/>
                    <a:pt x="511" y="1764"/>
                    <a:pt x="256" y="2399"/>
                  </a:cubicBezTo>
                  <a:cubicBezTo>
                    <a:pt x="0" y="3035"/>
                    <a:pt x="26" y="3284"/>
                    <a:pt x="295" y="3461"/>
                  </a:cubicBezTo>
                  <a:cubicBezTo>
                    <a:pt x="295" y="3461"/>
                    <a:pt x="295" y="3461"/>
                    <a:pt x="295" y="3468"/>
                  </a:cubicBezTo>
                  <a:cubicBezTo>
                    <a:pt x="452" y="3531"/>
                    <a:pt x="705" y="3584"/>
                    <a:pt x="1119" y="3584"/>
                  </a:cubicBezTo>
                  <a:cubicBezTo>
                    <a:pt x="1309" y="3584"/>
                    <a:pt x="1532" y="3573"/>
                    <a:pt x="1796" y="3546"/>
                  </a:cubicBezTo>
                  <a:cubicBezTo>
                    <a:pt x="2634" y="3461"/>
                    <a:pt x="3165" y="3284"/>
                    <a:pt x="3467" y="3140"/>
                  </a:cubicBezTo>
                  <a:cubicBezTo>
                    <a:pt x="4076" y="2780"/>
                    <a:pt x="4554" y="2255"/>
                    <a:pt x="4856" y="1620"/>
                  </a:cubicBezTo>
                  <a:cubicBezTo>
                    <a:pt x="5275" y="741"/>
                    <a:pt x="5269" y="1"/>
                    <a:pt x="4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>
            <a:off x="7379743" y="3794505"/>
            <a:ext cx="1051041" cy="1010724"/>
            <a:chOff x="4844843" y="3335070"/>
            <a:chExt cx="1051041" cy="1010724"/>
          </a:xfrm>
        </p:grpSpPr>
        <p:sp>
          <p:nvSpPr>
            <p:cNvPr id="767" name="Google Shape;767;p28"/>
            <p:cNvSpPr/>
            <p:nvPr/>
          </p:nvSpPr>
          <p:spPr>
            <a:xfrm>
              <a:off x="4844843" y="3335154"/>
              <a:ext cx="1051041" cy="1010641"/>
            </a:xfrm>
            <a:custGeom>
              <a:avLst/>
              <a:gdLst/>
              <a:ahLst/>
              <a:cxnLst/>
              <a:rect l="l" t="t" r="r" b="b"/>
              <a:pathLst>
                <a:path w="25131" h="24165" extrusionOk="0">
                  <a:moveTo>
                    <a:pt x="13832" y="0"/>
                  </a:moveTo>
                  <a:cubicBezTo>
                    <a:pt x="11947" y="0"/>
                    <a:pt x="10082" y="555"/>
                    <a:pt x="9083" y="2704"/>
                  </a:cubicBezTo>
                  <a:cubicBezTo>
                    <a:pt x="7569" y="5981"/>
                    <a:pt x="9444" y="8484"/>
                    <a:pt x="9738" y="8844"/>
                  </a:cubicBezTo>
                  <a:cubicBezTo>
                    <a:pt x="10571" y="9919"/>
                    <a:pt x="10748" y="10797"/>
                    <a:pt x="10145" y="11557"/>
                  </a:cubicBezTo>
                  <a:cubicBezTo>
                    <a:pt x="9564" y="12293"/>
                    <a:pt x="8608" y="12604"/>
                    <a:pt x="7476" y="12604"/>
                  </a:cubicBezTo>
                  <a:cubicBezTo>
                    <a:pt x="6744" y="12604"/>
                    <a:pt x="5938" y="12474"/>
                    <a:pt x="5112" y="12245"/>
                  </a:cubicBezTo>
                  <a:cubicBezTo>
                    <a:pt x="3002" y="11668"/>
                    <a:pt x="2661" y="11216"/>
                    <a:pt x="2183" y="10758"/>
                  </a:cubicBezTo>
                  <a:cubicBezTo>
                    <a:pt x="1947" y="10534"/>
                    <a:pt x="1729" y="10416"/>
                    <a:pt x="1531" y="10416"/>
                  </a:cubicBezTo>
                  <a:cubicBezTo>
                    <a:pt x="858" y="10416"/>
                    <a:pt x="407" y="11768"/>
                    <a:pt x="230" y="14925"/>
                  </a:cubicBezTo>
                  <a:cubicBezTo>
                    <a:pt x="1" y="18955"/>
                    <a:pt x="1056" y="21452"/>
                    <a:pt x="4385" y="22992"/>
                  </a:cubicBezTo>
                  <a:cubicBezTo>
                    <a:pt x="6246" y="23858"/>
                    <a:pt x="9287" y="24165"/>
                    <a:pt x="12385" y="24165"/>
                  </a:cubicBezTo>
                  <a:cubicBezTo>
                    <a:pt x="14818" y="24165"/>
                    <a:pt x="17287" y="23976"/>
                    <a:pt x="19247" y="23719"/>
                  </a:cubicBezTo>
                  <a:cubicBezTo>
                    <a:pt x="24056" y="23083"/>
                    <a:pt x="25131" y="20089"/>
                    <a:pt x="24679" y="17369"/>
                  </a:cubicBezTo>
                  <a:cubicBezTo>
                    <a:pt x="24613" y="16976"/>
                    <a:pt x="24489" y="16596"/>
                    <a:pt x="24305" y="16242"/>
                  </a:cubicBezTo>
                  <a:cubicBezTo>
                    <a:pt x="24305" y="16236"/>
                    <a:pt x="24305" y="16236"/>
                    <a:pt x="24305" y="16229"/>
                  </a:cubicBezTo>
                  <a:cubicBezTo>
                    <a:pt x="24299" y="16209"/>
                    <a:pt x="24292" y="16196"/>
                    <a:pt x="24279" y="16190"/>
                  </a:cubicBezTo>
                  <a:cubicBezTo>
                    <a:pt x="23467" y="14617"/>
                    <a:pt x="21678" y="13300"/>
                    <a:pt x="20053" y="12553"/>
                  </a:cubicBezTo>
                  <a:cubicBezTo>
                    <a:pt x="18834" y="11996"/>
                    <a:pt x="18342" y="11393"/>
                    <a:pt x="18237" y="10771"/>
                  </a:cubicBezTo>
                  <a:cubicBezTo>
                    <a:pt x="18165" y="10286"/>
                    <a:pt x="18388" y="9840"/>
                    <a:pt x="18532" y="9624"/>
                  </a:cubicBezTo>
                  <a:cubicBezTo>
                    <a:pt x="18827" y="9263"/>
                    <a:pt x="19083" y="8883"/>
                    <a:pt x="19292" y="8471"/>
                  </a:cubicBezTo>
                  <a:cubicBezTo>
                    <a:pt x="19310" y="8472"/>
                    <a:pt x="19326" y="8472"/>
                    <a:pt x="19342" y="8472"/>
                  </a:cubicBezTo>
                  <a:cubicBezTo>
                    <a:pt x="19700" y="8472"/>
                    <a:pt x="19850" y="8188"/>
                    <a:pt x="20512" y="8188"/>
                  </a:cubicBezTo>
                  <a:cubicBezTo>
                    <a:pt x="20625" y="8188"/>
                    <a:pt x="20752" y="8196"/>
                    <a:pt x="20898" y="8215"/>
                  </a:cubicBezTo>
                  <a:cubicBezTo>
                    <a:pt x="21833" y="8335"/>
                    <a:pt x="22531" y="8643"/>
                    <a:pt x="22849" y="8643"/>
                  </a:cubicBezTo>
                  <a:cubicBezTo>
                    <a:pt x="22929" y="8643"/>
                    <a:pt x="22985" y="8623"/>
                    <a:pt x="23014" y="8575"/>
                  </a:cubicBezTo>
                  <a:cubicBezTo>
                    <a:pt x="23152" y="8340"/>
                    <a:pt x="22700" y="7520"/>
                    <a:pt x="22005" y="7160"/>
                  </a:cubicBezTo>
                  <a:cubicBezTo>
                    <a:pt x="22005" y="7160"/>
                    <a:pt x="22038" y="7147"/>
                    <a:pt x="22097" y="7108"/>
                  </a:cubicBezTo>
                  <a:lnTo>
                    <a:pt x="22149" y="7081"/>
                  </a:lnTo>
                  <a:lnTo>
                    <a:pt x="22208" y="7042"/>
                  </a:lnTo>
                  <a:lnTo>
                    <a:pt x="22222" y="7036"/>
                  </a:lnTo>
                  <a:lnTo>
                    <a:pt x="22281" y="6996"/>
                  </a:lnTo>
                  <a:lnTo>
                    <a:pt x="22294" y="6983"/>
                  </a:lnTo>
                  <a:lnTo>
                    <a:pt x="22366" y="6931"/>
                  </a:lnTo>
                  <a:lnTo>
                    <a:pt x="22372" y="6924"/>
                  </a:lnTo>
                  <a:lnTo>
                    <a:pt x="22444" y="6872"/>
                  </a:lnTo>
                  <a:lnTo>
                    <a:pt x="22464" y="6859"/>
                  </a:lnTo>
                  <a:cubicBezTo>
                    <a:pt x="22490" y="6839"/>
                    <a:pt x="22516" y="6813"/>
                    <a:pt x="22543" y="6793"/>
                  </a:cubicBezTo>
                  <a:lnTo>
                    <a:pt x="22562" y="6773"/>
                  </a:lnTo>
                  <a:cubicBezTo>
                    <a:pt x="22589" y="6754"/>
                    <a:pt x="22615" y="6728"/>
                    <a:pt x="22641" y="6701"/>
                  </a:cubicBezTo>
                  <a:lnTo>
                    <a:pt x="22661" y="6688"/>
                  </a:lnTo>
                  <a:lnTo>
                    <a:pt x="22739" y="6603"/>
                  </a:lnTo>
                  <a:lnTo>
                    <a:pt x="22752" y="6590"/>
                  </a:lnTo>
                  <a:lnTo>
                    <a:pt x="22844" y="6498"/>
                  </a:lnTo>
                  <a:lnTo>
                    <a:pt x="22864" y="6479"/>
                  </a:lnTo>
                  <a:cubicBezTo>
                    <a:pt x="22890" y="6446"/>
                    <a:pt x="22916" y="6413"/>
                    <a:pt x="22949" y="6380"/>
                  </a:cubicBezTo>
                  <a:lnTo>
                    <a:pt x="22969" y="6354"/>
                  </a:lnTo>
                  <a:cubicBezTo>
                    <a:pt x="22995" y="6321"/>
                    <a:pt x="23028" y="6282"/>
                    <a:pt x="23054" y="6243"/>
                  </a:cubicBezTo>
                  <a:lnTo>
                    <a:pt x="23067" y="6230"/>
                  </a:lnTo>
                  <a:cubicBezTo>
                    <a:pt x="23093" y="6197"/>
                    <a:pt x="23126" y="6157"/>
                    <a:pt x="23146" y="6112"/>
                  </a:cubicBezTo>
                  <a:cubicBezTo>
                    <a:pt x="23152" y="6105"/>
                    <a:pt x="23159" y="6098"/>
                    <a:pt x="23159" y="6098"/>
                  </a:cubicBezTo>
                  <a:cubicBezTo>
                    <a:pt x="23191" y="6053"/>
                    <a:pt x="23218" y="6013"/>
                    <a:pt x="23244" y="5967"/>
                  </a:cubicBezTo>
                  <a:lnTo>
                    <a:pt x="23257" y="5935"/>
                  </a:lnTo>
                  <a:cubicBezTo>
                    <a:pt x="23290" y="5889"/>
                    <a:pt x="23316" y="5843"/>
                    <a:pt x="23342" y="5797"/>
                  </a:cubicBezTo>
                  <a:cubicBezTo>
                    <a:pt x="23342" y="5790"/>
                    <a:pt x="23349" y="5777"/>
                    <a:pt x="23355" y="5771"/>
                  </a:cubicBezTo>
                  <a:cubicBezTo>
                    <a:pt x="23381" y="5725"/>
                    <a:pt x="23408" y="5666"/>
                    <a:pt x="23434" y="5614"/>
                  </a:cubicBezTo>
                  <a:cubicBezTo>
                    <a:pt x="23852" y="4741"/>
                    <a:pt x="23851" y="3999"/>
                    <a:pt x="23399" y="3999"/>
                  </a:cubicBezTo>
                  <a:cubicBezTo>
                    <a:pt x="23278" y="3999"/>
                    <a:pt x="23123" y="4052"/>
                    <a:pt x="22936" y="4172"/>
                  </a:cubicBezTo>
                  <a:cubicBezTo>
                    <a:pt x="22452" y="4478"/>
                    <a:pt x="21865" y="4732"/>
                    <a:pt x="21235" y="4732"/>
                  </a:cubicBezTo>
                  <a:cubicBezTo>
                    <a:pt x="20705" y="4732"/>
                    <a:pt x="20144" y="4553"/>
                    <a:pt x="19587" y="4074"/>
                  </a:cubicBezTo>
                  <a:cubicBezTo>
                    <a:pt x="19358" y="3006"/>
                    <a:pt x="18781" y="2049"/>
                    <a:pt x="17949" y="1341"/>
                  </a:cubicBezTo>
                  <a:cubicBezTo>
                    <a:pt x="17897" y="1302"/>
                    <a:pt x="17851" y="1262"/>
                    <a:pt x="17798" y="1210"/>
                  </a:cubicBezTo>
                  <a:cubicBezTo>
                    <a:pt x="17536" y="974"/>
                    <a:pt x="16455" y="116"/>
                    <a:pt x="14299" y="11"/>
                  </a:cubicBezTo>
                  <a:cubicBezTo>
                    <a:pt x="14144" y="4"/>
                    <a:pt x="13988" y="0"/>
                    <a:pt x="13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844971" y="3335070"/>
              <a:ext cx="1050790" cy="1010641"/>
            </a:xfrm>
            <a:custGeom>
              <a:avLst/>
              <a:gdLst/>
              <a:ahLst/>
              <a:cxnLst/>
              <a:rect l="l" t="t" r="r" b="b"/>
              <a:pathLst>
                <a:path w="25125" h="24165" extrusionOk="0">
                  <a:moveTo>
                    <a:pt x="13799" y="1"/>
                  </a:moveTo>
                  <a:cubicBezTo>
                    <a:pt x="11924" y="1"/>
                    <a:pt x="10077" y="561"/>
                    <a:pt x="9083" y="2706"/>
                  </a:cubicBezTo>
                  <a:cubicBezTo>
                    <a:pt x="7569" y="5983"/>
                    <a:pt x="9443" y="8486"/>
                    <a:pt x="9738" y="8840"/>
                  </a:cubicBezTo>
                  <a:cubicBezTo>
                    <a:pt x="10570" y="9914"/>
                    <a:pt x="10747" y="10792"/>
                    <a:pt x="10138" y="11559"/>
                  </a:cubicBezTo>
                  <a:cubicBezTo>
                    <a:pt x="9561" y="12295"/>
                    <a:pt x="8608" y="12603"/>
                    <a:pt x="7478" y="12603"/>
                  </a:cubicBezTo>
                  <a:cubicBezTo>
                    <a:pt x="6745" y="12603"/>
                    <a:pt x="5939" y="12474"/>
                    <a:pt x="5112" y="12247"/>
                  </a:cubicBezTo>
                  <a:cubicBezTo>
                    <a:pt x="3002" y="11670"/>
                    <a:pt x="2661" y="11212"/>
                    <a:pt x="2183" y="10760"/>
                  </a:cubicBezTo>
                  <a:cubicBezTo>
                    <a:pt x="1946" y="10535"/>
                    <a:pt x="1728" y="10417"/>
                    <a:pt x="1529" y="10417"/>
                  </a:cubicBezTo>
                  <a:cubicBezTo>
                    <a:pt x="857" y="10417"/>
                    <a:pt x="407" y="11767"/>
                    <a:pt x="230" y="14927"/>
                  </a:cubicBezTo>
                  <a:cubicBezTo>
                    <a:pt x="0" y="18951"/>
                    <a:pt x="1055" y="21447"/>
                    <a:pt x="4378" y="22994"/>
                  </a:cubicBezTo>
                  <a:cubicBezTo>
                    <a:pt x="6246" y="23858"/>
                    <a:pt x="9296" y="24165"/>
                    <a:pt x="12399" y="24165"/>
                  </a:cubicBezTo>
                  <a:cubicBezTo>
                    <a:pt x="14827" y="24165"/>
                    <a:pt x="17287" y="23977"/>
                    <a:pt x="19240" y="23721"/>
                  </a:cubicBezTo>
                  <a:cubicBezTo>
                    <a:pt x="24049" y="23085"/>
                    <a:pt x="25124" y="20091"/>
                    <a:pt x="24672" y="17371"/>
                  </a:cubicBezTo>
                  <a:cubicBezTo>
                    <a:pt x="24331" y="15281"/>
                    <a:pt x="22064" y="13479"/>
                    <a:pt x="20046" y="12555"/>
                  </a:cubicBezTo>
                  <a:cubicBezTo>
                    <a:pt x="18827" y="11998"/>
                    <a:pt x="18335" y="11395"/>
                    <a:pt x="18230" y="10773"/>
                  </a:cubicBezTo>
                  <a:cubicBezTo>
                    <a:pt x="18158" y="10288"/>
                    <a:pt x="18381" y="9842"/>
                    <a:pt x="18525" y="9626"/>
                  </a:cubicBezTo>
                  <a:cubicBezTo>
                    <a:pt x="20144" y="7647"/>
                    <a:pt x="19934" y="5910"/>
                    <a:pt x="19600" y="4154"/>
                  </a:cubicBezTo>
                  <a:cubicBezTo>
                    <a:pt x="19384" y="3053"/>
                    <a:pt x="18801" y="2064"/>
                    <a:pt x="17949" y="1343"/>
                  </a:cubicBezTo>
                  <a:cubicBezTo>
                    <a:pt x="17896" y="1304"/>
                    <a:pt x="17844" y="1264"/>
                    <a:pt x="17798" y="1212"/>
                  </a:cubicBezTo>
                  <a:cubicBezTo>
                    <a:pt x="17536" y="970"/>
                    <a:pt x="16455" y="111"/>
                    <a:pt x="14292" y="13"/>
                  </a:cubicBezTo>
                  <a:cubicBezTo>
                    <a:pt x="14128" y="5"/>
                    <a:pt x="13963" y="1"/>
                    <a:pt x="13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5546849" y="3354225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617280" y="3502196"/>
              <a:ext cx="225298" cy="194182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543002" y="3448453"/>
              <a:ext cx="69927" cy="94477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29" y="0"/>
                  </a:moveTo>
                  <a:cubicBezTo>
                    <a:pt x="592" y="0"/>
                    <a:pt x="555" y="5"/>
                    <a:pt x="518" y="15"/>
                  </a:cubicBezTo>
                  <a:cubicBezTo>
                    <a:pt x="158" y="120"/>
                    <a:pt x="1" y="703"/>
                    <a:pt x="171" y="1319"/>
                  </a:cubicBezTo>
                  <a:cubicBezTo>
                    <a:pt x="329" y="1870"/>
                    <a:pt x="698" y="2259"/>
                    <a:pt x="1032" y="2259"/>
                  </a:cubicBezTo>
                  <a:cubicBezTo>
                    <a:pt x="1071" y="2259"/>
                    <a:pt x="1110" y="2254"/>
                    <a:pt x="1147" y="2243"/>
                  </a:cubicBezTo>
                  <a:cubicBezTo>
                    <a:pt x="1514" y="2138"/>
                    <a:pt x="1672" y="1555"/>
                    <a:pt x="1501" y="945"/>
                  </a:cubicBezTo>
                  <a:cubicBezTo>
                    <a:pt x="1342" y="390"/>
                    <a:pt x="970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5555883" y="3460415"/>
              <a:ext cx="47719" cy="68882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3"/>
                    <a:pt x="341" y="11"/>
                  </a:cubicBezTo>
                  <a:cubicBezTo>
                    <a:pt x="99" y="76"/>
                    <a:pt x="1" y="502"/>
                    <a:pt x="132" y="948"/>
                  </a:cubicBezTo>
                  <a:cubicBezTo>
                    <a:pt x="244" y="1356"/>
                    <a:pt x="500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9" y="1570"/>
                    <a:pt x="1141" y="1151"/>
                    <a:pt x="1016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562742" y="3470160"/>
              <a:ext cx="14220" cy="12170"/>
            </a:xfrm>
            <a:custGeom>
              <a:avLst/>
              <a:gdLst/>
              <a:ahLst/>
              <a:cxnLst/>
              <a:rect l="l" t="t" r="r" b="b"/>
              <a:pathLst>
                <a:path w="340" h="291" extrusionOk="0">
                  <a:moveTo>
                    <a:pt x="190" y="0"/>
                  </a:moveTo>
                  <a:cubicBezTo>
                    <a:pt x="59" y="7"/>
                    <a:pt x="0" y="164"/>
                    <a:pt x="92" y="249"/>
                  </a:cubicBezTo>
                  <a:cubicBezTo>
                    <a:pt x="121" y="278"/>
                    <a:pt x="156" y="291"/>
                    <a:pt x="191" y="291"/>
                  </a:cubicBezTo>
                  <a:cubicBezTo>
                    <a:pt x="266" y="291"/>
                    <a:pt x="339" y="230"/>
                    <a:pt x="335" y="145"/>
                  </a:cubicBezTo>
                  <a:cubicBezTo>
                    <a:pt x="335" y="66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043754" y="39472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044217" y="38710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5617280" y="3502196"/>
              <a:ext cx="225298" cy="194182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5622215" y="3502113"/>
              <a:ext cx="220363" cy="149934"/>
            </a:xfrm>
            <a:custGeom>
              <a:avLst/>
              <a:gdLst/>
              <a:ahLst/>
              <a:cxnLst/>
              <a:rect l="l" t="t" r="r" b="b"/>
              <a:pathLst>
                <a:path w="5269" h="3585" extrusionOk="0">
                  <a:moveTo>
                    <a:pt x="4815" y="0"/>
                  </a:moveTo>
                  <a:cubicBezTo>
                    <a:pt x="4693" y="0"/>
                    <a:pt x="4539" y="54"/>
                    <a:pt x="4351" y="173"/>
                  </a:cubicBezTo>
                  <a:cubicBezTo>
                    <a:pt x="3871" y="480"/>
                    <a:pt x="3284" y="733"/>
                    <a:pt x="2653" y="733"/>
                  </a:cubicBezTo>
                  <a:cubicBezTo>
                    <a:pt x="2122" y="733"/>
                    <a:pt x="1560" y="554"/>
                    <a:pt x="1003" y="75"/>
                  </a:cubicBezTo>
                  <a:cubicBezTo>
                    <a:pt x="1003" y="75"/>
                    <a:pt x="997" y="75"/>
                    <a:pt x="985" y="75"/>
                  </a:cubicBezTo>
                  <a:cubicBezTo>
                    <a:pt x="878" y="75"/>
                    <a:pt x="318" y="107"/>
                    <a:pt x="289" y="776"/>
                  </a:cubicBezTo>
                  <a:cubicBezTo>
                    <a:pt x="249" y="1517"/>
                    <a:pt x="505" y="1759"/>
                    <a:pt x="256" y="2395"/>
                  </a:cubicBezTo>
                  <a:cubicBezTo>
                    <a:pt x="0" y="3030"/>
                    <a:pt x="20" y="3286"/>
                    <a:pt x="295" y="3456"/>
                  </a:cubicBezTo>
                  <a:cubicBezTo>
                    <a:pt x="295" y="3456"/>
                    <a:pt x="295" y="3463"/>
                    <a:pt x="295" y="3463"/>
                  </a:cubicBezTo>
                  <a:cubicBezTo>
                    <a:pt x="451" y="3527"/>
                    <a:pt x="712" y="3585"/>
                    <a:pt x="1138" y="3585"/>
                  </a:cubicBezTo>
                  <a:cubicBezTo>
                    <a:pt x="1323" y="3585"/>
                    <a:pt x="1538" y="3574"/>
                    <a:pt x="1789" y="3548"/>
                  </a:cubicBezTo>
                  <a:cubicBezTo>
                    <a:pt x="2628" y="3456"/>
                    <a:pt x="3159" y="3286"/>
                    <a:pt x="3467" y="3135"/>
                  </a:cubicBezTo>
                  <a:cubicBezTo>
                    <a:pt x="4070" y="2781"/>
                    <a:pt x="4555" y="2251"/>
                    <a:pt x="4856" y="1615"/>
                  </a:cubicBezTo>
                  <a:cubicBezTo>
                    <a:pt x="5269" y="742"/>
                    <a:pt x="5267" y="0"/>
                    <a:pt x="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9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780" name="Google Shape;780;p29"/>
            <p:cNvGrpSpPr/>
            <p:nvPr/>
          </p:nvGrpSpPr>
          <p:grpSpPr>
            <a:xfrm rot="10800000" flipH="1">
              <a:off x="147950" y="4850275"/>
              <a:ext cx="950900" cy="153600"/>
              <a:chOff x="147950" y="139650"/>
              <a:chExt cx="950900" cy="153600"/>
            </a:xfrm>
          </p:grpSpPr>
          <p:sp>
            <p:nvSpPr>
              <p:cNvPr id="781" name="Google Shape;781;p29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86" name="Google Shape;786;p29"/>
            <p:cNvGrpSpPr/>
            <p:nvPr/>
          </p:nvGrpSpPr>
          <p:grpSpPr>
            <a:xfrm rot="10800000" flipH="1">
              <a:off x="8045150" y="139650"/>
              <a:ext cx="950900" cy="153600"/>
              <a:chOff x="8045150" y="4850275"/>
              <a:chExt cx="950900" cy="153600"/>
            </a:xfrm>
          </p:grpSpPr>
          <p:sp>
            <p:nvSpPr>
              <p:cNvPr id="787" name="Google Shape;787;p29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147950" y="139650"/>
              <a:ext cx="153600" cy="950900"/>
              <a:chOff x="147950" y="3855800"/>
              <a:chExt cx="153600" cy="950900"/>
            </a:xfrm>
          </p:grpSpPr>
          <p:sp>
            <p:nvSpPr>
              <p:cNvPr id="793" name="Google Shape;793;p29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98" name="Google Shape;798;p29"/>
            <p:cNvGrpSpPr/>
            <p:nvPr/>
          </p:nvGrpSpPr>
          <p:grpSpPr>
            <a:xfrm rot="5400000" flipH="1">
              <a:off x="8443800" y="4451625"/>
              <a:ext cx="950900" cy="153600"/>
              <a:chOff x="147950" y="139650"/>
              <a:chExt cx="950900" cy="153600"/>
            </a:xfrm>
          </p:grpSpPr>
          <p:sp>
            <p:nvSpPr>
              <p:cNvPr id="799" name="Google Shape;799;p29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04" name="Google Shape;804;p29"/>
          <p:cNvGrpSpPr/>
          <p:nvPr/>
        </p:nvGrpSpPr>
        <p:grpSpPr>
          <a:xfrm>
            <a:off x="7493939" y="689662"/>
            <a:ext cx="1051011" cy="1284215"/>
            <a:chOff x="3248052" y="3061412"/>
            <a:chExt cx="1051011" cy="1284215"/>
          </a:xfrm>
        </p:grpSpPr>
        <p:sp>
          <p:nvSpPr>
            <p:cNvPr id="805" name="Google Shape;805;p29"/>
            <p:cNvSpPr/>
            <p:nvPr/>
          </p:nvSpPr>
          <p:spPr>
            <a:xfrm flipH="1">
              <a:off x="3250387" y="3061412"/>
              <a:ext cx="1048676" cy="1284215"/>
            </a:xfrm>
            <a:custGeom>
              <a:avLst/>
              <a:gdLst/>
              <a:ahLst/>
              <a:cxnLst/>
              <a:rect l="l" t="t" r="r" b="b"/>
              <a:pathLst>
                <a:path w="25124" h="30767" extrusionOk="0">
                  <a:moveTo>
                    <a:pt x="13558" y="1"/>
                  </a:moveTo>
                  <a:lnTo>
                    <a:pt x="13578" y="112"/>
                  </a:lnTo>
                  <a:lnTo>
                    <a:pt x="13388" y="197"/>
                  </a:lnTo>
                  <a:lnTo>
                    <a:pt x="13250" y="217"/>
                  </a:lnTo>
                  <a:lnTo>
                    <a:pt x="13198" y="99"/>
                  </a:lnTo>
                  <a:lnTo>
                    <a:pt x="12674" y="387"/>
                  </a:lnTo>
                  <a:lnTo>
                    <a:pt x="12988" y="807"/>
                  </a:lnTo>
                  <a:lnTo>
                    <a:pt x="12765" y="604"/>
                  </a:lnTo>
                  <a:lnTo>
                    <a:pt x="12418" y="1082"/>
                  </a:lnTo>
                  <a:lnTo>
                    <a:pt x="13040" y="1423"/>
                  </a:lnTo>
                  <a:cubicBezTo>
                    <a:pt x="11979" y="1639"/>
                    <a:pt x="11068" y="2327"/>
                    <a:pt x="10564" y="3284"/>
                  </a:cubicBezTo>
                  <a:cubicBezTo>
                    <a:pt x="10321" y="3736"/>
                    <a:pt x="10144" y="4214"/>
                    <a:pt x="10033" y="4712"/>
                  </a:cubicBezTo>
                  <a:cubicBezTo>
                    <a:pt x="9967" y="4994"/>
                    <a:pt x="9921" y="5282"/>
                    <a:pt x="9889" y="5571"/>
                  </a:cubicBezTo>
                  <a:cubicBezTo>
                    <a:pt x="9856" y="5879"/>
                    <a:pt x="9830" y="6213"/>
                    <a:pt x="9823" y="6560"/>
                  </a:cubicBezTo>
                  <a:cubicBezTo>
                    <a:pt x="9581" y="6599"/>
                    <a:pt x="9410" y="6639"/>
                    <a:pt x="9364" y="6691"/>
                  </a:cubicBezTo>
                  <a:cubicBezTo>
                    <a:pt x="9109" y="6973"/>
                    <a:pt x="8820" y="8028"/>
                    <a:pt x="9718" y="8270"/>
                  </a:cubicBezTo>
                  <a:cubicBezTo>
                    <a:pt x="9463" y="8591"/>
                    <a:pt x="9246" y="8939"/>
                    <a:pt x="9083" y="9306"/>
                  </a:cubicBezTo>
                  <a:cubicBezTo>
                    <a:pt x="7562" y="12582"/>
                    <a:pt x="9436" y="15085"/>
                    <a:pt x="9738" y="15439"/>
                  </a:cubicBezTo>
                  <a:cubicBezTo>
                    <a:pt x="10564" y="16514"/>
                    <a:pt x="10740" y="17392"/>
                    <a:pt x="10138" y="18159"/>
                  </a:cubicBezTo>
                  <a:cubicBezTo>
                    <a:pt x="9557" y="18895"/>
                    <a:pt x="8603" y="19206"/>
                    <a:pt x="7472" y="19206"/>
                  </a:cubicBezTo>
                  <a:cubicBezTo>
                    <a:pt x="6740" y="19206"/>
                    <a:pt x="5934" y="19076"/>
                    <a:pt x="5105" y="18847"/>
                  </a:cubicBezTo>
                  <a:cubicBezTo>
                    <a:pt x="3002" y="18270"/>
                    <a:pt x="2654" y="17811"/>
                    <a:pt x="2182" y="17359"/>
                  </a:cubicBezTo>
                  <a:cubicBezTo>
                    <a:pt x="1946" y="17135"/>
                    <a:pt x="1729" y="17017"/>
                    <a:pt x="1530" y="17017"/>
                  </a:cubicBezTo>
                  <a:cubicBezTo>
                    <a:pt x="857" y="17017"/>
                    <a:pt x="405" y="18370"/>
                    <a:pt x="223" y="21527"/>
                  </a:cubicBezTo>
                  <a:cubicBezTo>
                    <a:pt x="0" y="25550"/>
                    <a:pt x="1049" y="28047"/>
                    <a:pt x="4378" y="29593"/>
                  </a:cubicBezTo>
                  <a:cubicBezTo>
                    <a:pt x="6242" y="30459"/>
                    <a:pt x="9285" y="30766"/>
                    <a:pt x="12383" y="30766"/>
                  </a:cubicBezTo>
                  <a:cubicBezTo>
                    <a:pt x="14815" y="30766"/>
                    <a:pt x="17282" y="30577"/>
                    <a:pt x="19239" y="30321"/>
                  </a:cubicBezTo>
                  <a:cubicBezTo>
                    <a:pt x="24049" y="29685"/>
                    <a:pt x="25124" y="26690"/>
                    <a:pt x="24672" y="23971"/>
                  </a:cubicBezTo>
                  <a:cubicBezTo>
                    <a:pt x="24324" y="21887"/>
                    <a:pt x="22057" y="20079"/>
                    <a:pt x="20045" y="19155"/>
                  </a:cubicBezTo>
                  <a:cubicBezTo>
                    <a:pt x="18827" y="18598"/>
                    <a:pt x="18329" y="17995"/>
                    <a:pt x="18230" y="17372"/>
                  </a:cubicBezTo>
                  <a:cubicBezTo>
                    <a:pt x="18152" y="16887"/>
                    <a:pt x="18381" y="16442"/>
                    <a:pt x="18519" y="16225"/>
                  </a:cubicBezTo>
                  <a:cubicBezTo>
                    <a:pt x="18814" y="15865"/>
                    <a:pt x="19069" y="15478"/>
                    <a:pt x="19285" y="15072"/>
                  </a:cubicBezTo>
                  <a:cubicBezTo>
                    <a:pt x="19302" y="15073"/>
                    <a:pt x="19319" y="15074"/>
                    <a:pt x="19335" y="15074"/>
                  </a:cubicBezTo>
                  <a:cubicBezTo>
                    <a:pt x="19695" y="15074"/>
                    <a:pt x="19840" y="14785"/>
                    <a:pt x="20517" y="14785"/>
                  </a:cubicBezTo>
                  <a:cubicBezTo>
                    <a:pt x="20627" y="14785"/>
                    <a:pt x="20750" y="14792"/>
                    <a:pt x="20891" y="14810"/>
                  </a:cubicBezTo>
                  <a:cubicBezTo>
                    <a:pt x="21829" y="14931"/>
                    <a:pt x="22528" y="15244"/>
                    <a:pt x="22841" y="15244"/>
                  </a:cubicBezTo>
                  <a:cubicBezTo>
                    <a:pt x="22919" y="15244"/>
                    <a:pt x="22973" y="15224"/>
                    <a:pt x="23001" y="15177"/>
                  </a:cubicBezTo>
                  <a:cubicBezTo>
                    <a:pt x="23138" y="14935"/>
                    <a:pt x="22686" y="14122"/>
                    <a:pt x="21998" y="13762"/>
                  </a:cubicBezTo>
                  <a:lnTo>
                    <a:pt x="22044" y="13735"/>
                  </a:lnTo>
                  <a:lnTo>
                    <a:pt x="22083" y="13709"/>
                  </a:lnTo>
                  <a:lnTo>
                    <a:pt x="22136" y="13683"/>
                  </a:lnTo>
                  <a:lnTo>
                    <a:pt x="22142" y="13683"/>
                  </a:lnTo>
                  <a:lnTo>
                    <a:pt x="22195" y="13644"/>
                  </a:lnTo>
                  <a:lnTo>
                    <a:pt x="22208" y="13637"/>
                  </a:lnTo>
                  <a:lnTo>
                    <a:pt x="22273" y="13591"/>
                  </a:lnTo>
                  <a:lnTo>
                    <a:pt x="22287" y="13585"/>
                  </a:lnTo>
                  <a:lnTo>
                    <a:pt x="22352" y="13532"/>
                  </a:lnTo>
                  <a:lnTo>
                    <a:pt x="22365" y="13526"/>
                  </a:lnTo>
                  <a:lnTo>
                    <a:pt x="22437" y="13473"/>
                  </a:lnTo>
                  <a:lnTo>
                    <a:pt x="22450" y="13460"/>
                  </a:lnTo>
                  <a:lnTo>
                    <a:pt x="22529" y="13395"/>
                  </a:lnTo>
                  <a:lnTo>
                    <a:pt x="22549" y="13375"/>
                  </a:lnTo>
                  <a:cubicBezTo>
                    <a:pt x="22575" y="13355"/>
                    <a:pt x="22601" y="13329"/>
                    <a:pt x="22634" y="13303"/>
                  </a:cubicBezTo>
                  <a:lnTo>
                    <a:pt x="22647" y="13283"/>
                  </a:lnTo>
                  <a:cubicBezTo>
                    <a:pt x="22673" y="13264"/>
                    <a:pt x="22699" y="13237"/>
                    <a:pt x="22732" y="13211"/>
                  </a:cubicBezTo>
                  <a:lnTo>
                    <a:pt x="22745" y="13198"/>
                  </a:lnTo>
                  <a:lnTo>
                    <a:pt x="22830" y="13106"/>
                  </a:lnTo>
                  <a:lnTo>
                    <a:pt x="22850" y="13080"/>
                  </a:lnTo>
                  <a:lnTo>
                    <a:pt x="22935" y="12982"/>
                  </a:lnTo>
                  <a:lnTo>
                    <a:pt x="22955" y="12962"/>
                  </a:lnTo>
                  <a:cubicBezTo>
                    <a:pt x="22988" y="12923"/>
                    <a:pt x="23014" y="12890"/>
                    <a:pt x="23047" y="12851"/>
                  </a:cubicBezTo>
                  <a:lnTo>
                    <a:pt x="23060" y="12838"/>
                  </a:lnTo>
                  <a:cubicBezTo>
                    <a:pt x="23086" y="12798"/>
                    <a:pt x="23112" y="12759"/>
                    <a:pt x="23138" y="12720"/>
                  </a:cubicBezTo>
                  <a:cubicBezTo>
                    <a:pt x="23145" y="12713"/>
                    <a:pt x="23145" y="12707"/>
                    <a:pt x="23152" y="12700"/>
                  </a:cubicBezTo>
                  <a:cubicBezTo>
                    <a:pt x="23178" y="12661"/>
                    <a:pt x="23211" y="12615"/>
                    <a:pt x="23237" y="12569"/>
                  </a:cubicBezTo>
                  <a:cubicBezTo>
                    <a:pt x="23237" y="12562"/>
                    <a:pt x="23243" y="12549"/>
                    <a:pt x="23250" y="12543"/>
                  </a:cubicBezTo>
                  <a:cubicBezTo>
                    <a:pt x="23276" y="12497"/>
                    <a:pt x="23302" y="12451"/>
                    <a:pt x="23335" y="12399"/>
                  </a:cubicBezTo>
                  <a:cubicBezTo>
                    <a:pt x="23335" y="12392"/>
                    <a:pt x="23342" y="12386"/>
                    <a:pt x="23348" y="12379"/>
                  </a:cubicBezTo>
                  <a:cubicBezTo>
                    <a:pt x="23374" y="12327"/>
                    <a:pt x="23401" y="12274"/>
                    <a:pt x="23427" y="12222"/>
                  </a:cubicBezTo>
                  <a:cubicBezTo>
                    <a:pt x="23845" y="11343"/>
                    <a:pt x="23840" y="10603"/>
                    <a:pt x="23385" y="10603"/>
                  </a:cubicBezTo>
                  <a:cubicBezTo>
                    <a:pt x="23263" y="10603"/>
                    <a:pt x="23109" y="10656"/>
                    <a:pt x="22922" y="10774"/>
                  </a:cubicBezTo>
                  <a:cubicBezTo>
                    <a:pt x="22441" y="11080"/>
                    <a:pt x="21852" y="11335"/>
                    <a:pt x="21220" y="11335"/>
                  </a:cubicBezTo>
                  <a:cubicBezTo>
                    <a:pt x="20692" y="11335"/>
                    <a:pt x="20133" y="11156"/>
                    <a:pt x="19580" y="10682"/>
                  </a:cubicBezTo>
                  <a:cubicBezTo>
                    <a:pt x="19384" y="9764"/>
                    <a:pt x="18912" y="8926"/>
                    <a:pt x="18224" y="8290"/>
                  </a:cubicBezTo>
                  <a:cubicBezTo>
                    <a:pt x="19207" y="8087"/>
                    <a:pt x="18912" y="6986"/>
                    <a:pt x="18650" y="6698"/>
                  </a:cubicBezTo>
                  <a:cubicBezTo>
                    <a:pt x="18604" y="6645"/>
                    <a:pt x="18447" y="6606"/>
                    <a:pt x="18217" y="6573"/>
                  </a:cubicBezTo>
                  <a:cubicBezTo>
                    <a:pt x="18211" y="6160"/>
                    <a:pt x="18178" y="5747"/>
                    <a:pt x="18125" y="5341"/>
                  </a:cubicBezTo>
                  <a:cubicBezTo>
                    <a:pt x="18073" y="4981"/>
                    <a:pt x="17994" y="4627"/>
                    <a:pt x="17890" y="4280"/>
                  </a:cubicBezTo>
                  <a:cubicBezTo>
                    <a:pt x="17765" y="3854"/>
                    <a:pt x="17582" y="3447"/>
                    <a:pt x="17352" y="3074"/>
                  </a:cubicBezTo>
                  <a:cubicBezTo>
                    <a:pt x="16808" y="2189"/>
                    <a:pt x="15917" y="1580"/>
                    <a:pt x="14895" y="1396"/>
                  </a:cubicBezTo>
                  <a:lnTo>
                    <a:pt x="15373" y="1134"/>
                  </a:lnTo>
                  <a:lnTo>
                    <a:pt x="15019" y="656"/>
                  </a:lnTo>
                  <a:lnTo>
                    <a:pt x="14325" y="1324"/>
                  </a:lnTo>
                  <a:lnTo>
                    <a:pt x="15065" y="427"/>
                  </a:lnTo>
                  <a:lnTo>
                    <a:pt x="14594" y="125"/>
                  </a:lnTo>
                  <a:lnTo>
                    <a:pt x="14600" y="99"/>
                  </a:lnTo>
                  <a:lnTo>
                    <a:pt x="14148" y="47"/>
                  </a:lnTo>
                  <a:lnTo>
                    <a:pt x="14154" y="1"/>
                  </a:ln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flipH="1">
              <a:off x="3248052" y="3336901"/>
              <a:ext cx="1048425" cy="1008647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0"/>
                  </a:moveTo>
                  <a:cubicBezTo>
                    <a:pt x="11923" y="0"/>
                    <a:pt x="10071" y="561"/>
                    <a:pt x="9082" y="2706"/>
                  </a:cubicBezTo>
                  <a:cubicBezTo>
                    <a:pt x="7562" y="5982"/>
                    <a:pt x="9436" y="8485"/>
                    <a:pt x="9738" y="8839"/>
                  </a:cubicBezTo>
                  <a:cubicBezTo>
                    <a:pt x="10563" y="9914"/>
                    <a:pt x="10740" y="10792"/>
                    <a:pt x="10137" y="11559"/>
                  </a:cubicBezTo>
                  <a:cubicBezTo>
                    <a:pt x="9557" y="12294"/>
                    <a:pt x="8605" y="12603"/>
                    <a:pt x="7474" y="12603"/>
                  </a:cubicBezTo>
                  <a:cubicBezTo>
                    <a:pt x="6742" y="12603"/>
                    <a:pt x="5934" y="12473"/>
                    <a:pt x="5105" y="12247"/>
                  </a:cubicBezTo>
                  <a:cubicBezTo>
                    <a:pt x="3001" y="11670"/>
                    <a:pt x="2654" y="11211"/>
                    <a:pt x="2182" y="10759"/>
                  </a:cubicBezTo>
                  <a:cubicBezTo>
                    <a:pt x="1946" y="10535"/>
                    <a:pt x="1727" y="10416"/>
                    <a:pt x="1528" y="10416"/>
                  </a:cubicBezTo>
                  <a:cubicBezTo>
                    <a:pt x="854" y="10416"/>
                    <a:pt x="400" y="11766"/>
                    <a:pt x="223" y="14927"/>
                  </a:cubicBezTo>
                  <a:cubicBezTo>
                    <a:pt x="0" y="18950"/>
                    <a:pt x="1049" y="21447"/>
                    <a:pt x="4377" y="22993"/>
                  </a:cubicBezTo>
                  <a:cubicBezTo>
                    <a:pt x="6242" y="23857"/>
                    <a:pt x="9292" y="24164"/>
                    <a:pt x="12397" y="24164"/>
                  </a:cubicBezTo>
                  <a:cubicBezTo>
                    <a:pt x="14825" y="24164"/>
                    <a:pt x="17287" y="23977"/>
                    <a:pt x="19239" y="23721"/>
                  </a:cubicBezTo>
                  <a:cubicBezTo>
                    <a:pt x="24043" y="23085"/>
                    <a:pt x="25117" y="20090"/>
                    <a:pt x="24672" y="17371"/>
                  </a:cubicBezTo>
                  <a:cubicBezTo>
                    <a:pt x="24324" y="15287"/>
                    <a:pt x="22057" y="13479"/>
                    <a:pt x="20039" y="12555"/>
                  </a:cubicBezTo>
                  <a:cubicBezTo>
                    <a:pt x="18820" y="11998"/>
                    <a:pt x="18328" y="11395"/>
                    <a:pt x="18230" y="10772"/>
                  </a:cubicBezTo>
                  <a:cubicBezTo>
                    <a:pt x="18152" y="10287"/>
                    <a:pt x="18374" y="9842"/>
                    <a:pt x="18519" y="9625"/>
                  </a:cubicBezTo>
                  <a:cubicBezTo>
                    <a:pt x="20137" y="7647"/>
                    <a:pt x="19927" y="5910"/>
                    <a:pt x="19600" y="4154"/>
                  </a:cubicBezTo>
                  <a:cubicBezTo>
                    <a:pt x="19383" y="3033"/>
                    <a:pt x="18748" y="2031"/>
                    <a:pt x="17824" y="1369"/>
                  </a:cubicBezTo>
                  <a:cubicBezTo>
                    <a:pt x="17824" y="1369"/>
                    <a:pt x="16808" y="130"/>
                    <a:pt x="14292" y="12"/>
                  </a:cubicBezTo>
                  <a:cubicBezTo>
                    <a:pt x="14128" y="5"/>
                    <a:pt x="13963" y="0"/>
                    <a:pt x="13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flipH="1">
              <a:off x="3596234" y="3355726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flipH="1">
              <a:off x="3301089" y="3503697"/>
              <a:ext cx="224603" cy="193799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89" y="735"/>
                    <a:pt x="2754" y="735"/>
                  </a:cubicBezTo>
                  <a:cubicBezTo>
                    <a:pt x="2225" y="735"/>
                    <a:pt x="1665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1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flipH="1">
              <a:off x="3530035" y="3449977"/>
              <a:ext cx="69789" cy="94124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35" y="0"/>
                  </a:moveTo>
                  <a:cubicBezTo>
                    <a:pt x="596" y="0"/>
                    <a:pt x="556" y="5"/>
                    <a:pt x="518" y="16"/>
                  </a:cubicBezTo>
                  <a:cubicBezTo>
                    <a:pt x="151" y="121"/>
                    <a:pt x="0" y="698"/>
                    <a:pt x="171" y="1314"/>
                  </a:cubicBezTo>
                  <a:cubicBezTo>
                    <a:pt x="329" y="1865"/>
                    <a:pt x="692" y="2254"/>
                    <a:pt x="1030" y="2254"/>
                  </a:cubicBezTo>
                  <a:cubicBezTo>
                    <a:pt x="1070" y="2254"/>
                    <a:pt x="1109" y="2249"/>
                    <a:pt x="1147" y="2238"/>
                  </a:cubicBezTo>
                  <a:cubicBezTo>
                    <a:pt x="1514" y="2133"/>
                    <a:pt x="1671" y="1556"/>
                    <a:pt x="1494" y="940"/>
                  </a:cubicBezTo>
                  <a:cubicBezTo>
                    <a:pt x="1342" y="389"/>
                    <a:pt x="974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flipH="1">
              <a:off x="3539342" y="3461957"/>
              <a:ext cx="47625" cy="68746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89" y="1"/>
                    <a:pt x="365" y="4"/>
                    <a:pt x="341" y="11"/>
                  </a:cubicBezTo>
                  <a:cubicBezTo>
                    <a:pt x="92" y="77"/>
                    <a:pt x="0" y="503"/>
                    <a:pt x="125" y="948"/>
                  </a:cubicBezTo>
                  <a:cubicBezTo>
                    <a:pt x="237" y="1356"/>
                    <a:pt x="499" y="1647"/>
                    <a:pt x="727" y="1647"/>
                  </a:cubicBezTo>
                  <a:cubicBezTo>
                    <a:pt x="752" y="1647"/>
                    <a:pt x="776" y="1643"/>
                    <a:pt x="800" y="1636"/>
                  </a:cubicBezTo>
                  <a:cubicBezTo>
                    <a:pt x="1042" y="1571"/>
                    <a:pt x="1140" y="1151"/>
                    <a:pt x="1009" y="699"/>
                  </a:cubicBezTo>
                  <a:cubicBezTo>
                    <a:pt x="897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flipH="1">
              <a:off x="3566139" y="3471682"/>
              <a:ext cx="14275" cy="12188"/>
            </a:xfrm>
            <a:custGeom>
              <a:avLst/>
              <a:gdLst/>
              <a:ahLst/>
              <a:cxnLst/>
              <a:rect l="l" t="t" r="r" b="b"/>
              <a:pathLst>
                <a:path w="342" h="292" extrusionOk="0">
                  <a:moveTo>
                    <a:pt x="191" y="1"/>
                  </a:moveTo>
                  <a:cubicBezTo>
                    <a:pt x="66" y="7"/>
                    <a:pt x="1" y="165"/>
                    <a:pt x="99" y="250"/>
                  </a:cubicBezTo>
                  <a:cubicBezTo>
                    <a:pt x="128" y="279"/>
                    <a:pt x="162" y="291"/>
                    <a:pt x="196" y="291"/>
                  </a:cubicBezTo>
                  <a:cubicBezTo>
                    <a:pt x="270" y="291"/>
                    <a:pt x="341" y="231"/>
                    <a:pt x="341" y="145"/>
                  </a:cubicBezTo>
                  <a:cubicBezTo>
                    <a:pt x="335" y="66"/>
                    <a:pt x="269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flipH="1">
              <a:off x="3655049" y="3062790"/>
              <a:ext cx="123133" cy="77428"/>
            </a:xfrm>
            <a:custGeom>
              <a:avLst/>
              <a:gdLst/>
              <a:ahLst/>
              <a:cxnLst/>
              <a:rect l="l" t="t" r="r" b="b"/>
              <a:pathLst>
                <a:path w="2950" h="1855" extrusionOk="0">
                  <a:moveTo>
                    <a:pt x="1338" y="1416"/>
                  </a:moveTo>
                  <a:lnTo>
                    <a:pt x="1383" y="1481"/>
                  </a:lnTo>
                  <a:lnTo>
                    <a:pt x="1370" y="1521"/>
                  </a:lnTo>
                  <a:lnTo>
                    <a:pt x="1338" y="1494"/>
                  </a:lnTo>
                  <a:lnTo>
                    <a:pt x="1338" y="1416"/>
                  </a:lnTo>
                  <a:close/>
                  <a:moveTo>
                    <a:pt x="1639" y="1514"/>
                  </a:moveTo>
                  <a:lnTo>
                    <a:pt x="1665" y="1521"/>
                  </a:lnTo>
                  <a:lnTo>
                    <a:pt x="1646" y="1540"/>
                  </a:lnTo>
                  <a:lnTo>
                    <a:pt x="1639" y="1514"/>
                  </a:lnTo>
                  <a:close/>
                  <a:moveTo>
                    <a:pt x="1639" y="1547"/>
                  </a:moveTo>
                  <a:lnTo>
                    <a:pt x="1593" y="1599"/>
                  </a:lnTo>
                  <a:lnTo>
                    <a:pt x="1613" y="1553"/>
                  </a:lnTo>
                  <a:lnTo>
                    <a:pt x="1639" y="1547"/>
                  </a:lnTo>
                  <a:close/>
                  <a:moveTo>
                    <a:pt x="1587" y="0"/>
                  </a:moveTo>
                  <a:lnTo>
                    <a:pt x="1593" y="610"/>
                  </a:lnTo>
                  <a:lnTo>
                    <a:pt x="1488" y="1049"/>
                  </a:lnTo>
                  <a:lnTo>
                    <a:pt x="1338" y="577"/>
                  </a:lnTo>
                  <a:lnTo>
                    <a:pt x="1338" y="118"/>
                  </a:lnTo>
                  <a:lnTo>
                    <a:pt x="1200" y="138"/>
                  </a:lnTo>
                  <a:lnTo>
                    <a:pt x="1180" y="73"/>
                  </a:lnTo>
                  <a:lnTo>
                    <a:pt x="971" y="171"/>
                  </a:lnTo>
                  <a:lnTo>
                    <a:pt x="748" y="204"/>
                  </a:lnTo>
                  <a:lnTo>
                    <a:pt x="768" y="269"/>
                  </a:lnTo>
                  <a:lnTo>
                    <a:pt x="636" y="328"/>
                  </a:lnTo>
                  <a:lnTo>
                    <a:pt x="879" y="702"/>
                  </a:lnTo>
                  <a:lnTo>
                    <a:pt x="1010" y="1187"/>
                  </a:lnTo>
                  <a:lnTo>
                    <a:pt x="1010" y="1187"/>
                  </a:lnTo>
                  <a:lnTo>
                    <a:pt x="355" y="564"/>
                  </a:lnTo>
                  <a:lnTo>
                    <a:pt x="1" y="1049"/>
                  </a:lnTo>
                  <a:lnTo>
                    <a:pt x="1324" y="1763"/>
                  </a:lnTo>
                  <a:lnTo>
                    <a:pt x="1436" y="1671"/>
                  </a:lnTo>
                  <a:lnTo>
                    <a:pt x="1515" y="1730"/>
                  </a:lnTo>
                  <a:lnTo>
                    <a:pt x="1534" y="1698"/>
                  </a:lnTo>
                  <a:lnTo>
                    <a:pt x="1600" y="1855"/>
                  </a:lnTo>
                  <a:lnTo>
                    <a:pt x="2950" y="1095"/>
                  </a:lnTo>
                  <a:lnTo>
                    <a:pt x="2602" y="623"/>
                  </a:lnTo>
                  <a:lnTo>
                    <a:pt x="1855" y="1344"/>
                  </a:lnTo>
                  <a:lnTo>
                    <a:pt x="1967" y="918"/>
                  </a:lnTo>
                  <a:lnTo>
                    <a:pt x="2262" y="374"/>
                  </a:lnTo>
                  <a:lnTo>
                    <a:pt x="2117" y="315"/>
                  </a:lnTo>
                  <a:lnTo>
                    <a:pt x="2183" y="73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flipH="1">
              <a:off x="3667612" y="3061412"/>
              <a:ext cx="62944" cy="67619"/>
            </a:xfrm>
            <a:custGeom>
              <a:avLst/>
              <a:gdLst/>
              <a:ahLst/>
              <a:cxnLst/>
              <a:rect l="l" t="t" r="r" b="b"/>
              <a:pathLst>
                <a:path w="1508" h="1620" extrusionOk="0">
                  <a:moveTo>
                    <a:pt x="0" y="1"/>
                  </a:moveTo>
                  <a:lnTo>
                    <a:pt x="197" y="1488"/>
                  </a:lnTo>
                  <a:lnTo>
                    <a:pt x="400" y="1541"/>
                  </a:lnTo>
                  <a:lnTo>
                    <a:pt x="400" y="1501"/>
                  </a:lnTo>
                  <a:lnTo>
                    <a:pt x="518" y="1619"/>
                  </a:lnTo>
                  <a:lnTo>
                    <a:pt x="1507" y="427"/>
                  </a:lnTo>
                  <a:lnTo>
                    <a:pt x="1003" y="106"/>
                  </a:lnTo>
                  <a:lnTo>
                    <a:pt x="419" y="13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flipH="1">
              <a:off x="3721791" y="3065503"/>
              <a:ext cx="45455" cy="62443"/>
            </a:xfrm>
            <a:custGeom>
              <a:avLst/>
              <a:gdLst/>
              <a:ahLst/>
              <a:cxnLst/>
              <a:rect l="l" t="t" r="r" b="b"/>
              <a:pathLst>
                <a:path w="1089" h="1496" extrusionOk="0">
                  <a:moveTo>
                    <a:pt x="519" y="1"/>
                  </a:moveTo>
                  <a:lnTo>
                    <a:pt x="1" y="289"/>
                  </a:lnTo>
                  <a:lnTo>
                    <a:pt x="892" y="1495"/>
                  </a:lnTo>
                  <a:lnTo>
                    <a:pt x="1089" y="1443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flipH="1">
              <a:off x="3535800" y="3116385"/>
              <a:ext cx="350699" cy="229278"/>
            </a:xfrm>
            <a:custGeom>
              <a:avLst/>
              <a:gdLst/>
              <a:ahLst/>
              <a:cxnLst/>
              <a:rect l="l" t="t" r="r" b="b"/>
              <a:pathLst>
                <a:path w="8402" h="5493" extrusionOk="0">
                  <a:moveTo>
                    <a:pt x="4195" y="1"/>
                  </a:moveTo>
                  <a:cubicBezTo>
                    <a:pt x="3887" y="1"/>
                    <a:pt x="3579" y="34"/>
                    <a:pt x="3277" y="93"/>
                  </a:cubicBezTo>
                  <a:cubicBezTo>
                    <a:pt x="2190" y="296"/>
                    <a:pt x="1252" y="990"/>
                    <a:pt x="741" y="1973"/>
                  </a:cubicBezTo>
                  <a:cubicBezTo>
                    <a:pt x="499" y="2419"/>
                    <a:pt x="315" y="2897"/>
                    <a:pt x="211" y="3395"/>
                  </a:cubicBezTo>
                  <a:cubicBezTo>
                    <a:pt x="145" y="3677"/>
                    <a:pt x="99" y="3965"/>
                    <a:pt x="66" y="4254"/>
                  </a:cubicBezTo>
                  <a:cubicBezTo>
                    <a:pt x="27" y="4562"/>
                    <a:pt x="7" y="4896"/>
                    <a:pt x="1" y="5250"/>
                  </a:cubicBezTo>
                  <a:lnTo>
                    <a:pt x="1" y="5492"/>
                  </a:lnTo>
                  <a:lnTo>
                    <a:pt x="8402" y="5492"/>
                  </a:lnTo>
                  <a:cubicBezTo>
                    <a:pt x="8402" y="5413"/>
                    <a:pt x="8402" y="5328"/>
                    <a:pt x="8395" y="5256"/>
                  </a:cubicBezTo>
                  <a:cubicBezTo>
                    <a:pt x="8389" y="4843"/>
                    <a:pt x="8356" y="4437"/>
                    <a:pt x="8297" y="4031"/>
                  </a:cubicBezTo>
                  <a:cubicBezTo>
                    <a:pt x="8251" y="3670"/>
                    <a:pt x="8172" y="3310"/>
                    <a:pt x="8067" y="2963"/>
                  </a:cubicBezTo>
                  <a:cubicBezTo>
                    <a:pt x="7943" y="2537"/>
                    <a:pt x="7759" y="2137"/>
                    <a:pt x="7530" y="1757"/>
                  </a:cubicBezTo>
                  <a:cubicBezTo>
                    <a:pt x="6836" y="650"/>
                    <a:pt x="5813" y="184"/>
                    <a:pt x="4870" y="47"/>
                  </a:cubicBezTo>
                  <a:cubicBezTo>
                    <a:pt x="4647" y="14"/>
                    <a:pt x="4424" y="1"/>
                    <a:pt x="4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flipH="1">
              <a:off x="3494228" y="3328386"/>
              <a:ext cx="434931" cy="85984"/>
            </a:xfrm>
            <a:custGeom>
              <a:avLst/>
              <a:gdLst/>
              <a:ahLst/>
              <a:cxnLst/>
              <a:rect l="l" t="t" r="r" b="b"/>
              <a:pathLst>
                <a:path w="10420" h="2060" extrusionOk="0">
                  <a:moveTo>
                    <a:pt x="5210" y="0"/>
                  </a:moveTo>
                  <a:cubicBezTo>
                    <a:pt x="5210" y="0"/>
                    <a:pt x="826" y="0"/>
                    <a:pt x="564" y="295"/>
                  </a:cubicBezTo>
                  <a:cubicBezTo>
                    <a:pt x="296" y="590"/>
                    <a:pt x="1" y="1697"/>
                    <a:pt x="1003" y="1894"/>
                  </a:cubicBezTo>
                  <a:cubicBezTo>
                    <a:pt x="1760" y="2041"/>
                    <a:pt x="3748" y="2060"/>
                    <a:pt x="4695" y="2060"/>
                  </a:cubicBezTo>
                  <a:cubicBezTo>
                    <a:pt x="5010" y="2060"/>
                    <a:pt x="5210" y="2058"/>
                    <a:pt x="5210" y="2058"/>
                  </a:cubicBezTo>
                  <a:cubicBezTo>
                    <a:pt x="5210" y="2058"/>
                    <a:pt x="5410" y="2060"/>
                    <a:pt x="5725" y="2060"/>
                  </a:cubicBezTo>
                  <a:cubicBezTo>
                    <a:pt x="6669" y="2060"/>
                    <a:pt x="8654" y="2041"/>
                    <a:pt x="9411" y="1894"/>
                  </a:cubicBezTo>
                  <a:cubicBezTo>
                    <a:pt x="10420" y="1697"/>
                    <a:pt x="10118" y="590"/>
                    <a:pt x="9856" y="295"/>
                  </a:cubicBezTo>
                  <a:cubicBezTo>
                    <a:pt x="9587" y="0"/>
                    <a:pt x="5210" y="0"/>
                    <a:pt x="5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flipH="1">
              <a:off x="3883452" y="3345876"/>
              <a:ext cx="13691" cy="50631"/>
            </a:xfrm>
            <a:custGeom>
              <a:avLst/>
              <a:gdLst/>
              <a:ahLst/>
              <a:cxnLst/>
              <a:rect l="l" t="t" r="r" b="b"/>
              <a:pathLst>
                <a:path w="328" h="1213" extrusionOk="0">
                  <a:moveTo>
                    <a:pt x="321" y="1"/>
                  </a:moveTo>
                  <a:lnTo>
                    <a:pt x="33" y="73"/>
                  </a:lnTo>
                  <a:lnTo>
                    <a:pt x="0" y="1180"/>
                  </a:lnTo>
                  <a:lnTo>
                    <a:pt x="328" y="1213"/>
                  </a:lnTo>
                  <a:lnTo>
                    <a:pt x="328" y="121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flipH="1">
              <a:off x="3853900" y="3342328"/>
              <a:ext cx="13440" cy="55306"/>
            </a:xfrm>
            <a:custGeom>
              <a:avLst/>
              <a:gdLst/>
              <a:ahLst/>
              <a:cxnLst/>
              <a:rect l="l" t="t" r="r" b="b"/>
              <a:pathLst>
                <a:path w="322" h="1325" extrusionOk="0">
                  <a:moveTo>
                    <a:pt x="322" y="0"/>
                  </a:moveTo>
                  <a:lnTo>
                    <a:pt x="1" y="33"/>
                  </a:lnTo>
                  <a:lnTo>
                    <a:pt x="60" y="1265"/>
                  </a:lnTo>
                  <a:lnTo>
                    <a:pt x="263" y="132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flipH="1">
              <a:off x="3826560" y="3342328"/>
              <a:ext cx="13691" cy="55306"/>
            </a:xfrm>
            <a:custGeom>
              <a:avLst/>
              <a:gdLst/>
              <a:ahLst/>
              <a:cxnLst/>
              <a:rect l="l" t="t" r="r" b="b"/>
              <a:pathLst>
                <a:path w="328" h="1325" extrusionOk="0">
                  <a:moveTo>
                    <a:pt x="0" y="0"/>
                  </a:moveTo>
                  <a:lnTo>
                    <a:pt x="59" y="1324"/>
                  </a:lnTo>
                  <a:lnTo>
                    <a:pt x="328" y="132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flipH="1">
              <a:off x="3795630" y="3341242"/>
              <a:ext cx="16195" cy="56391"/>
            </a:xfrm>
            <a:custGeom>
              <a:avLst/>
              <a:gdLst/>
              <a:ahLst/>
              <a:cxnLst/>
              <a:rect l="l" t="t" r="r" b="b"/>
              <a:pathLst>
                <a:path w="388" h="1351" extrusionOk="0">
                  <a:moveTo>
                    <a:pt x="1" y="0"/>
                  </a:moveTo>
                  <a:lnTo>
                    <a:pt x="86" y="1350"/>
                  </a:lnTo>
                  <a:lnTo>
                    <a:pt x="387" y="135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flipH="1">
              <a:off x="3768540" y="3341242"/>
              <a:ext cx="12355" cy="59104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0" y="0"/>
                  </a:moveTo>
                  <a:lnTo>
                    <a:pt x="0" y="1350"/>
                  </a:lnTo>
                  <a:lnTo>
                    <a:pt x="295" y="1416"/>
                  </a:lnTo>
                  <a:lnTo>
                    <a:pt x="295" y="14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flipH="1">
              <a:off x="3737652" y="3341242"/>
              <a:ext cx="12355" cy="59104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1" y="0"/>
                  </a:moveTo>
                  <a:lnTo>
                    <a:pt x="1" y="1350"/>
                  </a:lnTo>
                  <a:lnTo>
                    <a:pt x="296" y="1416"/>
                  </a:lnTo>
                  <a:lnTo>
                    <a:pt x="296" y="141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flipH="1">
              <a:off x="3705637" y="3341242"/>
              <a:ext cx="12355" cy="59104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0" y="0"/>
                  </a:moveTo>
                  <a:lnTo>
                    <a:pt x="0" y="1350"/>
                  </a:lnTo>
                  <a:lnTo>
                    <a:pt x="295" y="1416"/>
                  </a:lnTo>
                  <a:lnTo>
                    <a:pt x="295" y="14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flipH="1">
              <a:off x="3674749" y="3341242"/>
              <a:ext cx="12355" cy="59104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1" y="0"/>
                  </a:moveTo>
                  <a:lnTo>
                    <a:pt x="1" y="1350"/>
                  </a:lnTo>
                  <a:lnTo>
                    <a:pt x="296" y="1416"/>
                  </a:lnTo>
                  <a:lnTo>
                    <a:pt x="296" y="141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flipH="1">
              <a:off x="3526486" y="3345876"/>
              <a:ext cx="13732" cy="50631"/>
            </a:xfrm>
            <a:custGeom>
              <a:avLst/>
              <a:gdLst/>
              <a:ahLst/>
              <a:cxnLst/>
              <a:rect l="l" t="t" r="r" b="b"/>
              <a:pathLst>
                <a:path w="329" h="1213" extrusionOk="0">
                  <a:moveTo>
                    <a:pt x="14" y="1"/>
                  </a:moveTo>
                  <a:lnTo>
                    <a:pt x="1" y="1213"/>
                  </a:lnTo>
                  <a:lnTo>
                    <a:pt x="328" y="1180"/>
                  </a:lnTo>
                  <a:lnTo>
                    <a:pt x="302" y="7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flipH="1">
              <a:off x="3556038" y="3342328"/>
              <a:ext cx="13691" cy="55306"/>
            </a:xfrm>
            <a:custGeom>
              <a:avLst/>
              <a:gdLst/>
              <a:ahLst/>
              <a:cxnLst/>
              <a:rect l="l" t="t" r="r" b="b"/>
              <a:pathLst>
                <a:path w="328" h="1325" extrusionOk="0">
                  <a:moveTo>
                    <a:pt x="0" y="0"/>
                  </a:moveTo>
                  <a:lnTo>
                    <a:pt x="59" y="1324"/>
                  </a:lnTo>
                  <a:lnTo>
                    <a:pt x="269" y="1265"/>
                  </a:lnTo>
                  <a:lnTo>
                    <a:pt x="32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flipH="1">
              <a:off x="3583378" y="3342328"/>
              <a:ext cx="13440" cy="55306"/>
            </a:xfrm>
            <a:custGeom>
              <a:avLst/>
              <a:gdLst/>
              <a:ahLst/>
              <a:cxnLst/>
              <a:rect l="l" t="t" r="r" b="b"/>
              <a:pathLst>
                <a:path w="322" h="1325" extrusionOk="0">
                  <a:moveTo>
                    <a:pt x="0" y="0"/>
                  </a:moveTo>
                  <a:lnTo>
                    <a:pt x="0" y="1324"/>
                  </a:lnTo>
                  <a:lnTo>
                    <a:pt x="262" y="132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flipH="1">
              <a:off x="3611846" y="3341242"/>
              <a:ext cx="15903" cy="56391"/>
            </a:xfrm>
            <a:custGeom>
              <a:avLst/>
              <a:gdLst/>
              <a:ahLst/>
              <a:cxnLst/>
              <a:rect l="l" t="t" r="r" b="b"/>
              <a:pathLst>
                <a:path w="381" h="1351" extrusionOk="0">
                  <a:moveTo>
                    <a:pt x="27" y="0"/>
                  </a:moveTo>
                  <a:lnTo>
                    <a:pt x="1" y="1350"/>
                  </a:lnTo>
                  <a:lnTo>
                    <a:pt x="296" y="135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flipH="1">
              <a:off x="3642441" y="3341242"/>
              <a:ext cx="12647" cy="59104"/>
            </a:xfrm>
            <a:custGeom>
              <a:avLst/>
              <a:gdLst/>
              <a:ahLst/>
              <a:cxnLst/>
              <a:rect l="l" t="t" r="r" b="b"/>
              <a:pathLst>
                <a:path w="303" h="1416" extrusionOk="0">
                  <a:moveTo>
                    <a:pt x="60" y="0"/>
                  </a:moveTo>
                  <a:lnTo>
                    <a:pt x="1" y="1416"/>
                  </a:lnTo>
                  <a:lnTo>
                    <a:pt x="1" y="1416"/>
                  </a:lnTo>
                  <a:lnTo>
                    <a:pt x="302" y="135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flipH="1">
              <a:off x="3571904" y="3116343"/>
              <a:ext cx="283665" cy="96378"/>
            </a:xfrm>
            <a:custGeom>
              <a:avLst/>
              <a:gdLst/>
              <a:ahLst/>
              <a:cxnLst/>
              <a:rect l="l" t="t" r="r" b="b"/>
              <a:pathLst>
                <a:path w="6796" h="2309" extrusionOk="0">
                  <a:moveTo>
                    <a:pt x="3547" y="1"/>
                  </a:moveTo>
                  <a:cubicBezTo>
                    <a:pt x="3518" y="1"/>
                    <a:pt x="3489" y="1"/>
                    <a:pt x="3460" y="2"/>
                  </a:cubicBezTo>
                  <a:cubicBezTo>
                    <a:pt x="3434" y="1"/>
                    <a:pt x="3408" y="1"/>
                    <a:pt x="3382" y="1"/>
                  </a:cubicBezTo>
                  <a:cubicBezTo>
                    <a:pt x="3100" y="1"/>
                    <a:pt x="2819" y="33"/>
                    <a:pt x="2543" y="87"/>
                  </a:cubicBezTo>
                  <a:cubicBezTo>
                    <a:pt x="1449" y="297"/>
                    <a:pt x="518" y="991"/>
                    <a:pt x="0" y="1968"/>
                  </a:cubicBezTo>
                  <a:lnTo>
                    <a:pt x="1160" y="1463"/>
                  </a:lnTo>
                  <a:lnTo>
                    <a:pt x="2798" y="2308"/>
                  </a:lnTo>
                  <a:lnTo>
                    <a:pt x="4037" y="1509"/>
                  </a:lnTo>
                  <a:lnTo>
                    <a:pt x="5577" y="2308"/>
                  </a:lnTo>
                  <a:lnTo>
                    <a:pt x="6796" y="1758"/>
                  </a:lnTo>
                  <a:cubicBezTo>
                    <a:pt x="6095" y="651"/>
                    <a:pt x="5079" y="185"/>
                    <a:pt x="4129" y="48"/>
                  </a:cubicBezTo>
                  <a:cubicBezTo>
                    <a:pt x="3935" y="19"/>
                    <a:pt x="3741" y="1"/>
                    <a:pt x="3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flipH="1">
              <a:off x="3539640" y="3235388"/>
              <a:ext cx="344105" cy="72502"/>
            </a:xfrm>
            <a:custGeom>
              <a:avLst/>
              <a:gdLst/>
              <a:ahLst/>
              <a:cxnLst/>
              <a:rect l="l" t="t" r="r" b="b"/>
              <a:pathLst>
                <a:path w="8244" h="1737" extrusionOk="0">
                  <a:moveTo>
                    <a:pt x="1534" y="0"/>
                  </a:moveTo>
                  <a:lnTo>
                    <a:pt x="145" y="544"/>
                  </a:lnTo>
                  <a:cubicBezTo>
                    <a:pt x="86" y="826"/>
                    <a:pt x="33" y="1114"/>
                    <a:pt x="0" y="1403"/>
                  </a:cubicBezTo>
                  <a:lnTo>
                    <a:pt x="1488" y="891"/>
                  </a:lnTo>
                  <a:lnTo>
                    <a:pt x="3270" y="1737"/>
                  </a:lnTo>
                  <a:lnTo>
                    <a:pt x="4961" y="846"/>
                  </a:lnTo>
                  <a:lnTo>
                    <a:pt x="6455" y="1691"/>
                  </a:lnTo>
                  <a:lnTo>
                    <a:pt x="8244" y="1173"/>
                  </a:lnTo>
                  <a:cubicBezTo>
                    <a:pt x="8191" y="813"/>
                    <a:pt x="8113" y="459"/>
                    <a:pt x="8008" y="112"/>
                  </a:cubicBezTo>
                  <a:lnTo>
                    <a:pt x="6599" y="800"/>
                  </a:lnTo>
                  <a:lnTo>
                    <a:pt x="4863" y="99"/>
                  </a:lnTo>
                  <a:lnTo>
                    <a:pt x="3375" y="846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3520565" y="3947876"/>
              <a:ext cx="576889" cy="324946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6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59" y="1027"/>
                    <a:pt x="1003" y="2035"/>
                    <a:pt x="1003" y="2035"/>
                  </a:cubicBezTo>
                  <a:cubicBezTo>
                    <a:pt x="1003" y="2035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87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3521028" y="3871676"/>
              <a:ext cx="576889" cy="324946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6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59" y="1027"/>
                    <a:pt x="1003" y="2035"/>
                    <a:pt x="1003" y="2035"/>
                  </a:cubicBezTo>
                  <a:cubicBezTo>
                    <a:pt x="1003" y="2035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87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flipH="1">
              <a:off x="3301089" y="3504872"/>
              <a:ext cx="224603" cy="193799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89" y="735"/>
                    <a:pt x="2754" y="735"/>
                  </a:cubicBezTo>
                  <a:cubicBezTo>
                    <a:pt x="2225" y="735"/>
                    <a:pt x="1665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1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 flipH="1">
              <a:off x="3300881" y="3503572"/>
              <a:ext cx="220179" cy="149680"/>
            </a:xfrm>
            <a:custGeom>
              <a:avLst/>
              <a:gdLst/>
              <a:ahLst/>
              <a:cxnLst/>
              <a:rect l="l" t="t" r="r" b="b"/>
              <a:pathLst>
                <a:path w="5275" h="3586" extrusionOk="0">
                  <a:moveTo>
                    <a:pt x="4816" y="1"/>
                  </a:moveTo>
                  <a:cubicBezTo>
                    <a:pt x="4694" y="1"/>
                    <a:pt x="4539" y="54"/>
                    <a:pt x="4352" y="174"/>
                  </a:cubicBezTo>
                  <a:cubicBezTo>
                    <a:pt x="3871" y="480"/>
                    <a:pt x="3284" y="734"/>
                    <a:pt x="2654" y="734"/>
                  </a:cubicBezTo>
                  <a:cubicBezTo>
                    <a:pt x="2124" y="734"/>
                    <a:pt x="1563" y="555"/>
                    <a:pt x="1010" y="76"/>
                  </a:cubicBezTo>
                  <a:cubicBezTo>
                    <a:pt x="1010" y="76"/>
                    <a:pt x="1003" y="75"/>
                    <a:pt x="992" y="75"/>
                  </a:cubicBezTo>
                  <a:cubicBezTo>
                    <a:pt x="884" y="75"/>
                    <a:pt x="318" y="107"/>
                    <a:pt x="289" y="777"/>
                  </a:cubicBezTo>
                  <a:cubicBezTo>
                    <a:pt x="256" y="1517"/>
                    <a:pt x="512" y="1760"/>
                    <a:pt x="256" y="2395"/>
                  </a:cubicBezTo>
                  <a:cubicBezTo>
                    <a:pt x="0" y="3031"/>
                    <a:pt x="27" y="3287"/>
                    <a:pt x="295" y="3457"/>
                  </a:cubicBezTo>
                  <a:lnTo>
                    <a:pt x="295" y="3463"/>
                  </a:lnTo>
                  <a:cubicBezTo>
                    <a:pt x="455" y="3528"/>
                    <a:pt x="715" y="3585"/>
                    <a:pt x="1142" y="3585"/>
                  </a:cubicBezTo>
                  <a:cubicBezTo>
                    <a:pt x="1327" y="3585"/>
                    <a:pt x="1543" y="3574"/>
                    <a:pt x="1796" y="3549"/>
                  </a:cubicBezTo>
                  <a:cubicBezTo>
                    <a:pt x="2635" y="3457"/>
                    <a:pt x="3166" y="3287"/>
                    <a:pt x="3467" y="3136"/>
                  </a:cubicBezTo>
                  <a:cubicBezTo>
                    <a:pt x="4076" y="2782"/>
                    <a:pt x="4555" y="2251"/>
                    <a:pt x="4856" y="1616"/>
                  </a:cubicBezTo>
                  <a:cubicBezTo>
                    <a:pt x="5274" y="743"/>
                    <a:pt x="5269" y="1"/>
                    <a:pt x="4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9"/>
          <p:cNvGrpSpPr/>
          <p:nvPr/>
        </p:nvGrpSpPr>
        <p:grpSpPr>
          <a:xfrm>
            <a:off x="599052" y="3319849"/>
            <a:ext cx="1396520" cy="1284160"/>
            <a:chOff x="3674664" y="2399050"/>
            <a:chExt cx="1673482" cy="1538838"/>
          </a:xfrm>
        </p:grpSpPr>
        <p:sp>
          <p:nvSpPr>
            <p:cNvPr id="837" name="Google Shape;837;p29"/>
            <p:cNvSpPr/>
            <p:nvPr/>
          </p:nvSpPr>
          <p:spPr>
            <a:xfrm>
              <a:off x="3674675" y="2399205"/>
              <a:ext cx="1673471" cy="1538683"/>
            </a:xfrm>
            <a:custGeom>
              <a:avLst/>
              <a:gdLst/>
              <a:ahLst/>
              <a:cxnLst/>
              <a:rect l="l" t="t" r="r" b="b"/>
              <a:pathLst>
                <a:path w="53896" h="49555" extrusionOk="0">
                  <a:moveTo>
                    <a:pt x="24339" y="20581"/>
                  </a:moveTo>
                  <a:lnTo>
                    <a:pt x="24339" y="20581"/>
                  </a:lnTo>
                  <a:cubicBezTo>
                    <a:pt x="24625" y="20638"/>
                    <a:pt x="24796" y="20650"/>
                    <a:pt x="24796" y="20650"/>
                  </a:cubicBezTo>
                  <a:lnTo>
                    <a:pt x="24762" y="20707"/>
                  </a:lnTo>
                  <a:cubicBezTo>
                    <a:pt x="24568" y="20661"/>
                    <a:pt x="24408" y="20650"/>
                    <a:pt x="24339" y="20581"/>
                  </a:cubicBezTo>
                  <a:close/>
                  <a:moveTo>
                    <a:pt x="25002" y="20707"/>
                  </a:moveTo>
                  <a:cubicBezTo>
                    <a:pt x="25002" y="20707"/>
                    <a:pt x="25002" y="20730"/>
                    <a:pt x="25014" y="20776"/>
                  </a:cubicBezTo>
                  <a:lnTo>
                    <a:pt x="25002" y="20764"/>
                  </a:lnTo>
                  <a:cubicBezTo>
                    <a:pt x="25002" y="20753"/>
                    <a:pt x="25002" y="20730"/>
                    <a:pt x="25002" y="20707"/>
                  </a:cubicBezTo>
                  <a:close/>
                  <a:moveTo>
                    <a:pt x="17033" y="21759"/>
                  </a:moveTo>
                  <a:cubicBezTo>
                    <a:pt x="17147" y="21862"/>
                    <a:pt x="17113" y="22079"/>
                    <a:pt x="17044" y="22308"/>
                  </a:cubicBezTo>
                  <a:cubicBezTo>
                    <a:pt x="16930" y="22239"/>
                    <a:pt x="16804" y="22182"/>
                    <a:pt x="16679" y="22148"/>
                  </a:cubicBezTo>
                  <a:cubicBezTo>
                    <a:pt x="16804" y="22022"/>
                    <a:pt x="16919" y="21885"/>
                    <a:pt x="17033" y="21759"/>
                  </a:cubicBezTo>
                  <a:close/>
                  <a:moveTo>
                    <a:pt x="25631" y="20353"/>
                  </a:moveTo>
                  <a:cubicBezTo>
                    <a:pt x="25986" y="21233"/>
                    <a:pt x="26454" y="22056"/>
                    <a:pt x="27049" y="22799"/>
                  </a:cubicBezTo>
                  <a:cubicBezTo>
                    <a:pt x="28501" y="24674"/>
                    <a:pt x="28810" y="26207"/>
                    <a:pt x="27746" y="27544"/>
                  </a:cubicBezTo>
                  <a:cubicBezTo>
                    <a:pt x="27140" y="28310"/>
                    <a:pt x="26306" y="28813"/>
                    <a:pt x="25311" y="29088"/>
                  </a:cubicBezTo>
                  <a:cubicBezTo>
                    <a:pt x="25814" y="28493"/>
                    <a:pt x="26500" y="28105"/>
                    <a:pt x="27026" y="27373"/>
                  </a:cubicBezTo>
                  <a:cubicBezTo>
                    <a:pt x="27986" y="26047"/>
                    <a:pt x="26946" y="25086"/>
                    <a:pt x="25700" y="24755"/>
                  </a:cubicBezTo>
                  <a:cubicBezTo>
                    <a:pt x="24042" y="24309"/>
                    <a:pt x="24236" y="23348"/>
                    <a:pt x="25139" y="22159"/>
                  </a:cubicBezTo>
                  <a:cubicBezTo>
                    <a:pt x="25380" y="21828"/>
                    <a:pt x="25608" y="21519"/>
                    <a:pt x="25494" y="21222"/>
                  </a:cubicBezTo>
                  <a:cubicBezTo>
                    <a:pt x="25837" y="20981"/>
                    <a:pt x="25185" y="20547"/>
                    <a:pt x="25185" y="20547"/>
                  </a:cubicBezTo>
                  <a:cubicBezTo>
                    <a:pt x="25345" y="20490"/>
                    <a:pt x="25494" y="20421"/>
                    <a:pt x="25631" y="20353"/>
                  </a:cubicBezTo>
                  <a:close/>
                  <a:moveTo>
                    <a:pt x="18988" y="17140"/>
                  </a:moveTo>
                  <a:cubicBezTo>
                    <a:pt x="19034" y="17208"/>
                    <a:pt x="19080" y="17277"/>
                    <a:pt x="19137" y="17346"/>
                  </a:cubicBezTo>
                  <a:lnTo>
                    <a:pt x="19114" y="17357"/>
                  </a:lnTo>
                  <a:lnTo>
                    <a:pt x="19137" y="17357"/>
                  </a:lnTo>
                  <a:cubicBezTo>
                    <a:pt x="19205" y="17448"/>
                    <a:pt x="19285" y="17551"/>
                    <a:pt x="19365" y="17654"/>
                  </a:cubicBezTo>
                  <a:cubicBezTo>
                    <a:pt x="19365" y="17734"/>
                    <a:pt x="19423" y="17814"/>
                    <a:pt x="19503" y="17837"/>
                  </a:cubicBezTo>
                  <a:lnTo>
                    <a:pt x="19514" y="17837"/>
                  </a:lnTo>
                  <a:cubicBezTo>
                    <a:pt x="19560" y="17883"/>
                    <a:pt x="19606" y="17929"/>
                    <a:pt x="19640" y="17974"/>
                  </a:cubicBezTo>
                  <a:cubicBezTo>
                    <a:pt x="19331" y="18352"/>
                    <a:pt x="18965" y="18775"/>
                    <a:pt x="18942" y="19026"/>
                  </a:cubicBezTo>
                  <a:cubicBezTo>
                    <a:pt x="18874" y="20318"/>
                    <a:pt x="21686" y="20707"/>
                    <a:pt x="22487" y="21233"/>
                  </a:cubicBezTo>
                  <a:cubicBezTo>
                    <a:pt x="24213" y="22365"/>
                    <a:pt x="23607" y="23840"/>
                    <a:pt x="22052" y="24663"/>
                  </a:cubicBezTo>
                  <a:cubicBezTo>
                    <a:pt x="21538" y="24937"/>
                    <a:pt x="21012" y="25166"/>
                    <a:pt x="20497" y="25441"/>
                  </a:cubicBezTo>
                  <a:cubicBezTo>
                    <a:pt x="21000" y="25200"/>
                    <a:pt x="21526" y="25006"/>
                    <a:pt x="21892" y="24812"/>
                  </a:cubicBezTo>
                  <a:cubicBezTo>
                    <a:pt x="23424" y="23988"/>
                    <a:pt x="25082" y="22399"/>
                    <a:pt x="22887" y="20947"/>
                  </a:cubicBezTo>
                  <a:cubicBezTo>
                    <a:pt x="22064" y="20410"/>
                    <a:pt x="19274" y="20044"/>
                    <a:pt x="19343" y="18752"/>
                  </a:cubicBezTo>
                  <a:cubicBezTo>
                    <a:pt x="19354" y="18580"/>
                    <a:pt x="19525" y="18329"/>
                    <a:pt x="19731" y="18066"/>
                  </a:cubicBezTo>
                  <a:cubicBezTo>
                    <a:pt x="20909" y="19301"/>
                    <a:pt x="22418" y="20158"/>
                    <a:pt x="24088" y="20524"/>
                  </a:cubicBezTo>
                  <a:cubicBezTo>
                    <a:pt x="23687" y="20959"/>
                    <a:pt x="24168" y="20913"/>
                    <a:pt x="24591" y="21039"/>
                  </a:cubicBezTo>
                  <a:cubicBezTo>
                    <a:pt x="24545" y="21187"/>
                    <a:pt x="24556" y="21313"/>
                    <a:pt x="24705" y="21324"/>
                  </a:cubicBezTo>
                  <a:cubicBezTo>
                    <a:pt x="24713" y="21325"/>
                    <a:pt x="24721" y="21326"/>
                    <a:pt x="24728" y="21326"/>
                  </a:cubicBezTo>
                  <a:cubicBezTo>
                    <a:pt x="24810" y="21326"/>
                    <a:pt x="24880" y="21272"/>
                    <a:pt x="24922" y="21199"/>
                  </a:cubicBezTo>
                  <a:cubicBezTo>
                    <a:pt x="24956" y="21233"/>
                    <a:pt x="24991" y="21267"/>
                    <a:pt x="25025" y="21313"/>
                  </a:cubicBezTo>
                  <a:cubicBezTo>
                    <a:pt x="25631" y="22193"/>
                    <a:pt x="23710" y="23017"/>
                    <a:pt x="24019" y="24126"/>
                  </a:cubicBezTo>
                  <a:cubicBezTo>
                    <a:pt x="24350" y="25303"/>
                    <a:pt x="25883" y="24789"/>
                    <a:pt x="26591" y="25566"/>
                  </a:cubicBezTo>
                  <a:cubicBezTo>
                    <a:pt x="27598" y="26664"/>
                    <a:pt x="26569" y="27727"/>
                    <a:pt x="25734" y="28425"/>
                  </a:cubicBezTo>
                  <a:cubicBezTo>
                    <a:pt x="25471" y="28642"/>
                    <a:pt x="25219" y="28882"/>
                    <a:pt x="25002" y="29156"/>
                  </a:cubicBezTo>
                  <a:cubicBezTo>
                    <a:pt x="24453" y="29282"/>
                    <a:pt x="23893" y="29351"/>
                    <a:pt x="23333" y="29362"/>
                  </a:cubicBezTo>
                  <a:cubicBezTo>
                    <a:pt x="24042" y="28150"/>
                    <a:pt x="24373" y="26915"/>
                    <a:pt x="22658" y="26527"/>
                  </a:cubicBezTo>
                  <a:cubicBezTo>
                    <a:pt x="21915" y="26355"/>
                    <a:pt x="20440" y="26572"/>
                    <a:pt x="20120" y="25658"/>
                  </a:cubicBezTo>
                  <a:cubicBezTo>
                    <a:pt x="20246" y="25578"/>
                    <a:pt x="20372" y="25509"/>
                    <a:pt x="20497" y="25441"/>
                  </a:cubicBezTo>
                  <a:lnTo>
                    <a:pt x="20497" y="25441"/>
                  </a:lnTo>
                  <a:cubicBezTo>
                    <a:pt x="20372" y="25498"/>
                    <a:pt x="20234" y="25566"/>
                    <a:pt x="20109" y="25635"/>
                  </a:cubicBezTo>
                  <a:cubicBezTo>
                    <a:pt x="20063" y="25486"/>
                    <a:pt x="20051" y="25338"/>
                    <a:pt x="20051" y="25189"/>
                  </a:cubicBezTo>
                  <a:cubicBezTo>
                    <a:pt x="20086" y="24331"/>
                    <a:pt x="21343" y="23783"/>
                    <a:pt x="20337" y="22971"/>
                  </a:cubicBezTo>
                  <a:cubicBezTo>
                    <a:pt x="20170" y="22832"/>
                    <a:pt x="19981" y="22780"/>
                    <a:pt x="19781" y="22780"/>
                  </a:cubicBezTo>
                  <a:cubicBezTo>
                    <a:pt x="19178" y="22780"/>
                    <a:pt x="18476" y="23256"/>
                    <a:pt x="17953" y="23256"/>
                  </a:cubicBezTo>
                  <a:cubicBezTo>
                    <a:pt x="17693" y="23256"/>
                    <a:pt x="17478" y="23139"/>
                    <a:pt x="17342" y="22788"/>
                  </a:cubicBezTo>
                  <a:cubicBezTo>
                    <a:pt x="17204" y="22445"/>
                    <a:pt x="17662" y="21770"/>
                    <a:pt x="17479" y="21519"/>
                  </a:cubicBezTo>
                  <a:cubicBezTo>
                    <a:pt x="17433" y="21462"/>
                    <a:pt x="17376" y="21427"/>
                    <a:pt x="17296" y="21416"/>
                  </a:cubicBezTo>
                  <a:cubicBezTo>
                    <a:pt x="18245" y="20170"/>
                    <a:pt x="18828" y="18695"/>
                    <a:pt x="18988" y="17140"/>
                  </a:cubicBezTo>
                  <a:close/>
                  <a:moveTo>
                    <a:pt x="18760" y="1"/>
                  </a:moveTo>
                  <a:cubicBezTo>
                    <a:pt x="16826" y="1"/>
                    <a:pt x="15238" y="687"/>
                    <a:pt x="15238" y="687"/>
                  </a:cubicBezTo>
                  <a:cubicBezTo>
                    <a:pt x="12334" y="2013"/>
                    <a:pt x="11007" y="4220"/>
                    <a:pt x="10824" y="6598"/>
                  </a:cubicBezTo>
                  <a:cubicBezTo>
                    <a:pt x="7634" y="6655"/>
                    <a:pt x="5211" y="9434"/>
                    <a:pt x="5211" y="9434"/>
                  </a:cubicBezTo>
                  <a:cubicBezTo>
                    <a:pt x="1" y="15699"/>
                    <a:pt x="6504" y="22734"/>
                    <a:pt x="13452" y="22734"/>
                  </a:cubicBezTo>
                  <a:cubicBezTo>
                    <a:pt x="14403" y="22734"/>
                    <a:pt x="15363" y="22603"/>
                    <a:pt x="16301" y="22319"/>
                  </a:cubicBezTo>
                  <a:lnTo>
                    <a:pt x="16301" y="22319"/>
                  </a:lnTo>
                  <a:cubicBezTo>
                    <a:pt x="16301" y="22319"/>
                    <a:pt x="16086" y="23041"/>
                    <a:pt x="16460" y="23041"/>
                  </a:cubicBezTo>
                  <a:cubicBezTo>
                    <a:pt x="16472" y="23041"/>
                    <a:pt x="16483" y="23041"/>
                    <a:pt x="16496" y="23039"/>
                  </a:cubicBezTo>
                  <a:cubicBezTo>
                    <a:pt x="16907" y="22994"/>
                    <a:pt x="16553" y="22319"/>
                    <a:pt x="16553" y="22319"/>
                  </a:cubicBezTo>
                  <a:lnTo>
                    <a:pt x="16553" y="22319"/>
                  </a:lnTo>
                  <a:cubicBezTo>
                    <a:pt x="16553" y="22319"/>
                    <a:pt x="16747" y="22616"/>
                    <a:pt x="16953" y="22674"/>
                  </a:cubicBezTo>
                  <a:cubicBezTo>
                    <a:pt x="16907" y="22811"/>
                    <a:pt x="16907" y="22937"/>
                    <a:pt x="16953" y="23074"/>
                  </a:cubicBezTo>
                  <a:cubicBezTo>
                    <a:pt x="17100" y="23431"/>
                    <a:pt x="17324" y="23550"/>
                    <a:pt x="17588" y="23550"/>
                  </a:cubicBezTo>
                  <a:cubicBezTo>
                    <a:pt x="18124" y="23550"/>
                    <a:pt x="18828" y="23056"/>
                    <a:pt x="19401" y="23056"/>
                  </a:cubicBezTo>
                  <a:cubicBezTo>
                    <a:pt x="19531" y="23056"/>
                    <a:pt x="19653" y="23081"/>
                    <a:pt x="19766" y="23142"/>
                  </a:cubicBezTo>
                  <a:cubicBezTo>
                    <a:pt x="21035" y="23828"/>
                    <a:pt x="19766" y="24514"/>
                    <a:pt x="19674" y="25360"/>
                  </a:cubicBezTo>
                  <a:cubicBezTo>
                    <a:pt x="19651" y="25543"/>
                    <a:pt x="19663" y="25726"/>
                    <a:pt x="19708" y="25898"/>
                  </a:cubicBezTo>
                  <a:cubicBezTo>
                    <a:pt x="19606" y="25966"/>
                    <a:pt x="19503" y="26047"/>
                    <a:pt x="19400" y="26138"/>
                  </a:cubicBezTo>
                  <a:cubicBezTo>
                    <a:pt x="19468" y="26092"/>
                    <a:pt x="19537" y="26035"/>
                    <a:pt x="19617" y="25978"/>
                  </a:cubicBezTo>
                  <a:lnTo>
                    <a:pt x="19720" y="25921"/>
                  </a:lnTo>
                  <a:cubicBezTo>
                    <a:pt x="20017" y="26813"/>
                    <a:pt x="21526" y="26630"/>
                    <a:pt x="22258" y="26801"/>
                  </a:cubicBezTo>
                  <a:cubicBezTo>
                    <a:pt x="23847" y="27178"/>
                    <a:pt x="23687" y="28265"/>
                    <a:pt x="23093" y="29374"/>
                  </a:cubicBezTo>
                  <a:cubicBezTo>
                    <a:pt x="22098" y="29362"/>
                    <a:pt x="21103" y="29248"/>
                    <a:pt x="20131" y="29042"/>
                  </a:cubicBezTo>
                  <a:cubicBezTo>
                    <a:pt x="19411" y="28550"/>
                    <a:pt x="18828" y="27922"/>
                    <a:pt x="18885" y="27121"/>
                  </a:cubicBezTo>
                  <a:cubicBezTo>
                    <a:pt x="18920" y="26744"/>
                    <a:pt x="19102" y="26390"/>
                    <a:pt x="19400" y="26149"/>
                  </a:cubicBezTo>
                  <a:lnTo>
                    <a:pt x="19400" y="26149"/>
                  </a:lnTo>
                  <a:cubicBezTo>
                    <a:pt x="18233" y="27076"/>
                    <a:pt x="18508" y="28047"/>
                    <a:pt x="19308" y="28848"/>
                  </a:cubicBezTo>
                  <a:cubicBezTo>
                    <a:pt x="19205" y="28813"/>
                    <a:pt x="19091" y="28791"/>
                    <a:pt x="18977" y="28756"/>
                  </a:cubicBezTo>
                  <a:cubicBezTo>
                    <a:pt x="15295" y="27750"/>
                    <a:pt x="14700" y="26950"/>
                    <a:pt x="13866" y="26161"/>
                  </a:cubicBezTo>
                  <a:cubicBezTo>
                    <a:pt x="13454" y="25770"/>
                    <a:pt x="13074" y="25564"/>
                    <a:pt x="12727" y="25564"/>
                  </a:cubicBezTo>
                  <a:cubicBezTo>
                    <a:pt x="11554" y="25564"/>
                    <a:pt x="10768" y="27924"/>
                    <a:pt x="10459" y="33433"/>
                  </a:cubicBezTo>
                  <a:cubicBezTo>
                    <a:pt x="10058" y="40453"/>
                    <a:pt x="11899" y="44809"/>
                    <a:pt x="17708" y="47507"/>
                  </a:cubicBezTo>
                  <a:cubicBezTo>
                    <a:pt x="20955" y="49019"/>
                    <a:pt x="26261" y="49554"/>
                    <a:pt x="31667" y="49554"/>
                  </a:cubicBezTo>
                  <a:cubicBezTo>
                    <a:pt x="35912" y="49554"/>
                    <a:pt x="40219" y="49224"/>
                    <a:pt x="43639" y="48776"/>
                  </a:cubicBezTo>
                  <a:cubicBezTo>
                    <a:pt x="52020" y="47656"/>
                    <a:pt x="53895" y="42431"/>
                    <a:pt x="53106" y="37686"/>
                  </a:cubicBezTo>
                  <a:cubicBezTo>
                    <a:pt x="52500" y="34039"/>
                    <a:pt x="48544" y="30894"/>
                    <a:pt x="45034" y="29282"/>
                  </a:cubicBezTo>
                  <a:cubicBezTo>
                    <a:pt x="42907" y="28310"/>
                    <a:pt x="42038" y="27258"/>
                    <a:pt x="41867" y="26172"/>
                  </a:cubicBezTo>
                  <a:cubicBezTo>
                    <a:pt x="41730" y="25326"/>
                    <a:pt x="42130" y="24549"/>
                    <a:pt x="42381" y="24171"/>
                  </a:cubicBezTo>
                  <a:cubicBezTo>
                    <a:pt x="42896" y="23543"/>
                    <a:pt x="43342" y="22868"/>
                    <a:pt x="43708" y="22148"/>
                  </a:cubicBezTo>
                  <a:cubicBezTo>
                    <a:pt x="43737" y="22150"/>
                    <a:pt x="43766" y="22151"/>
                    <a:pt x="43795" y="22151"/>
                  </a:cubicBezTo>
                  <a:cubicBezTo>
                    <a:pt x="44422" y="22151"/>
                    <a:pt x="44675" y="21646"/>
                    <a:pt x="45857" y="21646"/>
                  </a:cubicBezTo>
                  <a:cubicBezTo>
                    <a:pt x="46048" y="21646"/>
                    <a:pt x="46264" y="21660"/>
                    <a:pt x="46509" y="21690"/>
                  </a:cubicBezTo>
                  <a:cubicBezTo>
                    <a:pt x="48137" y="21900"/>
                    <a:pt x="49353" y="22442"/>
                    <a:pt x="49903" y="22442"/>
                  </a:cubicBezTo>
                  <a:cubicBezTo>
                    <a:pt x="50044" y="22442"/>
                    <a:pt x="50141" y="22406"/>
                    <a:pt x="50191" y="22319"/>
                  </a:cubicBezTo>
                  <a:cubicBezTo>
                    <a:pt x="50431" y="21908"/>
                    <a:pt x="49642" y="20490"/>
                    <a:pt x="48441" y="19861"/>
                  </a:cubicBezTo>
                  <a:cubicBezTo>
                    <a:pt x="48441" y="19861"/>
                    <a:pt x="48498" y="19827"/>
                    <a:pt x="48601" y="19769"/>
                  </a:cubicBezTo>
                  <a:lnTo>
                    <a:pt x="48681" y="19712"/>
                  </a:lnTo>
                  <a:lnTo>
                    <a:pt x="48693" y="19712"/>
                  </a:lnTo>
                  <a:lnTo>
                    <a:pt x="48784" y="19655"/>
                  </a:lnTo>
                  <a:lnTo>
                    <a:pt x="48807" y="19644"/>
                  </a:lnTo>
                  <a:lnTo>
                    <a:pt x="48910" y="19575"/>
                  </a:lnTo>
                  <a:lnTo>
                    <a:pt x="48944" y="19552"/>
                  </a:lnTo>
                  <a:lnTo>
                    <a:pt x="49059" y="19461"/>
                  </a:lnTo>
                  <a:lnTo>
                    <a:pt x="49082" y="19449"/>
                  </a:lnTo>
                  <a:lnTo>
                    <a:pt x="49196" y="19358"/>
                  </a:lnTo>
                  <a:lnTo>
                    <a:pt x="49230" y="19335"/>
                  </a:lnTo>
                  <a:cubicBezTo>
                    <a:pt x="49276" y="19301"/>
                    <a:pt x="49322" y="19266"/>
                    <a:pt x="49367" y="19221"/>
                  </a:cubicBezTo>
                  <a:lnTo>
                    <a:pt x="49402" y="19186"/>
                  </a:lnTo>
                  <a:cubicBezTo>
                    <a:pt x="49447" y="19152"/>
                    <a:pt x="49493" y="19106"/>
                    <a:pt x="49539" y="19061"/>
                  </a:cubicBezTo>
                  <a:lnTo>
                    <a:pt x="49573" y="19038"/>
                  </a:lnTo>
                  <a:lnTo>
                    <a:pt x="49722" y="18889"/>
                  </a:lnTo>
                  <a:lnTo>
                    <a:pt x="49733" y="18878"/>
                  </a:lnTo>
                  <a:lnTo>
                    <a:pt x="49893" y="18718"/>
                  </a:lnTo>
                  <a:lnTo>
                    <a:pt x="49928" y="18672"/>
                  </a:lnTo>
                  <a:cubicBezTo>
                    <a:pt x="49973" y="18615"/>
                    <a:pt x="50030" y="18558"/>
                    <a:pt x="50076" y="18500"/>
                  </a:cubicBezTo>
                  <a:lnTo>
                    <a:pt x="50111" y="18466"/>
                  </a:lnTo>
                  <a:cubicBezTo>
                    <a:pt x="50168" y="18397"/>
                    <a:pt x="50213" y="18329"/>
                    <a:pt x="50271" y="18260"/>
                  </a:cubicBezTo>
                  <a:lnTo>
                    <a:pt x="50282" y="18237"/>
                  </a:lnTo>
                  <a:cubicBezTo>
                    <a:pt x="50328" y="18180"/>
                    <a:pt x="50385" y="18112"/>
                    <a:pt x="50431" y="18032"/>
                  </a:cubicBezTo>
                  <a:cubicBezTo>
                    <a:pt x="50431" y="18020"/>
                    <a:pt x="50442" y="18020"/>
                    <a:pt x="50454" y="18009"/>
                  </a:cubicBezTo>
                  <a:cubicBezTo>
                    <a:pt x="50499" y="17929"/>
                    <a:pt x="50545" y="17860"/>
                    <a:pt x="50591" y="17780"/>
                  </a:cubicBezTo>
                  <a:lnTo>
                    <a:pt x="50625" y="17734"/>
                  </a:lnTo>
                  <a:cubicBezTo>
                    <a:pt x="50671" y="17654"/>
                    <a:pt x="50717" y="17563"/>
                    <a:pt x="50762" y="17483"/>
                  </a:cubicBezTo>
                  <a:cubicBezTo>
                    <a:pt x="50774" y="17471"/>
                    <a:pt x="50774" y="17460"/>
                    <a:pt x="50785" y="17437"/>
                  </a:cubicBezTo>
                  <a:cubicBezTo>
                    <a:pt x="50831" y="17357"/>
                    <a:pt x="50877" y="17266"/>
                    <a:pt x="50934" y="17163"/>
                  </a:cubicBezTo>
                  <a:cubicBezTo>
                    <a:pt x="51654" y="15640"/>
                    <a:pt x="51651" y="14345"/>
                    <a:pt x="50862" y="14345"/>
                  </a:cubicBezTo>
                  <a:cubicBezTo>
                    <a:pt x="50650" y="14345"/>
                    <a:pt x="50381" y="14439"/>
                    <a:pt x="50053" y="14647"/>
                  </a:cubicBezTo>
                  <a:cubicBezTo>
                    <a:pt x="49215" y="15181"/>
                    <a:pt x="48191" y="15624"/>
                    <a:pt x="47089" y="15624"/>
                  </a:cubicBezTo>
                  <a:cubicBezTo>
                    <a:pt x="46163" y="15624"/>
                    <a:pt x="45182" y="15311"/>
                    <a:pt x="44211" y="14476"/>
                  </a:cubicBezTo>
                  <a:cubicBezTo>
                    <a:pt x="43822" y="12578"/>
                    <a:pt x="42724" y="10886"/>
                    <a:pt x="41158" y="9754"/>
                  </a:cubicBezTo>
                  <a:cubicBezTo>
                    <a:pt x="41158" y="9754"/>
                    <a:pt x="39374" y="7593"/>
                    <a:pt x="34984" y="7387"/>
                  </a:cubicBezTo>
                  <a:cubicBezTo>
                    <a:pt x="34729" y="7373"/>
                    <a:pt x="34475" y="7366"/>
                    <a:pt x="34221" y="7366"/>
                  </a:cubicBezTo>
                  <a:cubicBezTo>
                    <a:pt x="33196" y="7366"/>
                    <a:pt x="32175" y="7478"/>
                    <a:pt x="31176" y="7707"/>
                  </a:cubicBezTo>
                  <a:cubicBezTo>
                    <a:pt x="30353" y="5718"/>
                    <a:pt x="28604" y="4140"/>
                    <a:pt x="25768" y="3568"/>
                  </a:cubicBezTo>
                  <a:cubicBezTo>
                    <a:pt x="25358" y="3498"/>
                    <a:pt x="24957" y="3463"/>
                    <a:pt x="24549" y="3463"/>
                  </a:cubicBezTo>
                  <a:cubicBezTo>
                    <a:pt x="24490" y="3463"/>
                    <a:pt x="24432" y="3464"/>
                    <a:pt x="24373" y="3465"/>
                  </a:cubicBezTo>
                  <a:cubicBezTo>
                    <a:pt x="22993" y="693"/>
                    <a:pt x="20702" y="1"/>
                    <a:pt x="1876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986956" y="2628255"/>
              <a:ext cx="1361170" cy="1309161"/>
            </a:xfrm>
            <a:custGeom>
              <a:avLst/>
              <a:gdLst/>
              <a:ahLst/>
              <a:cxnLst/>
              <a:rect l="l" t="t" r="r" b="b"/>
              <a:pathLst>
                <a:path w="43838" h="42163" extrusionOk="0">
                  <a:moveTo>
                    <a:pt x="24066" y="0"/>
                  </a:moveTo>
                  <a:cubicBezTo>
                    <a:pt x="20794" y="0"/>
                    <a:pt x="17571" y="978"/>
                    <a:pt x="15836" y="4721"/>
                  </a:cubicBezTo>
                  <a:cubicBezTo>
                    <a:pt x="13195" y="10437"/>
                    <a:pt x="16465" y="14805"/>
                    <a:pt x="16980" y="15422"/>
                  </a:cubicBezTo>
                  <a:cubicBezTo>
                    <a:pt x="18432" y="17297"/>
                    <a:pt x="18740" y="18830"/>
                    <a:pt x="17689" y="20167"/>
                  </a:cubicBezTo>
                  <a:cubicBezTo>
                    <a:pt x="16673" y="21447"/>
                    <a:pt x="15003" y="21986"/>
                    <a:pt x="13024" y="21986"/>
                  </a:cubicBezTo>
                  <a:cubicBezTo>
                    <a:pt x="11749" y="21986"/>
                    <a:pt x="10346" y="21762"/>
                    <a:pt x="8907" y="21368"/>
                  </a:cubicBezTo>
                  <a:cubicBezTo>
                    <a:pt x="5226" y="20350"/>
                    <a:pt x="4631" y="19561"/>
                    <a:pt x="3808" y="18772"/>
                  </a:cubicBezTo>
                  <a:cubicBezTo>
                    <a:pt x="3396" y="18381"/>
                    <a:pt x="3015" y="18175"/>
                    <a:pt x="2668" y="18175"/>
                  </a:cubicBezTo>
                  <a:cubicBezTo>
                    <a:pt x="1495" y="18175"/>
                    <a:pt x="710" y="20530"/>
                    <a:pt x="401" y="26044"/>
                  </a:cubicBezTo>
                  <a:cubicBezTo>
                    <a:pt x="1" y="33064"/>
                    <a:pt x="1841" y="37421"/>
                    <a:pt x="7638" y="40119"/>
                  </a:cubicBezTo>
                  <a:cubicBezTo>
                    <a:pt x="10898" y="41627"/>
                    <a:pt x="16220" y="42162"/>
                    <a:pt x="21635" y="42162"/>
                  </a:cubicBezTo>
                  <a:cubicBezTo>
                    <a:pt x="25870" y="42162"/>
                    <a:pt x="30163" y="41835"/>
                    <a:pt x="33570" y="41388"/>
                  </a:cubicBezTo>
                  <a:cubicBezTo>
                    <a:pt x="41962" y="40279"/>
                    <a:pt x="43837" y="35054"/>
                    <a:pt x="43048" y="30309"/>
                  </a:cubicBezTo>
                  <a:cubicBezTo>
                    <a:pt x="42442" y="26662"/>
                    <a:pt x="38486" y="23517"/>
                    <a:pt x="34976" y="21905"/>
                  </a:cubicBezTo>
                  <a:cubicBezTo>
                    <a:pt x="32850" y="20933"/>
                    <a:pt x="31981" y="19881"/>
                    <a:pt x="31809" y="18795"/>
                  </a:cubicBezTo>
                  <a:cubicBezTo>
                    <a:pt x="31672" y="17949"/>
                    <a:pt x="32072" y="17172"/>
                    <a:pt x="32312" y="16794"/>
                  </a:cubicBezTo>
                  <a:cubicBezTo>
                    <a:pt x="35148" y="13341"/>
                    <a:pt x="34782" y="10300"/>
                    <a:pt x="34199" y="7236"/>
                  </a:cubicBezTo>
                  <a:cubicBezTo>
                    <a:pt x="33833" y="5281"/>
                    <a:pt x="32724" y="3543"/>
                    <a:pt x="31112" y="2377"/>
                  </a:cubicBezTo>
                  <a:cubicBezTo>
                    <a:pt x="31112" y="2377"/>
                    <a:pt x="29328" y="227"/>
                    <a:pt x="24926" y="21"/>
                  </a:cubicBezTo>
                  <a:cubicBezTo>
                    <a:pt x="24640" y="8"/>
                    <a:pt x="24353" y="0"/>
                    <a:pt x="24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987359" y="2844574"/>
              <a:ext cx="291808" cy="251660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4" y="95"/>
                    <a:pt x="7787" y="303"/>
                  </a:cubicBezTo>
                  <a:cubicBezTo>
                    <a:pt x="6949" y="837"/>
                    <a:pt x="5921" y="1280"/>
                    <a:pt x="4818" y="1280"/>
                  </a:cubicBezTo>
                  <a:cubicBezTo>
                    <a:pt x="3891" y="1280"/>
                    <a:pt x="2911" y="967"/>
                    <a:pt x="1944" y="132"/>
                  </a:cubicBezTo>
                  <a:cubicBezTo>
                    <a:pt x="1944" y="132"/>
                    <a:pt x="1936" y="131"/>
                    <a:pt x="1922" y="131"/>
                  </a:cubicBezTo>
                  <a:cubicBezTo>
                    <a:pt x="1757" y="131"/>
                    <a:pt x="751" y="180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34"/>
                    <a:pt x="721" y="6031"/>
                  </a:cubicBezTo>
                  <a:cubicBezTo>
                    <a:pt x="721" y="6031"/>
                    <a:pt x="1" y="7426"/>
                    <a:pt x="1098" y="7746"/>
                  </a:cubicBezTo>
                  <a:cubicBezTo>
                    <a:pt x="1258" y="7793"/>
                    <a:pt x="1395" y="7812"/>
                    <a:pt x="1517" y="7812"/>
                  </a:cubicBezTo>
                  <a:cubicBezTo>
                    <a:pt x="2141" y="7812"/>
                    <a:pt x="2403" y="7312"/>
                    <a:pt x="3571" y="7312"/>
                  </a:cubicBezTo>
                  <a:cubicBezTo>
                    <a:pt x="3764" y="7312"/>
                    <a:pt x="3982" y="7326"/>
                    <a:pt x="4231" y="7358"/>
                  </a:cubicBezTo>
                  <a:cubicBezTo>
                    <a:pt x="5864" y="7567"/>
                    <a:pt x="7081" y="8105"/>
                    <a:pt x="7629" y="8105"/>
                  </a:cubicBezTo>
                  <a:cubicBezTo>
                    <a:pt x="7768" y="8105"/>
                    <a:pt x="7864" y="8070"/>
                    <a:pt x="7913" y="7987"/>
                  </a:cubicBezTo>
                  <a:cubicBezTo>
                    <a:pt x="8153" y="7575"/>
                    <a:pt x="7364" y="6146"/>
                    <a:pt x="6163" y="5517"/>
                  </a:cubicBezTo>
                  <a:cubicBezTo>
                    <a:pt x="7261" y="4911"/>
                    <a:pt x="8130" y="3962"/>
                    <a:pt x="8667" y="2819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890796" y="2774993"/>
              <a:ext cx="90573" cy="122151"/>
            </a:xfrm>
            <a:custGeom>
              <a:avLst/>
              <a:gdLst/>
              <a:ahLst/>
              <a:cxnLst/>
              <a:rect l="l" t="t" r="r" b="b"/>
              <a:pathLst>
                <a:path w="2917" h="3934" extrusionOk="0">
                  <a:moveTo>
                    <a:pt x="1119" y="0"/>
                  </a:moveTo>
                  <a:cubicBezTo>
                    <a:pt x="1051" y="0"/>
                    <a:pt x="982" y="10"/>
                    <a:pt x="915" y="29"/>
                  </a:cubicBezTo>
                  <a:cubicBezTo>
                    <a:pt x="275" y="212"/>
                    <a:pt x="1" y="1218"/>
                    <a:pt x="309" y="2293"/>
                  </a:cubicBezTo>
                  <a:cubicBezTo>
                    <a:pt x="576" y="3255"/>
                    <a:pt x="1218" y="3933"/>
                    <a:pt x="1809" y="3933"/>
                  </a:cubicBezTo>
                  <a:cubicBezTo>
                    <a:pt x="1878" y="3933"/>
                    <a:pt x="1946" y="3924"/>
                    <a:pt x="2013" y="3905"/>
                  </a:cubicBezTo>
                  <a:cubicBezTo>
                    <a:pt x="2653" y="3733"/>
                    <a:pt x="2916" y="2716"/>
                    <a:pt x="2619" y="1641"/>
                  </a:cubicBezTo>
                  <a:cubicBezTo>
                    <a:pt x="2343" y="679"/>
                    <a:pt x="1709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4907842" y="2790579"/>
              <a:ext cx="61821" cy="89207"/>
            </a:xfrm>
            <a:custGeom>
              <a:avLst/>
              <a:gdLst/>
              <a:ahLst/>
              <a:cxnLst/>
              <a:rect l="l" t="t" r="r" b="b"/>
              <a:pathLst>
                <a:path w="1991" h="2873" extrusionOk="0">
                  <a:moveTo>
                    <a:pt x="722" y="0"/>
                  </a:moveTo>
                  <a:cubicBezTo>
                    <a:pt x="679" y="0"/>
                    <a:pt x="637" y="6"/>
                    <a:pt x="595" y="18"/>
                  </a:cubicBezTo>
                  <a:cubicBezTo>
                    <a:pt x="161" y="133"/>
                    <a:pt x="1" y="876"/>
                    <a:pt x="218" y="1653"/>
                  </a:cubicBezTo>
                  <a:cubicBezTo>
                    <a:pt x="424" y="2365"/>
                    <a:pt x="872" y="2872"/>
                    <a:pt x="1269" y="2872"/>
                  </a:cubicBezTo>
                  <a:cubicBezTo>
                    <a:pt x="1312" y="2872"/>
                    <a:pt x="1354" y="2866"/>
                    <a:pt x="1395" y="2854"/>
                  </a:cubicBezTo>
                  <a:cubicBezTo>
                    <a:pt x="1819" y="2740"/>
                    <a:pt x="1990" y="2008"/>
                    <a:pt x="1773" y="1219"/>
                  </a:cubicBezTo>
                  <a:cubicBezTo>
                    <a:pt x="1566" y="507"/>
                    <a:pt x="1118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4916722" y="2803216"/>
              <a:ext cx="18133" cy="15742"/>
            </a:xfrm>
            <a:custGeom>
              <a:avLst/>
              <a:gdLst/>
              <a:ahLst/>
              <a:cxnLst/>
              <a:rect l="l" t="t" r="r" b="b"/>
              <a:pathLst>
                <a:path w="584" h="507" extrusionOk="0">
                  <a:moveTo>
                    <a:pt x="321" y="0"/>
                  </a:moveTo>
                  <a:cubicBezTo>
                    <a:pt x="103" y="12"/>
                    <a:pt x="0" y="286"/>
                    <a:pt x="160" y="435"/>
                  </a:cubicBezTo>
                  <a:cubicBezTo>
                    <a:pt x="211" y="485"/>
                    <a:pt x="271" y="507"/>
                    <a:pt x="330" y="507"/>
                  </a:cubicBezTo>
                  <a:cubicBezTo>
                    <a:pt x="460" y="507"/>
                    <a:pt x="584" y="401"/>
                    <a:pt x="584" y="252"/>
                  </a:cubicBezTo>
                  <a:cubicBezTo>
                    <a:pt x="584" y="103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4144564" y="3063874"/>
              <a:ext cx="309941" cy="468576"/>
            </a:xfrm>
            <a:custGeom>
              <a:avLst/>
              <a:gdLst/>
              <a:ahLst/>
              <a:cxnLst/>
              <a:rect l="l" t="t" r="r" b="b"/>
              <a:pathLst>
                <a:path w="9982" h="15091" extrusionOk="0">
                  <a:moveTo>
                    <a:pt x="8358" y="14815"/>
                  </a:moveTo>
                  <a:lnTo>
                    <a:pt x="8358" y="14815"/>
                  </a:lnTo>
                  <a:cubicBezTo>
                    <a:pt x="8358" y="14815"/>
                    <a:pt x="8358" y="14815"/>
                    <a:pt x="8358" y="14815"/>
                  </a:cubicBezTo>
                  <a:cubicBezTo>
                    <a:pt x="8358" y="14815"/>
                    <a:pt x="8358" y="14815"/>
                    <a:pt x="8358" y="14815"/>
                  </a:cubicBezTo>
                  <a:close/>
                  <a:moveTo>
                    <a:pt x="1536" y="1"/>
                  </a:moveTo>
                  <a:cubicBezTo>
                    <a:pt x="1170" y="1"/>
                    <a:pt x="602" y="352"/>
                    <a:pt x="400" y="466"/>
                  </a:cubicBezTo>
                  <a:cubicBezTo>
                    <a:pt x="252" y="546"/>
                    <a:pt x="137" y="661"/>
                    <a:pt x="0" y="729"/>
                  </a:cubicBezTo>
                  <a:lnTo>
                    <a:pt x="0" y="741"/>
                  </a:lnTo>
                  <a:cubicBezTo>
                    <a:pt x="213" y="620"/>
                    <a:pt x="778" y="275"/>
                    <a:pt x="1137" y="275"/>
                  </a:cubicBezTo>
                  <a:cubicBezTo>
                    <a:pt x="1221" y="275"/>
                    <a:pt x="1295" y="295"/>
                    <a:pt x="1349" y="340"/>
                  </a:cubicBezTo>
                  <a:cubicBezTo>
                    <a:pt x="1624" y="592"/>
                    <a:pt x="1109" y="1301"/>
                    <a:pt x="1258" y="1655"/>
                  </a:cubicBezTo>
                  <a:cubicBezTo>
                    <a:pt x="1406" y="2018"/>
                    <a:pt x="1631" y="2139"/>
                    <a:pt x="1897" y="2139"/>
                  </a:cubicBezTo>
                  <a:cubicBezTo>
                    <a:pt x="2436" y="2139"/>
                    <a:pt x="3144" y="1641"/>
                    <a:pt x="3722" y="1641"/>
                  </a:cubicBezTo>
                  <a:cubicBezTo>
                    <a:pt x="3849" y="1641"/>
                    <a:pt x="3970" y="1665"/>
                    <a:pt x="4082" y="1724"/>
                  </a:cubicBezTo>
                  <a:cubicBezTo>
                    <a:pt x="5351" y="2421"/>
                    <a:pt x="4082" y="3107"/>
                    <a:pt x="3979" y="3953"/>
                  </a:cubicBezTo>
                  <a:cubicBezTo>
                    <a:pt x="3807" y="5474"/>
                    <a:pt x="5717" y="5188"/>
                    <a:pt x="6574" y="5394"/>
                  </a:cubicBezTo>
                  <a:cubicBezTo>
                    <a:pt x="9524" y="6092"/>
                    <a:pt x="6437" y="9213"/>
                    <a:pt x="5785" y="10402"/>
                  </a:cubicBezTo>
                  <a:cubicBezTo>
                    <a:pt x="4836" y="12129"/>
                    <a:pt x="5991" y="14655"/>
                    <a:pt x="7969" y="15090"/>
                  </a:cubicBezTo>
                  <a:cubicBezTo>
                    <a:pt x="7973" y="15091"/>
                    <a:pt x="7976" y="15091"/>
                    <a:pt x="7980" y="15091"/>
                  </a:cubicBezTo>
                  <a:cubicBezTo>
                    <a:pt x="8081" y="15091"/>
                    <a:pt x="8246" y="14814"/>
                    <a:pt x="8347" y="14814"/>
                  </a:cubicBezTo>
                  <a:cubicBezTo>
                    <a:pt x="8351" y="14814"/>
                    <a:pt x="8354" y="14815"/>
                    <a:pt x="8358" y="14815"/>
                  </a:cubicBezTo>
                  <a:lnTo>
                    <a:pt x="8358" y="14815"/>
                  </a:lnTo>
                  <a:cubicBezTo>
                    <a:pt x="6483" y="14404"/>
                    <a:pt x="5248" y="11957"/>
                    <a:pt x="6117" y="10265"/>
                  </a:cubicBezTo>
                  <a:cubicBezTo>
                    <a:pt x="6723" y="9076"/>
                    <a:pt x="9982" y="5806"/>
                    <a:pt x="6975" y="5120"/>
                  </a:cubicBezTo>
                  <a:cubicBezTo>
                    <a:pt x="6128" y="4925"/>
                    <a:pt x="4322" y="5234"/>
                    <a:pt x="4368" y="3782"/>
                  </a:cubicBezTo>
                  <a:cubicBezTo>
                    <a:pt x="4402" y="2924"/>
                    <a:pt x="5660" y="2376"/>
                    <a:pt x="4654" y="1564"/>
                  </a:cubicBezTo>
                  <a:cubicBezTo>
                    <a:pt x="4486" y="1425"/>
                    <a:pt x="4297" y="1373"/>
                    <a:pt x="4098" y="1373"/>
                  </a:cubicBezTo>
                  <a:cubicBezTo>
                    <a:pt x="3494" y="1373"/>
                    <a:pt x="2792" y="1849"/>
                    <a:pt x="2269" y="1849"/>
                  </a:cubicBezTo>
                  <a:cubicBezTo>
                    <a:pt x="2010" y="1849"/>
                    <a:pt x="1795" y="1732"/>
                    <a:pt x="1658" y="1381"/>
                  </a:cubicBezTo>
                  <a:cubicBezTo>
                    <a:pt x="1521" y="1049"/>
                    <a:pt x="1989" y="363"/>
                    <a:pt x="1795" y="112"/>
                  </a:cubicBezTo>
                  <a:cubicBezTo>
                    <a:pt x="1737" y="33"/>
                    <a:pt x="1645" y="1"/>
                    <a:pt x="153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4402632" y="2998991"/>
              <a:ext cx="271967" cy="567687"/>
            </a:xfrm>
            <a:custGeom>
              <a:avLst/>
              <a:gdLst/>
              <a:ahLst/>
              <a:cxnLst/>
              <a:rect l="l" t="t" r="r" b="b"/>
              <a:pathLst>
                <a:path w="8759" h="18283" extrusionOk="0">
                  <a:moveTo>
                    <a:pt x="2128" y="1"/>
                  </a:moveTo>
                  <a:cubicBezTo>
                    <a:pt x="2109" y="9"/>
                    <a:pt x="2091" y="19"/>
                    <a:pt x="2073" y="30"/>
                  </a:cubicBezTo>
                  <a:lnTo>
                    <a:pt x="2073" y="30"/>
                  </a:lnTo>
                  <a:cubicBezTo>
                    <a:pt x="2095" y="20"/>
                    <a:pt x="2117" y="10"/>
                    <a:pt x="2139" y="1"/>
                  </a:cubicBezTo>
                  <a:close/>
                  <a:moveTo>
                    <a:pt x="2073" y="30"/>
                  </a:moveTo>
                  <a:lnTo>
                    <a:pt x="2073" y="30"/>
                  </a:lnTo>
                  <a:cubicBezTo>
                    <a:pt x="1722" y="190"/>
                    <a:pt x="1400" y="380"/>
                    <a:pt x="1106" y="616"/>
                  </a:cubicBezTo>
                  <a:lnTo>
                    <a:pt x="1106" y="616"/>
                  </a:lnTo>
                  <a:cubicBezTo>
                    <a:pt x="1134" y="597"/>
                    <a:pt x="1162" y="578"/>
                    <a:pt x="1191" y="560"/>
                  </a:cubicBezTo>
                  <a:lnTo>
                    <a:pt x="1191" y="560"/>
                  </a:lnTo>
                  <a:cubicBezTo>
                    <a:pt x="1159" y="582"/>
                    <a:pt x="1128" y="603"/>
                    <a:pt x="1099" y="622"/>
                  </a:cubicBezTo>
                  <a:lnTo>
                    <a:pt x="1099" y="622"/>
                  </a:lnTo>
                  <a:cubicBezTo>
                    <a:pt x="1101" y="620"/>
                    <a:pt x="1104" y="618"/>
                    <a:pt x="1106" y="616"/>
                  </a:cubicBezTo>
                  <a:lnTo>
                    <a:pt x="1106" y="616"/>
                  </a:lnTo>
                  <a:cubicBezTo>
                    <a:pt x="1100" y="621"/>
                    <a:pt x="1093" y="625"/>
                    <a:pt x="1087" y="630"/>
                  </a:cubicBezTo>
                  <a:cubicBezTo>
                    <a:pt x="1091" y="627"/>
                    <a:pt x="1095" y="625"/>
                    <a:pt x="1099" y="622"/>
                  </a:cubicBezTo>
                  <a:lnTo>
                    <a:pt x="1099" y="622"/>
                  </a:lnTo>
                  <a:cubicBezTo>
                    <a:pt x="1091" y="628"/>
                    <a:pt x="1083" y="635"/>
                    <a:pt x="1076" y="641"/>
                  </a:cubicBezTo>
                  <a:cubicBezTo>
                    <a:pt x="1" y="1579"/>
                    <a:pt x="1362" y="1098"/>
                    <a:pt x="1750" y="1681"/>
                  </a:cubicBezTo>
                  <a:cubicBezTo>
                    <a:pt x="2356" y="2550"/>
                    <a:pt x="447" y="3385"/>
                    <a:pt x="756" y="4483"/>
                  </a:cubicBezTo>
                  <a:cubicBezTo>
                    <a:pt x="1076" y="5660"/>
                    <a:pt x="2608" y="5146"/>
                    <a:pt x="3328" y="5935"/>
                  </a:cubicBezTo>
                  <a:cubicBezTo>
                    <a:pt x="4323" y="7032"/>
                    <a:pt x="3305" y="8096"/>
                    <a:pt x="2471" y="8782"/>
                  </a:cubicBezTo>
                  <a:cubicBezTo>
                    <a:pt x="1362" y="9708"/>
                    <a:pt x="767" y="10840"/>
                    <a:pt x="893" y="12326"/>
                  </a:cubicBezTo>
                  <a:cubicBezTo>
                    <a:pt x="985" y="13355"/>
                    <a:pt x="1502" y="13671"/>
                    <a:pt x="2181" y="13671"/>
                  </a:cubicBezTo>
                  <a:cubicBezTo>
                    <a:pt x="3185" y="13671"/>
                    <a:pt x="4543" y="12982"/>
                    <a:pt x="5409" y="12886"/>
                  </a:cubicBezTo>
                  <a:cubicBezTo>
                    <a:pt x="5510" y="12876"/>
                    <a:pt x="5605" y="12870"/>
                    <a:pt x="5695" y="12870"/>
                  </a:cubicBezTo>
                  <a:cubicBezTo>
                    <a:pt x="8294" y="12870"/>
                    <a:pt x="6378" y="17211"/>
                    <a:pt x="5306" y="18283"/>
                  </a:cubicBezTo>
                  <a:cubicBezTo>
                    <a:pt x="5421" y="18169"/>
                    <a:pt x="5592" y="18123"/>
                    <a:pt x="5706" y="18009"/>
                  </a:cubicBezTo>
                  <a:cubicBezTo>
                    <a:pt x="6760" y="16966"/>
                    <a:pt x="8758" y="12595"/>
                    <a:pt x="6069" y="12595"/>
                  </a:cubicBezTo>
                  <a:cubicBezTo>
                    <a:pt x="6015" y="12595"/>
                    <a:pt x="5959" y="12597"/>
                    <a:pt x="5901" y="12601"/>
                  </a:cubicBezTo>
                  <a:cubicBezTo>
                    <a:pt x="4815" y="12669"/>
                    <a:pt x="3831" y="13344"/>
                    <a:pt x="2745" y="13412"/>
                  </a:cubicBezTo>
                  <a:cubicBezTo>
                    <a:pt x="2701" y="13415"/>
                    <a:pt x="2658" y="13416"/>
                    <a:pt x="2616" y="13416"/>
                  </a:cubicBezTo>
                  <a:cubicBezTo>
                    <a:pt x="1208" y="13416"/>
                    <a:pt x="1129" y="11948"/>
                    <a:pt x="1373" y="10771"/>
                  </a:cubicBezTo>
                  <a:cubicBezTo>
                    <a:pt x="1705" y="9182"/>
                    <a:pt x="2905" y="8885"/>
                    <a:pt x="3740" y="7730"/>
                  </a:cubicBezTo>
                  <a:cubicBezTo>
                    <a:pt x="4700" y="6404"/>
                    <a:pt x="3660" y="5443"/>
                    <a:pt x="2413" y="5112"/>
                  </a:cubicBezTo>
                  <a:cubicBezTo>
                    <a:pt x="756" y="4666"/>
                    <a:pt x="950" y="3705"/>
                    <a:pt x="1853" y="2516"/>
                  </a:cubicBezTo>
                  <a:cubicBezTo>
                    <a:pt x="2208" y="2036"/>
                    <a:pt x="2516" y="1590"/>
                    <a:pt x="1853" y="1190"/>
                  </a:cubicBezTo>
                  <a:cubicBezTo>
                    <a:pt x="1385" y="911"/>
                    <a:pt x="589" y="1176"/>
                    <a:pt x="1327" y="477"/>
                  </a:cubicBezTo>
                  <a:lnTo>
                    <a:pt x="1327" y="477"/>
                  </a:lnTo>
                  <a:cubicBezTo>
                    <a:pt x="1455" y="404"/>
                    <a:pt x="1589" y="337"/>
                    <a:pt x="1727" y="275"/>
                  </a:cubicBezTo>
                  <a:cubicBezTo>
                    <a:pt x="1857" y="225"/>
                    <a:pt x="1952" y="105"/>
                    <a:pt x="2073" y="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4213397" y="2924184"/>
              <a:ext cx="311804" cy="579859"/>
            </a:xfrm>
            <a:custGeom>
              <a:avLst/>
              <a:gdLst/>
              <a:ahLst/>
              <a:cxnLst/>
              <a:rect l="l" t="t" r="r" b="b"/>
              <a:pathLst>
                <a:path w="10042" h="18675" extrusionOk="0">
                  <a:moveTo>
                    <a:pt x="2911" y="0"/>
                  </a:moveTo>
                  <a:cubicBezTo>
                    <a:pt x="2760" y="0"/>
                    <a:pt x="2517" y="49"/>
                    <a:pt x="2152" y="163"/>
                  </a:cubicBezTo>
                  <a:cubicBezTo>
                    <a:pt x="2003" y="220"/>
                    <a:pt x="1900" y="392"/>
                    <a:pt x="1752" y="438"/>
                  </a:cubicBezTo>
                  <a:lnTo>
                    <a:pt x="1763" y="449"/>
                  </a:lnTo>
                  <a:cubicBezTo>
                    <a:pt x="2131" y="332"/>
                    <a:pt x="2375" y="281"/>
                    <a:pt x="2524" y="281"/>
                  </a:cubicBezTo>
                  <a:cubicBezTo>
                    <a:pt x="3278" y="281"/>
                    <a:pt x="1632" y="1574"/>
                    <a:pt x="1603" y="2118"/>
                  </a:cubicBezTo>
                  <a:cubicBezTo>
                    <a:pt x="1523" y="3410"/>
                    <a:pt x="4336" y="3799"/>
                    <a:pt x="5136" y="4325"/>
                  </a:cubicBezTo>
                  <a:cubicBezTo>
                    <a:pt x="6874" y="5457"/>
                    <a:pt x="6257" y="6932"/>
                    <a:pt x="4713" y="7755"/>
                  </a:cubicBezTo>
                  <a:cubicBezTo>
                    <a:pt x="4208" y="8015"/>
                    <a:pt x="3690" y="8248"/>
                    <a:pt x="3186" y="8511"/>
                  </a:cubicBezTo>
                  <a:lnTo>
                    <a:pt x="3186" y="8511"/>
                  </a:lnTo>
                  <a:cubicBezTo>
                    <a:pt x="3678" y="8284"/>
                    <a:pt x="4181" y="8097"/>
                    <a:pt x="4542" y="7904"/>
                  </a:cubicBezTo>
                  <a:cubicBezTo>
                    <a:pt x="6074" y="7080"/>
                    <a:pt x="7731" y="5491"/>
                    <a:pt x="5536" y="4039"/>
                  </a:cubicBezTo>
                  <a:cubicBezTo>
                    <a:pt x="4713" y="3502"/>
                    <a:pt x="1923" y="3136"/>
                    <a:pt x="1992" y="1844"/>
                  </a:cubicBezTo>
                  <a:cubicBezTo>
                    <a:pt x="2021" y="1298"/>
                    <a:pt x="3683" y="0"/>
                    <a:pt x="2911" y="0"/>
                  </a:cubicBezTo>
                  <a:close/>
                  <a:moveTo>
                    <a:pt x="3186" y="8511"/>
                  </a:moveTo>
                  <a:cubicBezTo>
                    <a:pt x="2762" y="8708"/>
                    <a:pt x="2346" y="8934"/>
                    <a:pt x="2036" y="9221"/>
                  </a:cubicBezTo>
                  <a:lnTo>
                    <a:pt x="2036" y="9221"/>
                  </a:lnTo>
                  <a:cubicBezTo>
                    <a:pt x="2104" y="9167"/>
                    <a:pt x="2177" y="9112"/>
                    <a:pt x="2255" y="9058"/>
                  </a:cubicBezTo>
                  <a:cubicBezTo>
                    <a:pt x="2555" y="8855"/>
                    <a:pt x="2868" y="8677"/>
                    <a:pt x="3186" y="8511"/>
                  </a:cubicBezTo>
                  <a:close/>
                  <a:moveTo>
                    <a:pt x="2036" y="9221"/>
                  </a:moveTo>
                  <a:cubicBezTo>
                    <a:pt x="1" y="10847"/>
                    <a:pt x="2364" y="12614"/>
                    <a:pt x="4256" y="13300"/>
                  </a:cubicBezTo>
                  <a:cubicBezTo>
                    <a:pt x="5502" y="13758"/>
                    <a:pt x="7114" y="13906"/>
                    <a:pt x="8200" y="14730"/>
                  </a:cubicBezTo>
                  <a:cubicBezTo>
                    <a:pt x="9649" y="15813"/>
                    <a:pt x="8583" y="17500"/>
                    <a:pt x="7795" y="18665"/>
                  </a:cubicBezTo>
                  <a:lnTo>
                    <a:pt x="7795" y="18665"/>
                  </a:lnTo>
                  <a:cubicBezTo>
                    <a:pt x="7879" y="18547"/>
                    <a:pt x="8100" y="18523"/>
                    <a:pt x="8189" y="18400"/>
                  </a:cubicBezTo>
                  <a:cubicBezTo>
                    <a:pt x="8978" y="17233"/>
                    <a:pt x="10041" y="15541"/>
                    <a:pt x="8600" y="14455"/>
                  </a:cubicBezTo>
                  <a:cubicBezTo>
                    <a:pt x="7514" y="13632"/>
                    <a:pt x="5902" y="13483"/>
                    <a:pt x="4644" y="13026"/>
                  </a:cubicBezTo>
                  <a:cubicBezTo>
                    <a:pt x="3535" y="12626"/>
                    <a:pt x="1432" y="11688"/>
                    <a:pt x="1523" y="10202"/>
                  </a:cubicBezTo>
                  <a:cubicBezTo>
                    <a:pt x="1551" y="9807"/>
                    <a:pt x="1748" y="9488"/>
                    <a:pt x="2036" y="9221"/>
                  </a:cubicBezTo>
                  <a:close/>
                  <a:moveTo>
                    <a:pt x="7795" y="18665"/>
                  </a:moveTo>
                  <a:cubicBezTo>
                    <a:pt x="7792" y="18668"/>
                    <a:pt x="7791" y="18671"/>
                    <a:pt x="7789" y="18674"/>
                  </a:cubicBezTo>
                  <a:cubicBezTo>
                    <a:pt x="7791" y="18671"/>
                    <a:pt x="7793" y="18668"/>
                    <a:pt x="7795" y="186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4219142" y="3438044"/>
              <a:ext cx="749112" cy="421783"/>
            </a:xfrm>
            <a:custGeom>
              <a:avLst/>
              <a:gdLst/>
              <a:ahLst/>
              <a:cxnLst/>
              <a:rect l="l" t="t" r="r" b="b"/>
              <a:pathLst>
                <a:path w="24126" h="13584" extrusionOk="0">
                  <a:moveTo>
                    <a:pt x="17376" y="0"/>
                  </a:moveTo>
                  <a:cubicBezTo>
                    <a:pt x="16236" y="0"/>
                    <a:pt x="15083" y="289"/>
                    <a:pt x="14075" y="841"/>
                  </a:cubicBezTo>
                  <a:cubicBezTo>
                    <a:pt x="11721" y="2122"/>
                    <a:pt x="8420" y="2257"/>
                    <a:pt x="7132" y="2257"/>
                  </a:cubicBezTo>
                  <a:cubicBezTo>
                    <a:pt x="6787" y="2257"/>
                    <a:pt x="6586" y="2247"/>
                    <a:pt x="6586" y="2247"/>
                  </a:cubicBezTo>
                  <a:cubicBezTo>
                    <a:pt x="6586" y="2247"/>
                    <a:pt x="5111" y="2156"/>
                    <a:pt x="2733" y="1813"/>
                  </a:cubicBezTo>
                  <a:cubicBezTo>
                    <a:pt x="2638" y="1799"/>
                    <a:pt x="2551" y="1792"/>
                    <a:pt x="2471" y="1792"/>
                  </a:cubicBezTo>
                  <a:cubicBezTo>
                    <a:pt x="1151" y="1792"/>
                    <a:pt x="1761" y="3550"/>
                    <a:pt x="1761" y="3550"/>
                  </a:cubicBezTo>
                  <a:cubicBezTo>
                    <a:pt x="1761" y="3550"/>
                    <a:pt x="0" y="3596"/>
                    <a:pt x="206" y="5140"/>
                  </a:cubicBezTo>
                  <a:cubicBezTo>
                    <a:pt x="412" y="6683"/>
                    <a:pt x="1910" y="7998"/>
                    <a:pt x="1910" y="7998"/>
                  </a:cubicBezTo>
                  <a:cubicBezTo>
                    <a:pt x="1910" y="7998"/>
                    <a:pt x="1109" y="8421"/>
                    <a:pt x="1498" y="9565"/>
                  </a:cubicBezTo>
                  <a:cubicBezTo>
                    <a:pt x="1882" y="10660"/>
                    <a:pt x="3651" y="13583"/>
                    <a:pt x="12071" y="13583"/>
                  </a:cubicBezTo>
                  <a:cubicBezTo>
                    <a:pt x="12436" y="13583"/>
                    <a:pt x="12815" y="13578"/>
                    <a:pt x="13206" y="13566"/>
                  </a:cubicBezTo>
                  <a:cubicBezTo>
                    <a:pt x="22845" y="13280"/>
                    <a:pt x="24125" y="7163"/>
                    <a:pt x="22719" y="3528"/>
                  </a:cubicBezTo>
                  <a:cubicBezTo>
                    <a:pt x="21795" y="1112"/>
                    <a:pt x="19612" y="0"/>
                    <a:pt x="1737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4219142" y="3361844"/>
              <a:ext cx="749112" cy="421783"/>
            </a:xfrm>
            <a:custGeom>
              <a:avLst/>
              <a:gdLst/>
              <a:ahLst/>
              <a:cxnLst/>
              <a:rect l="l" t="t" r="r" b="b"/>
              <a:pathLst>
                <a:path w="24126" h="13584" extrusionOk="0">
                  <a:moveTo>
                    <a:pt x="17376" y="0"/>
                  </a:moveTo>
                  <a:cubicBezTo>
                    <a:pt x="16236" y="0"/>
                    <a:pt x="15083" y="289"/>
                    <a:pt x="14075" y="841"/>
                  </a:cubicBezTo>
                  <a:cubicBezTo>
                    <a:pt x="11721" y="2122"/>
                    <a:pt x="8420" y="2257"/>
                    <a:pt x="7132" y="2257"/>
                  </a:cubicBezTo>
                  <a:cubicBezTo>
                    <a:pt x="6787" y="2257"/>
                    <a:pt x="6586" y="2247"/>
                    <a:pt x="6586" y="2247"/>
                  </a:cubicBezTo>
                  <a:cubicBezTo>
                    <a:pt x="6586" y="2247"/>
                    <a:pt x="5111" y="2156"/>
                    <a:pt x="2733" y="1813"/>
                  </a:cubicBezTo>
                  <a:cubicBezTo>
                    <a:pt x="2638" y="1799"/>
                    <a:pt x="2551" y="1792"/>
                    <a:pt x="2471" y="1792"/>
                  </a:cubicBezTo>
                  <a:cubicBezTo>
                    <a:pt x="1151" y="1792"/>
                    <a:pt x="1761" y="3550"/>
                    <a:pt x="1761" y="3550"/>
                  </a:cubicBezTo>
                  <a:cubicBezTo>
                    <a:pt x="1761" y="3550"/>
                    <a:pt x="0" y="3596"/>
                    <a:pt x="206" y="5140"/>
                  </a:cubicBezTo>
                  <a:cubicBezTo>
                    <a:pt x="412" y="6683"/>
                    <a:pt x="1910" y="7998"/>
                    <a:pt x="1910" y="7998"/>
                  </a:cubicBezTo>
                  <a:cubicBezTo>
                    <a:pt x="1910" y="7998"/>
                    <a:pt x="1109" y="8421"/>
                    <a:pt x="1498" y="9565"/>
                  </a:cubicBezTo>
                  <a:cubicBezTo>
                    <a:pt x="1882" y="10660"/>
                    <a:pt x="3651" y="13583"/>
                    <a:pt x="12071" y="13583"/>
                  </a:cubicBezTo>
                  <a:cubicBezTo>
                    <a:pt x="12436" y="13583"/>
                    <a:pt x="12815" y="13578"/>
                    <a:pt x="13206" y="13566"/>
                  </a:cubicBezTo>
                  <a:cubicBezTo>
                    <a:pt x="22845" y="13280"/>
                    <a:pt x="24125" y="7163"/>
                    <a:pt x="22719" y="3528"/>
                  </a:cubicBezTo>
                  <a:cubicBezTo>
                    <a:pt x="21795" y="1112"/>
                    <a:pt x="19612" y="0"/>
                    <a:pt x="17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4990396" y="2844574"/>
              <a:ext cx="291808" cy="251660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4" y="95"/>
                    <a:pt x="7787" y="303"/>
                  </a:cubicBezTo>
                  <a:cubicBezTo>
                    <a:pt x="6949" y="837"/>
                    <a:pt x="5921" y="1280"/>
                    <a:pt x="4818" y="1280"/>
                  </a:cubicBezTo>
                  <a:cubicBezTo>
                    <a:pt x="3891" y="1280"/>
                    <a:pt x="2911" y="967"/>
                    <a:pt x="1944" y="132"/>
                  </a:cubicBezTo>
                  <a:cubicBezTo>
                    <a:pt x="1944" y="132"/>
                    <a:pt x="1936" y="131"/>
                    <a:pt x="1922" y="131"/>
                  </a:cubicBezTo>
                  <a:cubicBezTo>
                    <a:pt x="1757" y="131"/>
                    <a:pt x="751" y="180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34"/>
                    <a:pt x="721" y="6031"/>
                  </a:cubicBezTo>
                  <a:cubicBezTo>
                    <a:pt x="721" y="6031"/>
                    <a:pt x="1" y="7426"/>
                    <a:pt x="1098" y="7746"/>
                  </a:cubicBezTo>
                  <a:cubicBezTo>
                    <a:pt x="1258" y="7793"/>
                    <a:pt x="1395" y="7812"/>
                    <a:pt x="1517" y="7812"/>
                  </a:cubicBezTo>
                  <a:cubicBezTo>
                    <a:pt x="2141" y="7812"/>
                    <a:pt x="2403" y="7312"/>
                    <a:pt x="3571" y="7312"/>
                  </a:cubicBezTo>
                  <a:cubicBezTo>
                    <a:pt x="3764" y="7312"/>
                    <a:pt x="3982" y="7326"/>
                    <a:pt x="4231" y="7358"/>
                  </a:cubicBezTo>
                  <a:cubicBezTo>
                    <a:pt x="5864" y="7567"/>
                    <a:pt x="7081" y="8105"/>
                    <a:pt x="7629" y="8105"/>
                  </a:cubicBezTo>
                  <a:cubicBezTo>
                    <a:pt x="7768" y="8105"/>
                    <a:pt x="7864" y="8070"/>
                    <a:pt x="7913" y="7987"/>
                  </a:cubicBezTo>
                  <a:cubicBezTo>
                    <a:pt x="8153" y="7575"/>
                    <a:pt x="7364" y="6146"/>
                    <a:pt x="6163" y="5517"/>
                  </a:cubicBezTo>
                  <a:cubicBezTo>
                    <a:pt x="7261" y="4911"/>
                    <a:pt x="8130" y="3962"/>
                    <a:pt x="8667" y="2819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993413" y="2844574"/>
              <a:ext cx="285753" cy="194125"/>
            </a:xfrm>
            <a:custGeom>
              <a:avLst/>
              <a:gdLst/>
              <a:ahLst/>
              <a:cxnLst/>
              <a:rect l="l" t="t" r="r" b="b"/>
              <a:pathLst>
                <a:path w="9203" h="6252" extrusionOk="0">
                  <a:moveTo>
                    <a:pt x="8402" y="1"/>
                  </a:moveTo>
                  <a:cubicBezTo>
                    <a:pt x="8189" y="1"/>
                    <a:pt x="7919" y="95"/>
                    <a:pt x="7592" y="303"/>
                  </a:cubicBezTo>
                  <a:cubicBezTo>
                    <a:pt x="6752" y="832"/>
                    <a:pt x="5725" y="1277"/>
                    <a:pt x="4623" y="1277"/>
                  </a:cubicBezTo>
                  <a:cubicBezTo>
                    <a:pt x="3700" y="1277"/>
                    <a:pt x="2725" y="965"/>
                    <a:pt x="1761" y="132"/>
                  </a:cubicBezTo>
                  <a:cubicBezTo>
                    <a:pt x="1761" y="132"/>
                    <a:pt x="1750" y="131"/>
                    <a:pt x="1730" y="131"/>
                  </a:cubicBezTo>
                  <a:cubicBezTo>
                    <a:pt x="1541" y="131"/>
                    <a:pt x="555" y="187"/>
                    <a:pt x="503" y="1355"/>
                  </a:cubicBezTo>
                  <a:cubicBezTo>
                    <a:pt x="446" y="2647"/>
                    <a:pt x="892" y="3070"/>
                    <a:pt x="446" y="4179"/>
                  </a:cubicBezTo>
                  <a:cubicBezTo>
                    <a:pt x="0" y="5288"/>
                    <a:pt x="46" y="5734"/>
                    <a:pt x="515" y="6031"/>
                  </a:cubicBezTo>
                  <a:cubicBezTo>
                    <a:pt x="515" y="6031"/>
                    <a:pt x="515" y="6043"/>
                    <a:pt x="515" y="6043"/>
                  </a:cubicBezTo>
                  <a:cubicBezTo>
                    <a:pt x="789" y="6153"/>
                    <a:pt x="1229" y="6251"/>
                    <a:pt x="1950" y="6251"/>
                  </a:cubicBezTo>
                  <a:cubicBezTo>
                    <a:pt x="2281" y="6251"/>
                    <a:pt x="2672" y="6231"/>
                    <a:pt x="3133" y="6180"/>
                  </a:cubicBezTo>
                  <a:cubicBezTo>
                    <a:pt x="4596" y="6031"/>
                    <a:pt x="5523" y="5723"/>
                    <a:pt x="6049" y="5471"/>
                  </a:cubicBezTo>
                  <a:cubicBezTo>
                    <a:pt x="7112" y="4854"/>
                    <a:pt x="7946" y="3928"/>
                    <a:pt x="8472" y="2819"/>
                  </a:cubicBezTo>
                  <a:cubicBezTo>
                    <a:pt x="9202" y="1296"/>
                    <a:pt x="9194" y="1"/>
                    <a:pt x="8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3674664" y="2603633"/>
              <a:ext cx="678722" cy="510679"/>
            </a:xfrm>
            <a:custGeom>
              <a:avLst/>
              <a:gdLst/>
              <a:ahLst/>
              <a:cxnLst/>
              <a:rect l="l" t="t" r="r" b="b"/>
              <a:pathLst>
                <a:path w="21859" h="16447" extrusionOk="0">
                  <a:moveTo>
                    <a:pt x="10918" y="1"/>
                  </a:moveTo>
                  <a:cubicBezTo>
                    <a:pt x="7674" y="1"/>
                    <a:pt x="5211" y="2838"/>
                    <a:pt x="5211" y="2838"/>
                  </a:cubicBezTo>
                  <a:cubicBezTo>
                    <a:pt x="0" y="9105"/>
                    <a:pt x="6506" y="16150"/>
                    <a:pt x="13456" y="16150"/>
                  </a:cubicBezTo>
                  <a:cubicBezTo>
                    <a:pt x="14406" y="16150"/>
                    <a:pt x="15364" y="16018"/>
                    <a:pt x="16301" y="15735"/>
                  </a:cubicBezTo>
                  <a:lnTo>
                    <a:pt x="16301" y="15735"/>
                  </a:lnTo>
                  <a:cubicBezTo>
                    <a:pt x="16301" y="15735"/>
                    <a:pt x="16086" y="16446"/>
                    <a:pt x="16460" y="16446"/>
                  </a:cubicBezTo>
                  <a:cubicBezTo>
                    <a:pt x="16472" y="16446"/>
                    <a:pt x="16483" y="16445"/>
                    <a:pt x="16496" y="16444"/>
                  </a:cubicBezTo>
                  <a:cubicBezTo>
                    <a:pt x="16907" y="16398"/>
                    <a:pt x="16553" y="15735"/>
                    <a:pt x="16553" y="15735"/>
                  </a:cubicBezTo>
                  <a:lnTo>
                    <a:pt x="16553" y="15735"/>
                  </a:lnTo>
                  <a:cubicBezTo>
                    <a:pt x="16553" y="15735"/>
                    <a:pt x="16792" y="16105"/>
                    <a:pt x="17023" y="16105"/>
                  </a:cubicBezTo>
                  <a:cubicBezTo>
                    <a:pt x="17073" y="16105"/>
                    <a:pt x="17123" y="16087"/>
                    <a:pt x="17170" y="16044"/>
                  </a:cubicBezTo>
                  <a:cubicBezTo>
                    <a:pt x="17422" y="15804"/>
                    <a:pt x="16679" y="15564"/>
                    <a:pt x="16679" y="15564"/>
                  </a:cubicBezTo>
                  <a:cubicBezTo>
                    <a:pt x="16679" y="15564"/>
                    <a:pt x="21858" y="10682"/>
                    <a:pt x="16839" y="3707"/>
                  </a:cubicBezTo>
                  <a:cubicBezTo>
                    <a:pt x="14817" y="899"/>
                    <a:pt x="12744" y="1"/>
                    <a:pt x="10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823576" y="2762418"/>
              <a:ext cx="31795" cy="22667"/>
            </a:xfrm>
            <a:custGeom>
              <a:avLst/>
              <a:gdLst/>
              <a:ahLst/>
              <a:cxnLst/>
              <a:rect l="l" t="t" r="r" b="b"/>
              <a:pathLst>
                <a:path w="1024" h="730" extrusionOk="0">
                  <a:moveTo>
                    <a:pt x="516" y="1"/>
                  </a:moveTo>
                  <a:cubicBezTo>
                    <a:pt x="477" y="1"/>
                    <a:pt x="436" y="8"/>
                    <a:pt x="392" y="22"/>
                  </a:cubicBezTo>
                  <a:cubicBezTo>
                    <a:pt x="0" y="167"/>
                    <a:pt x="157" y="729"/>
                    <a:pt x="510" y="729"/>
                  </a:cubicBezTo>
                  <a:cubicBezTo>
                    <a:pt x="549" y="729"/>
                    <a:pt x="589" y="723"/>
                    <a:pt x="632" y="708"/>
                  </a:cubicBezTo>
                  <a:cubicBezTo>
                    <a:pt x="1024" y="564"/>
                    <a:pt x="876" y="1"/>
                    <a:pt x="5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825066" y="2823181"/>
              <a:ext cx="125069" cy="183506"/>
            </a:xfrm>
            <a:custGeom>
              <a:avLst/>
              <a:gdLst/>
              <a:ahLst/>
              <a:cxnLst/>
              <a:rect l="l" t="t" r="r" b="b"/>
              <a:pathLst>
                <a:path w="4028" h="5910" extrusionOk="0">
                  <a:moveTo>
                    <a:pt x="395" y="0"/>
                  </a:moveTo>
                  <a:cubicBezTo>
                    <a:pt x="267" y="0"/>
                    <a:pt x="92" y="114"/>
                    <a:pt x="92" y="238"/>
                  </a:cubicBezTo>
                  <a:cubicBezTo>
                    <a:pt x="1" y="2639"/>
                    <a:pt x="1350" y="4868"/>
                    <a:pt x="3522" y="5897"/>
                  </a:cubicBezTo>
                  <a:cubicBezTo>
                    <a:pt x="3541" y="5906"/>
                    <a:pt x="3562" y="5910"/>
                    <a:pt x="3584" y="5910"/>
                  </a:cubicBezTo>
                  <a:cubicBezTo>
                    <a:pt x="3765" y="5910"/>
                    <a:pt x="4027" y="5647"/>
                    <a:pt x="3854" y="5566"/>
                  </a:cubicBezTo>
                  <a:cubicBezTo>
                    <a:pt x="1762" y="4582"/>
                    <a:pt x="447" y="2444"/>
                    <a:pt x="527" y="135"/>
                  </a:cubicBezTo>
                  <a:cubicBezTo>
                    <a:pt x="527" y="3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198339" y="2506325"/>
              <a:ext cx="558310" cy="555391"/>
            </a:xfrm>
            <a:custGeom>
              <a:avLst/>
              <a:gdLst/>
              <a:ahLst/>
              <a:cxnLst/>
              <a:rect l="l" t="t" r="r" b="b"/>
              <a:pathLst>
                <a:path w="17981" h="17887" extrusionOk="0">
                  <a:moveTo>
                    <a:pt x="7454" y="1"/>
                  </a:moveTo>
                  <a:cubicBezTo>
                    <a:pt x="4924" y="1"/>
                    <a:pt x="1" y="910"/>
                    <a:pt x="384" y="8053"/>
                  </a:cubicBezTo>
                  <a:cubicBezTo>
                    <a:pt x="842" y="16640"/>
                    <a:pt x="7931" y="17200"/>
                    <a:pt x="7931" y="17200"/>
                  </a:cubicBezTo>
                  <a:cubicBezTo>
                    <a:pt x="7931" y="17200"/>
                    <a:pt x="7508" y="17852"/>
                    <a:pt x="7851" y="17886"/>
                  </a:cubicBezTo>
                  <a:cubicBezTo>
                    <a:pt x="7857" y="17886"/>
                    <a:pt x="7862" y="17886"/>
                    <a:pt x="7868" y="17886"/>
                  </a:cubicBezTo>
                  <a:cubicBezTo>
                    <a:pt x="8192" y="17886"/>
                    <a:pt x="8136" y="17257"/>
                    <a:pt x="8136" y="17257"/>
                  </a:cubicBezTo>
                  <a:lnTo>
                    <a:pt x="8136" y="17257"/>
                  </a:lnTo>
                  <a:cubicBezTo>
                    <a:pt x="8136" y="17257"/>
                    <a:pt x="8240" y="17815"/>
                    <a:pt x="8498" y="17815"/>
                  </a:cubicBezTo>
                  <a:cubicBezTo>
                    <a:pt x="8537" y="17815"/>
                    <a:pt x="8581" y="17802"/>
                    <a:pt x="8628" y="17772"/>
                  </a:cubicBezTo>
                  <a:cubicBezTo>
                    <a:pt x="8983" y="17543"/>
                    <a:pt x="8331" y="17097"/>
                    <a:pt x="8331" y="17097"/>
                  </a:cubicBezTo>
                  <a:cubicBezTo>
                    <a:pt x="15888" y="14056"/>
                    <a:pt x="17981" y="1947"/>
                    <a:pt x="8903" y="107"/>
                  </a:cubicBezTo>
                  <a:cubicBezTo>
                    <a:pt x="8903" y="107"/>
                    <a:pt x="8318" y="1"/>
                    <a:pt x="7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79985" y="2740404"/>
              <a:ext cx="117276" cy="211047"/>
            </a:xfrm>
            <a:custGeom>
              <a:avLst/>
              <a:gdLst/>
              <a:ahLst/>
              <a:cxnLst/>
              <a:rect l="l" t="t" r="r" b="b"/>
              <a:pathLst>
                <a:path w="3777" h="6797" extrusionOk="0">
                  <a:moveTo>
                    <a:pt x="3208" y="0"/>
                  </a:moveTo>
                  <a:cubicBezTo>
                    <a:pt x="3074" y="0"/>
                    <a:pt x="2872" y="149"/>
                    <a:pt x="2896" y="285"/>
                  </a:cubicBezTo>
                  <a:lnTo>
                    <a:pt x="2884" y="297"/>
                  </a:lnTo>
                  <a:cubicBezTo>
                    <a:pt x="3284" y="2709"/>
                    <a:pt x="2233" y="5133"/>
                    <a:pt x="186" y="6494"/>
                  </a:cubicBezTo>
                  <a:cubicBezTo>
                    <a:pt x="0" y="6618"/>
                    <a:pt x="61" y="6797"/>
                    <a:pt x="215" y="6797"/>
                  </a:cubicBezTo>
                  <a:cubicBezTo>
                    <a:pt x="260" y="6797"/>
                    <a:pt x="312" y="6781"/>
                    <a:pt x="369" y="6745"/>
                  </a:cubicBezTo>
                  <a:cubicBezTo>
                    <a:pt x="2530" y="5282"/>
                    <a:pt x="3776" y="2698"/>
                    <a:pt x="3319" y="91"/>
                  </a:cubicBezTo>
                  <a:cubicBezTo>
                    <a:pt x="3309" y="27"/>
                    <a:pt x="3264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3885798" y="2399050"/>
              <a:ext cx="622366" cy="554242"/>
            </a:xfrm>
            <a:custGeom>
              <a:avLst/>
              <a:gdLst/>
              <a:ahLst/>
              <a:cxnLst/>
              <a:rect l="l" t="t" r="r" b="b"/>
              <a:pathLst>
                <a:path w="20044" h="17850" extrusionOk="0">
                  <a:moveTo>
                    <a:pt x="11975" y="0"/>
                  </a:moveTo>
                  <a:cubicBezTo>
                    <a:pt x="10034" y="0"/>
                    <a:pt x="8438" y="692"/>
                    <a:pt x="8438" y="692"/>
                  </a:cubicBezTo>
                  <a:cubicBezTo>
                    <a:pt x="0" y="4545"/>
                    <a:pt x="4791" y="15853"/>
                    <a:pt x="12852" y="17110"/>
                  </a:cubicBezTo>
                  <a:cubicBezTo>
                    <a:pt x="12852" y="17110"/>
                    <a:pt x="12314" y="17694"/>
                    <a:pt x="12703" y="17831"/>
                  </a:cubicBezTo>
                  <a:cubicBezTo>
                    <a:pt x="12738" y="17844"/>
                    <a:pt x="12770" y="17850"/>
                    <a:pt x="12799" y="17850"/>
                  </a:cubicBezTo>
                  <a:cubicBezTo>
                    <a:pt x="13097" y="17850"/>
                    <a:pt x="13069" y="17214"/>
                    <a:pt x="13069" y="17213"/>
                  </a:cubicBezTo>
                  <a:lnTo>
                    <a:pt x="13069" y="17213"/>
                  </a:lnTo>
                  <a:cubicBezTo>
                    <a:pt x="13069" y="17214"/>
                    <a:pt x="13147" y="17773"/>
                    <a:pt x="13423" y="17773"/>
                  </a:cubicBezTo>
                  <a:cubicBezTo>
                    <a:pt x="13445" y="17773"/>
                    <a:pt x="13468" y="17770"/>
                    <a:pt x="13492" y="17762"/>
                  </a:cubicBezTo>
                  <a:cubicBezTo>
                    <a:pt x="13823" y="17659"/>
                    <a:pt x="13263" y="17122"/>
                    <a:pt x="13263" y="17122"/>
                  </a:cubicBezTo>
                  <a:cubicBezTo>
                    <a:pt x="13263" y="17122"/>
                    <a:pt x="20043" y="14972"/>
                    <a:pt x="18534" y="6500"/>
                  </a:cubicBezTo>
                  <a:cubicBezTo>
                    <a:pt x="17585" y="1162"/>
                    <a:pt x="14490" y="0"/>
                    <a:pt x="11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045546" y="2538181"/>
              <a:ext cx="70173" cy="211326"/>
            </a:xfrm>
            <a:custGeom>
              <a:avLst/>
              <a:gdLst/>
              <a:ahLst/>
              <a:cxnLst/>
              <a:rect l="l" t="t" r="r" b="b"/>
              <a:pathLst>
                <a:path w="2260" h="6806" extrusionOk="0">
                  <a:moveTo>
                    <a:pt x="1434" y="0"/>
                  </a:moveTo>
                  <a:cubicBezTo>
                    <a:pt x="1324" y="0"/>
                    <a:pt x="1165" y="71"/>
                    <a:pt x="1121" y="167"/>
                  </a:cubicBezTo>
                  <a:cubicBezTo>
                    <a:pt x="0" y="2293"/>
                    <a:pt x="252" y="4889"/>
                    <a:pt x="1761" y="6753"/>
                  </a:cubicBezTo>
                  <a:cubicBezTo>
                    <a:pt x="1791" y="6790"/>
                    <a:pt x="1833" y="6806"/>
                    <a:pt x="1878" y="6806"/>
                  </a:cubicBezTo>
                  <a:cubicBezTo>
                    <a:pt x="2043" y="6806"/>
                    <a:pt x="2260" y="6603"/>
                    <a:pt x="2161" y="6478"/>
                  </a:cubicBezTo>
                  <a:cubicBezTo>
                    <a:pt x="698" y="4695"/>
                    <a:pt x="446" y="2202"/>
                    <a:pt x="1521" y="155"/>
                  </a:cubicBezTo>
                  <a:cubicBezTo>
                    <a:pt x="1576" y="44"/>
                    <a:pt x="1521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3332575" y="1959925"/>
            <a:ext cx="4840200" cy="21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3332575" y="655800"/>
            <a:ext cx="4840200" cy="9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332575" y="4166300"/>
            <a:ext cx="4240200" cy="43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147880" y="139650"/>
            <a:ext cx="8848170" cy="4864225"/>
            <a:chOff x="147880" y="139650"/>
            <a:chExt cx="8848170" cy="4864225"/>
          </a:xfrm>
        </p:grpSpPr>
        <p:grpSp>
          <p:nvGrpSpPr>
            <p:cNvPr id="41" name="Google Shape;41;p3"/>
            <p:cNvGrpSpPr/>
            <p:nvPr/>
          </p:nvGrpSpPr>
          <p:grpSpPr>
            <a:xfrm rot="5400000">
              <a:off x="-250770" y="538300"/>
              <a:ext cx="950900" cy="153600"/>
              <a:chOff x="147950" y="139650"/>
              <a:chExt cx="950900" cy="153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8842450" y="4052975"/>
              <a:ext cx="153600" cy="950900"/>
              <a:chOff x="147950" y="3855800"/>
              <a:chExt cx="153600" cy="950900"/>
            </a:xfrm>
          </p:grpSpPr>
          <p:sp>
            <p:nvSpPr>
              <p:cNvPr id="48" name="Google Shape;48;p3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>
              <a:off x="147950" y="4052975"/>
              <a:ext cx="153600" cy="950900"/>
              <a:chOff x="147950" y="3855800"/>
              <a:chExt cx="153600" cy="950900"/>
            </a:xfrm>
          </p:grpSpPr>
          <p:sp>
            <p:nvSpPr>
              <p:cNvPr id="54" name="Google Shape;54;p3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 rot="5400000">
              <a:off x="8443800" y="538300"/>
              <a:ext cx="950900" cy="153600"/>
              <a:chOff x="147950" y="139650"/>
              <a:chExt cx="950900" cy="15360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713225" y="2830850"/>
            <a:ext cx="7717500" cy="1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183" name="Google Shape;183;p8"/>
            <p:cNvGrpSpPr/>
            <p:nvPr/>
          </p:nvGrpSpPr>
          <p:grpSpPr>
            <a:xfrm flipH="1">
              <a:off x="8045150" y="139650"/>
              <a:ext cx="950900" cy="153600"/>
              <a:chOff x="147950" y="139650"/>
              <a:chExt cx="950900" cy="153600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9" name="Google Shape;189;p8"/>
            <p:cNvGrpSpPr/>
            <p:nvPr/>
          </p:nvGrpSpPr>
          <p:grpSpPr>
            <a:xfrm flipH="1">
              <a:off x="147950" y="4850275"/>
              <a:ext cx="950900" cy="153600"/>
              <a:chOff x="8045150" y="4850275"/>
              <a:chExt cx="950900" cy="153600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95" name="Google Shape;195;p8"/>
            <p:cNvGrpSpPr/>
            <p:nvPr/>
          </p:nvGrpSpPr>
          <p:grpSpPr>
            <a:xfrm flipH="1">
              <a:off x="147950" y="139650"/>
              <a:ext cx="950900" cy="153600"/>
              <a:chOff x="147950" y="139650"/>
              <a:chExt cx="950900" cy="153600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1" name="Google Shape;201;p8"/>
            <p:cNvGrpSpPr/>
            <p:nvPr/>
          </p:nvGrpSpPr>
          <p:grpSpPr>
            <a:xfrm flipH="1">
              <a:off x="8045150" y="4850275"/>
              <a:ext cx="950900" cy="153600"/>
              <a:chOff x="8045150" y="4850275"/>
              <a:chExt cx="950900" cy="153600"/>
            </a:xfrm>
          </p:grpSpPr>
          <p:sp>
            <p:nvSpPr>
              <p:cNvPr id="202" name="Google Shape;202;p8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1782150" y="573027"/>
            <a:ext cx="5579700" cy="13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1782150" y="1937732"/>
            <a:ext cx="5579700" cy="63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211" name="Google Shape;211;p9"/>
            <p:cNvGrpSpPr/>
            <p:nvPr/>
          </p:nvGrpSpPr>
          <p:grpSpPr>
            <a:xfrm rot="10800000" flipH="1">
              <a:off x="147950" y="4850275"/>
              <a:ext cx="950900" cy="153600"/>
              <a:chOff x="147950" y="139650"/>
              <a:chExt cx="950900" cy="153600"/>
            </a:xfrm>
          </p:grpSpPr>
          <p:sp>
            <p:nvSpPr>
              <p:cNvPr id="212" name="Google Shape;212;p9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7" name="Google Shape;217;p9"/>
            <p:cNvGrpSpPr/>
            <p:nvPr/>
          </p:nvGrpSpPr>
          <p:grpSpPr>
            <a:xfrm rot="10800000" flipH="1">
              <a:off x="8045150" y="139650"/>
              <a:ext cx="950900" cy="153600"/>
              <a:chOff x="8045150" y="4850275"/>
              <a:chExt cx="950900" cy="153600"/>
            </a:xfrm>
          </p:grpSpPr>
          <p:sp>
            <p:nvSpPr>
              <p:cNvPr id="218" name="Google Shape;218;p9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 rot="10800000" flipH="1">
              <a:off x="147950" y="139650"/>
              <a:ext cx="153600" cy="950900"/>
              <a:chOff x="147950" y="3855800"/>
              <a:chExt cx="153600" cy="950900"/>
            </a:xfrm>
          </p:grpSpPr>
          <p:sp>
            <p:nvSpPr>
              <p:cNvPr id="224" name="Google Shape;224;p9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29" name="Google Shape;229;p9"/>
            <p:cNvGrpSpPr/>
            <p:nvPr/>
          </p:nvGrpSpPr>
          <p:grpSpPr>
            <a:xfrm rot="5400000" flipH="1">
              <a:off x="8443800" y="4451625"/>
              <a:ext cx="950900" cy="153600"/>
              <a:chOff x="147950" y="139650"/>
              <a:chExt cx="950900" cy="153600"/>
            </a:xfrm>
          </p:grpSpPr>
          <p:sp>
            <p:nvSpPr>
              <p:cNvPr id="230" name="Google Shape;230;p9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>
            <a:spLocks noGrp="1"/>
          </p:cNvSpPr>
          <p:nvPr>
            <p:ph type="pic" idx="2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68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309" name="Google Shape;309;p14"/>
            <p:cNvGrpSpPr/>
            <p:nvPr/>
          </p:nvGrpSpPr>
          <p:grpSpPr>
            <a:xfrm flipH="1">
              <a:off x="8045150" y="139650"/>
              <a:ext cx="950900" cy="153600"/>
              <a:chOff x="147950" y="139650"/>
              <a:chExt cx="950900" cy="153600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15" name="Google Shape;315;p14"/>
            <p:cNvGrpSpPr/>
            <p:nvPr/>
          </p:nvGrpSpPr>
          <p:grpSpPr>
            <a:xfrm flipH="1">
              <a:off x="147950" y="4850275"/>
              <a:ext cx="950900" cy="153600"/>
              <a:chOff x="8045150" y="4850275"/>
              <a:chExt cx="950900" cy="153600"/>
            </a:xfrm>
          </p:grpSpPr>
          <p:sp>
            <p:nvSpPr>
              <p:cNvPr id="316" name="Google Shape;316;p14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21" name="Google Shape;321;p14"/>
            <p:cNvGrpSpPr/>
            <p:nvPr/>
          </p:nvGrpSpPr>
          <p:grpSpPr>
            <a:xfrm flipH="1">
              <a:off x="147950" y="139650"/>
              <a:ext cx="950900" cy="153600"/>
              <a:chOff x="147950" y="139650"/>
              <a:chExt cx="950900" cy="153600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 flipH="1">
              <a:off x="8045150" y="4850275"/>
              <a:ext cx="950900" cy="153600"/>
              <a:chOff x="8045150" y="4850275"/>
              <a:chExt cx="950900" cy="153600"/>
            </a:xfrm>
          </p:grpSpPr>
          <p:sp>
            <p:nvSpPr>
              <p:cNvPr id="328" name="Google Shape;328;p14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1"/>
          </p:nvPr>
        </p:nvSpPr>
        <p:spPr>
          <a:xfrm>
            <a:off x="1114762" y="2250683"/>
            <a:ext cx="22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2"/>
          </p:nvPr>
        </p:nvSpPr>
        <p:spPr>
          <a:xfrm>
            <a:off x="5786738" y="2250675"/>
            <a:ext cx="22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3"/>
          </p:nvPr>
        </p:nvSpPr>
        <p:spPr>
          <a:xfrm>
            <a:off x="1114762" y="3985552"/>
            <a:ext cx="22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4"/>
          </p:nvPr>
        </p:nvSpPr>
        <p:spPr>
          <a:xfrm>
            <a:off x="5786738" y="3985550"/>
            <a:ext cx="22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5"/>
          </p:nvPr>
        </p:nvSpPr>
        <p:spPr>
          <a:xfrm>
            <a:off x="1114762" y="1949785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6"/>
          </p:nvPr>
        </p:nvSpPr>
        <p:spPr>
          <a:xfrm>
            <a:off x="1114762" y="3684654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7"/>
          </p:nvPr>
        </p:nvSpPr>
        <p:spPr>
          <a:xfrm>
            <a:off x="5786738" y="1949775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" name="Google Shape;603;p24"/>
          <p:cNvSpPr txBox="1">
            <a:spLocks noGrp="1"/>
          </p:cNvSpPr>
          <p:nvPr>
            <p:ph type="subTitle" idx="8"/>
          </p:nvPr>
        </p:nvSpPr>
        <p:spPr>
          <a:xfrm>
            <a:off x="5786738" y="3684650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147950" y="139650"/>
            <a:ext cx="8848100" cy="4864225"/>
            <a:chOff x="147950" y="139650"/>
            <a:chExt cx="8848100" cy="4864225"/>
          </a:xfrm>
        </p:grpSpPr>
        <p:grpSp>
          <p:nvGrpSpPr>
            <p:cNvPr id="605" name="Google Shape;605;p24"/>
            <p:cNvGrpSpPr/>
            <p:nvPr/>
          </p:nvGrpSpPr>
          <p:grpSpPr>
            <a:xfrm rot="10800000" flipH="1">
              <a:off x="147950" y="4850275"/>
              <a:ext cx="950900" cy="153600"/>
              <a:chOff x="147950" y="139650"/>
              <a:chExt cx="950900" cy="153600"/>
            </a:xfrm>
          </p:grpSpPr>
          <p:sp>
            <p:nvSpPr>
              <p:cNvPr id="606" name="Google Shape;606;p24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11" name="Google Shape;611;p24"/>
            <p:cNvGrpSpPr/>
            <p:nvPr/>
          </p:nvGrpSpPr>
          <p:grpSpPr>
            <a:xfrm rot="10800000" flipH="1">
              <a:off x="8045150" y="139650"/>
              <a:ext cx="950900" cy="153600"/>
              <a:chOff x="8045150" y="4850275"/>
              <a:chExt cx="950900" cy="153600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80451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824447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844380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8643125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8842450" y="48502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17" name="Google Shape;617;p24"/>
            <p:cNvGrpSpPr/>
            <p:nvPr/>
          </p:nvGrpSpPr>
          <p:grpSpPr>
            <a:xfrm rot="10800000" flipH="1">
              <a:off x="147950" y="139650"/>
              <a:ext cx="153600" cy="950900"/>
              <a:chOff x="147950" y="3855800"/>
              <a:chExt cx="153600" cy="950900"/>
            </a:xfrm>
          </p:grpSpPr>
          <p:sp>
            <p:nvSpPr>
              <p:cNvPr id="618" name="Google Shape;618;p24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23" name="Google Shape;623;p24"/>
            <p:cNvGrpSpPr/>
            <p:nvPr/>
          </p:nvGrpSpPr>
          <p:grpSpPr>
            <a:xfrm rot="5400000" flipH="1">
              <a:off x="8443800" y="4451625"/>
              <a:ext cx="950900" cy="153600"/>
              <a:chOff x="147950" y="139650"/>
              <a:chExt cx="950900" cy="153600"/>
            </a:xfrm>
          </p:grpSpPr>
          <p:sp>
            <p:nvSpPr>
              <p:cNvPr id="624" name="Google Shape;624;p24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"/>
          </p:nvPr>
        </p:nvSpPr>
        <p:spPr>
          <a:xfrm>
            <a:off x="774375" y="2345252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2"/>
          </p:nvPr>
        </p:nvSpPr>
        <p:spPr>
          <a:xfrm>
            <a:off x="3453600" y="2345252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3"/>
          </p:nvPr>
        </p:nvSpPr>
        <p:spPr>
          <a:xfrm>
            <a:off x="774375" y="4031300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4"/>
          </p:nvPr>
        </p:nvSpPr>
        <p:spPr>
          <a:xfrm>
            <a:off x="3453600" y="4031300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5"/>
          <p:cNvSpPr txBox="1">
            <a:spLocks noGrp="1"/>
          </p:cNvSpPr>
          <p:nvPr>
            <p:ph type="subTitle" idx="5"/>
          </p:nvPr>
        </p:nvSpPr>
        <p:spPr>
          <a:xfrm>
            <a:off x="6132825" y="2345252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5"/>
          <p:cNvSpPr txBox="1">
            <a:spLocks noGrp="1"/>
          </p:cNvSpPr>
          <p:nvPr>
            <p:ph type="subTitle" idx="6"/>
          </p:nvPr>
        </p:nvSpPr>
        <p:spPr>
          <a:xfrm>
            <a:off x="6132825" y="4031300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5"/>
          <p:cNvSpPr txBox="1">
            <a:spLocks noGrp="1"/>
          </p:cNvSpPr>
          <p:nvPr>
            <p:ph type="subTitle" idx="7"/>
          </p:nvPr>
        </p:nvSpPr>
        <p:spPr>
          <a:xfrm>
            <a:off x="772575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25"/>
          <p:cNvSpPr txBox="1">
            <a:spLocks noGrp="1"/>
          </p:cNvSpPr>
          <p:nvPr>
            <p:ph type="subTitle" idx="8"/>
          </p:nvPr>
        </p:nvSpPr>
        <p:spPr>
          <a:xfrm>
            <a:off x="3451800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9" name="Google Shape;639;p25"/>
          <p:cNvSpPr txBox="1">
            <a:spLocks noGrp="1"/>
          </p:cNvSpPr>
          <p:nvPr>
            <p:ph type="subTitle" idx="9"/>
          </p:nvPr>
        </p:nvSpPr>
        <p:spPr>
          <a:xfrm>
            <a:off x="6131025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0" name="Google Shape;640;p25"/>
          <p:cNvSpPr txBox="1">
            <a:spLocks noGrp="1"/>
          </p:cNvSpPr>
          <p:nvPr>
            <p:ph type="subTitle" idx="13"/>
          </p:nvPr>
        </p:nvSpPr>
        <p:spPr>
          <a:xfrm>
            <a:off x="772575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1" name="Google Shape;641;p25"/>
          <p:cNvSpPr txBox="1">
            <a:spLocks noGrp="1"/>
          </p:cNvSpPr>
          <p:nvPr>
            <p:ph type="subTitle" idx="14"/>
          </p:nvPr>
        </p:nvSpPr>
        <p:spPr>
          <a:xfrm>
            <a:off x="3451800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25"/>
          <p:cNvSpPr txBox="1">
            <a:spLocks noGrp="1"/>
          </p:cNvSpPr>
          <p:nvPr>
            <p:ph type="subTitle" idx="15"/>
          </p:nvPr>
        </p:nvSpPr>
        <p:spPr>
          <a:xfrm>
            <a:off x="6131025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43" name="Google Shape;643;p25"/>
          <p:cNvGrpSpPr/>
          <p:nvPr/>
        </p:nvGrpSpPr>
        <p:grpSpPr>
          <a:xfrm>
            <a:off x="147880" y="139650"/>
            <a:ext cx="8848170" cy="4864225"/>
            <a:chOff x="147880" y="139650"/>
            <a:chExt cx="8848170" cy="4864225"/>
          </a:xfrm>
        </p:grpSpPr>
        <p:grpSp>
          <p:nvGrpSpPr>
            <p:cNvPr id="644" name="Google Shape;644;p25"/>
            <p:cNvGrpSpPr/>
            <p:nvPr/>
          </p:nvGrpSpPr>
          <p:grpSpPr>
            <a:xfrm rot="5400000">
              <a:off x="-250770" y="538300"/>
              <a:ext cx="950900" cy="153600"/>
              <a:chOff x="147950" y="139650"/>
              <a:chExt cx="950900" cy="15360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50" name="Google Shape;650;p25"/>
            <p:cNvGrpSpPr/>
            <p:nvPr/>
          </p:nvGrpSpPr>
          <p:grpSpPr>
            <a:xfrm>
              <a:off x="8842450" y="4052975"/>
              <a:ext cx="153600" cy="950900"/>
              <a:chOff x="147950" y="3855800"/>
              <a:chExt cx="153600" cy="950900"/>
            </a:xfrm>
          </p:grpSpPr>
          <p:sp>
            <p:nvSpPr>
              <p:cNvPr id="651" name="Google Shape;651;p25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56" name="Google Shape;656;p25"/>
            <p:cNvGrpSpPr/>
            <p:nvPr/>
          </p:nvGrpSpPr>
          <p:grpSpPr>
            <a:xfrm>
              <a:off x="147950" y="4052975"/>
              <a:ext cx="153600" cy="950900"/>
              <a:chOff x="147950" y="3855800"/>
              <a:chExt cx="153600" cy="950900"/>
            </a:xfrm>
          </p:grpSpPr>
          <p:sp>
            <p:nvSpPr>
              <p:cNvPr id="657" name="Google Shape;657;p25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62" name="Google Shape;662;p25"/>
            <p:cNvGrpSpPr/>
            <p:nvPr/>
          </p:nvGrpSpPr>
          <p:grpSpPr>
            <a:xfrm rot="5400000">
              <a:off x="8443800" y="538300"/>
              <a:ext cx="950900" cy="153600"/>
              <a:chOff x="147950" y="139650"/>
              <a:chExt cx="950900" cy="153600"/>
            </a:xfrm>
          </p:grpSpPr>
          <p:sp>
            <p:nvSpPr>
              <p:cNvPr id="663" name="Google Shape;663;p25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70" r:id="rId8"/>
    <p:sldLayoutId id="2147483671" r:id="rId9"/>
    <p:sldLayoutId id="2147483672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/>
          <p:cNvSpPr txBox="1">
            <a:spLocks noGrp="1"/>
          </p:cNvSpPr>
          <p:nvPr>
            <p:ph type="ctrTitle"/>
          </p:nvPr>
        </p:nvSpPr>
        <p:spPr>
          <a:xfrm>
            <a:off x="1619400" y="2640188"/>
            <a:ext cx="5905200" cy="12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FEURnite</a:t>
            </a:r>
            <a:endParaRPr dirty="0"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1"/>
          </p:nvPr>
        </p:nvSpPr>
        <p:spPr>
          <a:xfrm>
            <a:off x="1619400" y="3947450"/>
            <a:ext cx="59052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Tu joues à quoi?</a:t>
            </a:r>
            <a:endParaRPr dirty="0"/>
          </a:p>
        </p:txBody>
      </p:sp>
      <p:grpSp>
        <p:nvGrpSpPr>
          <p:cNvPr id="869" name="Google Shape;869;p33"/>
          <p:cNvGrpSpPr/>
          <p:nvPr/>
        </p:nvGrpSpPr>
        <p:grpSpPr>
          <a:xfrm>
            <a:off x="1618397" y="933542"/>
            <a:ext cx="1076445" cy="1255702"/>
            <a:chOff x="1619077" y="933542"/>
            <a:chExt cx="1076445" cy="1255702"/>
          </a:xfrm>
        </p:grpSpPr>
        <p:sp>
          <p:nvSpPr>
            <p:cNvPr id="870" name="Google Shape;870;p33"/>
            <p:cNvSpPr/>
            <p:nvPr/>
          </p:nvSpPr>
          <p:spPr>
            <a:xfrm>
              <a:off x="1619077" y="933542"/>
              <a:ext cx="1076445" cy="1255532"/>
            </a:xfrm>
            <a:custGeom>
              <a:avLst/>
              <a:gdLst/>
              <a:ahLst/>
              <a:cxnLst/>
              <a:rect l="l" t="t" r="r" b="b"/>
              <a:pathLst>
                <a:path w="25125" h="29305" extrusionOk="0">
                  <a:moveTo>
                    <a:pt x="9922" y="1684"/>
                  </a:moveTo>
                  <a:lnTo>
                    <a:pt x="9922" y="1684"/>
                  </a:lnTo>
                  <a:cubicBezTo>
                    <a:pt x="9959" y="1689"/>
                    <a:pt x="9996" y="1693"/>
                    <a:pt x="10030" y="1693"/>
                  </a:cubicBezTo>
                  <a:cubicBezTo>
                    <a:pt x="10045" y="1693"/>
                    <a:pt x="10059" y="1693"/>
                    <a:pt x="10072" y="1691"/>
                  </a:cubicBezTo>
                  <a:lnTo>
                    <a:pt x="10072" y="1691"/>
                  </a:lnTo>
                  <a:cubicBezTo>
                    <a:pt x="10066" y="1730"/>
                    <a:pt x="10059" y="1763"/>
                    <a:pt x="10053" y="1796"/>
                  </a:cubicBezTo>
                  <a:cubicBezTo>
                    <a:pt x="10013" y="1756"/>
                    <a:pt x="9974" y="1717"/>
                    <a:pt x="9922" y="1684"/>
                  </a:cubicBezTo>
                  <a:close/>
                  <a:moveTo>
                    <a:pt x="13882" y="1"/>
                  </a:moveTo>
                  <a:cubicBezTo>
                    <a:pt x="13838" y="1"/>
                    <a:pt x="13793" y="5"/>
                    <a:pt x="13748" y="13"/>
                  </a:cubicBezTo>
                  <a:cubicBezTo>
                    <a:pt x="13427" y="85"/>
                    <a:pt x="13100" y="511"/>
                    <a:pt x="13263" y="839"/>
                  </a:cubicBezTo>
                  <a:cubicBezTo>
                    <a:pt x="13342" y="976"/>
                    <a:pt x="13467" y="1081"/>
                    <a:pt x="13611" y="1127"/>
                  </a:cubicBezTo>
                  <a:lnTo>
                    <a:pt x="12569" y="2307"/>
                  </a:lnTo>
                  <a:cubicBezTo>
                    <a:pt x="12720" y="2470"/>
                    <a:pt x="12857" y="2654"/>
                    <a:pt x="12982" y="2837"/>
                  </a:cubicBezTo>
                  <a:cubicBezTo>
                    <a:pt x="13073" y="3041"/>
                    <a:pt x="13106" y="3270"/>
                    <a:pt x="13087" y="3493"/>
                  </a:cubicBezTo>
                  <a:cubicBezTo>
                    <a:pt x="13073" y="3617"/>
                    <a:pt x="13041" y="3735"/>
                    <a:pt x="12988" y="3847"/>
                  </a:cubicBezTo>
                  <a:cubicBezTo>
                    <a:pt x="12864" y="3919"/>
                    <a:pt x="12720" y="3964"/>
                    <a:pt x="12575" y="3971"/>
                  </a:cubicBezTo>
                  <a:cubicBezTo>
                    <a:pt x="12510" y="3971"/>
                    <a:pt x="12438" y="3964"/>
                    <a:pt x="12372" y="3951"/>
                  </a:cubicBezTo>
                  <a:lnTo>
                    <a:pt x="12372" y="3932"/>
                  </a:lnTo>
                  <a:cubicBezTo>
                    <a:pt x="12340" y="3925"/>
                    <a:pt x="12300" y="3912"/>
                    <a:pt x="12261" y="3892"/>
                  </a:cubicBezTo>
                  <a:cubicBezTo>
                    <a:pt x="12261" y="3899"/>
                    <a:pt x="12254" y="3906"/>
                    <a:pt x="12248" y="3912"/>
                  </a:cubicBezTo>
                  <a:lnTo>
                    <a:pt x="12228" y="3906"/>
                  </a:lnTo>
                  <a:cubicBezTo>
                    <a:pt x="11973" y="3801"/>
                    <a:pt x="11756" y="3611"/>
                    <a:pt x="11619" y="3368"/>
                  </a:cubicBezTo>
                  <a:cubicBezTo>
                    <a:pt x="11540" y="3217"/>
                    <a:pt x="11737" y="2654"/>
                    <a:pt x="11638" y="2575"/>
                  </a:cubicBezTo>
                  <a:cubicBezTo>
                    <a:pt x="11239" y="2261"/>
                    <a:pt x="10859" y="1920"/>
                    <a:pt x="10498" y="1560"/>
                  </a:cubicBezTo>
                  <a:cubicBezTo>
                    <a:pt x="10662" y="1442"/>
                    <a:pt x="10747" y="1245"/>
                    <a:pt x="10662" y="983"/>
                  </a:cubicBezTo>
                  <a:cubicBezTo>
                    <a:pt x="10560" y="699"/>
                    <a:pt x="10290" y="518"/>
                    <a:pt x="9997" y="518"/>
                  </a:cubicBezTo>
                  <a:cubicBezTo>
                    <a:pt x="9953" y="518"/>
                    <a:pt x="9908" y="522"/>
                    <a:pt x="9863" y="531"/>
                  </a:cubicBezTo>
                  <a:cubicBezTo>
                    <a:pt x="9535" y="603"/>
                    <a:pt x="9214" y="1022"/>
                    <a:pt x="9378" y="1356"/>
                  </a:cubicBezTo>
                  <a:cubicBezTo>
                    <a:pt x="9437" y="1474"/>
                    <a:pt x="9535" y="1566"/>
                    <a:pt x="9653" y="1619"/>
                  </a:cubicBezTo>
                  <a:cubicBezTo>
                    <a:pt x="9627" y="1619"/>
                    <a:pt x="9600" y="1619"/>
                    <a:pt x="9574" y="1625"/>
                  </a:cubicBezTo>
                  <a:cubicBezTo>
                    <a:pt x="9404" y="1671"/>
                    <a:pt x="9273" y="1796"/>
                    <a:pt x="9220" y="1959"/>
                  </a:cubicBezTo>
                  <a:cubicBezTo>
                    <a:pt x="9102" y="2156"/>
                    <a:pt x="9273" y="2385"/>
                    <a:pt x="9463" y="2470"/>
                  </a:cubicBezTo>
                  <a:cubicBezTo>
                    <a:pt x="9515" y="2490"/>
                    <a:pt x="9568" y="2503"/>
                    <a:pt x="9620" y="2510"/>
                  </a:cubicBezTo>
                  <a:cubicBezTo>
                    <a:pt x="9496" y="2837"/>
                    <a:pt x="9358" y="3165"/>
                    <a:pt x="9233" y="3486"/>
                  </a:cubicBezTo>
                  <a:cubicBezTo>
                    <a:pt x="9214" y="3539"/>
                    <a:pt x="9594" y="3702"/>
                    <a:pt x="9640" y="3755"/>
                  </a:cubicBezTo>
                  <a:cubicBezTo>
                    <a:pt x="9738" y="3860"/>
                    <a:pt x="9797" y="3997"/>
                    <a:pt x="9790" y="4141"/>
                  </a:cubicBezTo>
                  <a:cubicBezTo>
                    <a:pt x="9790" y="4161"/>
                    <a:pt x="9790" y="4174"/>
                    <a:pt x="9784" y="4187"/>
                  </a:cubicBezTo>
                  <a:lnTo>
                    <a:pt x="9718" y="4168"/>
                  </a:lnTo>
                  <a:lnTo>
                    <a:pt x="9679" y="4155"/>
                  </a:lnTo>
                  <a:cubicBezTo>
                    <a:pt x="9463" y="4069"/>
                    <a:pt x="9266" y="3945"/>
                    <a:pt x="9102" y="3788"/>
                  </a:cubicBezTo>
                  <a:cubicBezTo>
                    <a:pt x="8971" y="3539"/>
                    <a:pt x="8912" y="3263"/>
                    <a:pt x="8939" y="2988"/>
                  </a:cubicBezTo>
                  <a:cubicBezTo>
                    <a:pt x="8945" y="2916"/>
                    <a:pt x="8237" y="2549"/>
                    <a:pt x="8139" y="2477"/>
                  </a:cubicBezTo>
                  <a:cubicBezTo>
                    <a:pt x="8021" y="2398"/>
                    <a:pt x="7897" y="2300"/>
                    <a:pt x="7779" y="2208"/>
                  </a:cubicBezTo>
                  <a:cubicBezTo>
                    <a:pt x="7903" y="2071"/>
                    <a:pt x="7929" y="1874"/>
                    <a:pt x="7864" y="1704"/>
                  </a:cubicBezTo>
                  <a:cubicBezTo>
                    <a:pt x="7755" y="1416"/>
                    <a:pt x="7483" y="1234"/>
                    <a:pt x="7188" y="1234"/>
                  </a:cubicBezTo>
                  <a:cubicBezTo>
                    <a:pt x="7147" y="1234"/>
                    <a:pt x="7106" y="1238"/>
                    <a:pt x="7064" y="1245"/>
                  </a:cubicBezTo>
                  <a:cubicBezTo>
                    <a:pt x="6737" y="1317"/>
                    <a:pt x="6416" y="1743"/>
                    <a:pt x="6580" y="2077"/>
                  </a:cubicBezTo>
                  <a:cubicBezTo>
                    <a:pt x="6693" y="2303"/>
                    <a:pt x="6960" y="2414"/>
                    <a:pt x="7226" y="2414"/>
                  </a:cubicBezTo>
                  <a:cubicBezTo>
                    <a:pt x="7284" y="2414"/>
                    <a:pt x="7342" y="2409"/>
                    <a:pt x="7399" y="2398"/>
                  </a:cubicBezTo>
                  <a:cubicBezTo>
                    <a:pt x="7602" y="2811"/>
                    <a:pt x="7969" y="3322"/>
                    <a:pt x="8061" y="3486"/>
                  </a:cubicBezTo>
                  <a:cubicBezTo>
                    <a:pt x="8244" y="3807"/>
                    <a:pt x="8434" y="4122"/>
                    <a:pt x="8631" y="4430"/>
                  </a:cubicBezTo>
                  <a:cubicBezTo>
                    <a:pt x="8709" y="4554"/>
                    <a:pt x="8788" y="4672"/>
                    <a:pt x="8867" y="4797"/>
                  </a:cubicBezTo>
                  <a:lnTo>
                    <a:pt x="8873" y="4803"/>
                  </a:lnTo>
                  <a:cubicBezTo>
                    <a:pt x="8893" y="5400"/>
                    <a:pt x="8912" y="5996"/>
                    <a:pt x="8932" y="6592"/>
                  </a:cubicBezTo>
                  <a:lnTo>
                    <a:pt x="8906" y="6592"/>
                  </a:lnTo>
                  <a:cubicBezTo>
                    <a:pt x="8873" y="6605"/>
                    <a:pt x="8873" y="6651"/>
                    <a:pt x="8906" y="6664"/>
                  </a:cubicBezTo>
                  <a:lnTo>
                    <a:pt x="8939" y="6664"/>
                  </a:lnTo>
                  <a:cubicBezTo>
                    <a:pt x="8939" y="6828"/>
                    <a:pt x="8945" y="6992"/>
                    <a:pt x="8952" y="7156"/>
                  </a:cubicBezTo>
                  <a:lnTo>
                    <a:pt x="9142" y="7156"/>
                  </a:lnTo>
                  <a:lnTo>
                    <a:pt x="9469" y="7143"/>
                  </a:lnTo>
                  <a:lnTo>
                    <a:pt x="9469" y="7143"/>
                  </a:lnTo>
                  <a:cubicBezTo>
                    <a:pt x="9325" y="7365"/>
                    <a:pt x="9194" y="7601"/>
                    <a:pt x="9083" y="7844"/>
                  </a:cubicBezTo>
                  <a:cubicBezTo>
                    <a:pt x="7569" y="11120"/>
                    <a:pt x="9443" y="13623"/>
                    <a:pt x="9738" y="13977"/>
                  </a:cubicBezTo>
                  <a:cubicBezTo>
                    <a:pt x="10570" y="15052"/>
                    <a:pt x="10741" y="15930"/>
                    <a:pt x="10138" y="16697"/>
                  </a:cubicBezTo>
                  <a:cubicBezTo>
                    <a:pt x="9557" y="17433"/>
                    <a:pt x="8604" y="17744"/>
                    <a:pt x="7472" y="17744"/>
                  </a:cubicBezTo>
                  <a:cubicBezTo>
                    <a:pt x="6740" y="17744"/>
                    <a:pt x="5934" y="17614"/>
                    <a:pt x="5105" y="17385"/>
                  </a:cubicBezTo>
                  <a:cubicBezTo>
                    <a:pt x="3002" y="16808"/>
                    <a:pt x="2661" y="16349"/>
                    <a:pt x="2183" y="15897"/>
                  </a:cubicBezTo>
                  <a:cubicBezTo>
                    <a:pt x="1947" y="15673"/>
                    <a:pt x="1729" y="15555"/>
                    <a:pt x="1530" y="15555"/>
                  </a:cubicBezTo>
                  <a:cubicBezTo>
                    <a:pt x="857" y="15555"/>
                    <a:pt x="405" y="16908"/>
                    <a:pt x="223" y="20065"/>
                  </a:cubicBezTo>
                  <a:cubicBezTo>
                    <a:pt x="1" y="24088"/>
                    <a:pt x="1049" y="26585"/>
                    <a:pt x="4378" y="28131"/>
                  </a:cubicBezTo>
                  <a:cubicBezTo>
                    <a:pt x="6242" y="28997"/>
                    <a:pt x="9285" y="29305"/>
                    <a:pt x="12383" y="29305"/>
                  </a:cubicBezTo>
                  <a:cubicBezTo>
                    <a:pt x="14816" y="29305"/>
                    <a:pt x="17283" y="29115"/>
                    <a:pt x="19240" y="28859"/>
                  </a:cubicBezTo>
                  <a:cubicBezTo>
                    <a:pt x="24049" y="28230"/>
                    <a:pt x="25124" y="25235"/>
                    <a:pt x="24672" y="22516"/>
                  </a:cubicBezTo>
                  <a:cubicBezTo>
                    <a:pt x="24325" y="20432"/>
                    <a:pt x="22057" y="18623"/>
                    <a:pt x="20046" y="17699"/>
                  </a:cubicBezTo>
                  <a:cubicBezTo>
                    <a:pt x="18820" y="17142"/>
                    <a:pt x="18329" y="16539"/>
                    <a:pt x="18231" y="15917"/>
                  </a:cubicBezTo>
                  <a:cubicBezTo>
                    <a:pt x="18152" y="15432"/>
                    <a:pt x="18381" y="14986"/>
                    <a:pt x="18519" y="14770"/>
                  </a:cubicBezTo>
                  <a:cubicBezTo>
                    <a:pt x="18814" y="14410"/>
                    <a:pt x="19069" y="14030"/>
                    <a:pt x="19279" y="13617"/>
                  </a:cubicBezTo>
                  <a:cubicBezTo>
                    <a:pt x="19296" y="13618"/>
                    <a:pt x="19313" y="13619"/>
                    <a:pt x="19329" y="13619"/>
                  </a:cubicBezTo>
                  <a:cubicBezTo>
                    <a:pt x="19686" y="13619"/>
                    <a:pt x="19836" y="13334"/>
                    <a:pt x="20503" y="13334"/>
                  </a:cubicBezTo>
                  <a:cubicBezTo>
                    <a:pt x="20616" y="13334"/>
                    <a:pt x="20744" y="13342"/>
                    <a:pt x="20891" y="13361"/>
                  </a:cubicBezTo>
                  <a:cubicBezTo>
                    <a:pt x="21821" y="13481"/>
                    <a:pt x="22522" y="13789"/>
                    <a:pt x="22838" y="13789"/>
                  </a:cubicBezTo>
                  <a:cubicBezTo>
                    <a:pt x="22918" y="13789"/>
                    <a:pt x="22973" y="13769"/>
                    <a:pt x="23001" y="13722"/>
                  </a:cubicBezTo>
                  <a:cubicBezTo>
                    <a:pt x="23139" y="13486"/>
                    <a:pt x="22686" y="12667"/>
                    <a:pt x="21992" y="12306"/>
                  </a:cubicBezTo>
                  <a:cubicBezTo>
                    <a:pt x="21992" y="12306"/>
                    <a:pt x="22031" y="12293"/>
                    <a:pt x="22084" y="12254"/>
                  </a:cubicBezTo>
                  <a:lnTo>
                    <a:pt x="22136" y="12228"/>
                  </a:lnTo>
                  <a:lnTo>
                    <a:pt x="22143" y="12228"/>
                  </a:lnTo>
                  <a:lnTo>
                    <a:pt x="22195" y="12188"/>
                  </a:lnTo>
                  <a:lnTo>
                    <a:pt x="22208" y="12182"/>
                  </a:lnTo>
                  <a:lnTo>
                    <a:pt x="22274" y="12136"/>
                  </a:lnTo>
                  <a:lnTo>
                    <a:pt x="22287" y="12129"/>
                  </a:lnTo>
                  <a:lnTo>
                    <a:pt x="22359" y="12077"/>
                  </a:lnTo>
                  <a:lnTo>
                    <a:pt x="22365" y="12070"/>
                  </a:lnTo>
                  <a:lnTo>
                    <a:pt x="22437" y="12018"/>
                  </a:lnTo>
                  <a:lnTo>
                    <a:pt x="22451" y="12005"/>
                  </a:lnTo>
                  <a:cubicBezTo>
                    <a:pt x="22477" y="11985"/>
                    <a:pt x="22503" y="11959"/>
                    <a:pt x="22529" y="11939"/>
                  </a:cubicBezTo>
                  <a:lnTo>
                    <a:pt x="22549" y="11920"/>
                  </a:lnTo>
                  <a:cubicBezTo>
                    <a:pt x="22575" y="11900"/>
                    <a:pt x="22601" y="11874"/>
                    <a:pt x="22634" y="11848"/>
                  </a:cubicBezTo>
                  <a:lnTo>
                    <a:pt x="22647" y="11834"/>
                  </a:lnTo>
                  <a:lnTo>
                    <a:pt x="22732" y="11749"/>
                  </a:lnTo>
                  <a:lnTo>
                    <a:pt x="22745" y="11736"/>
                  </a:lnTo>
                  <a:lnTo>
                    <a:pt x="22831" y="11644"/>
                  </a:lnTo>
                  <a:lnTo>
                    <a:pt x="22850" y="11625"/>
                  </a:lnTo>
                  <a:cubicBezTo>
                    <a:pt x="22877" y="11592"/>
                    <a:pt x="22909" y="11559"/>
                    <a:pt x="22935" y="11526"/>
                  </a:cubicBezTo>
                  <a:lnTo>
                    <a:pt x="22955" y="11500"/>
                  </a:lnTo>
                  <a:cubicBezTo>
                    <a:pt x="22988" y="11467"/>
                    <a:pt x="23014" y="11428"/>
                    <a:pt x="23047" y="11389"/>
                  </a:cubicBezTo>
                  <a:lnTo>
                    <a:pt x="23053" y="11376"/>
                  </a:lnTo>
                  <a:cubicBezTo>
                    <a:pt x="23086" y="11336"/>
                    <a:pt x="23112" y="11297"/>
                    <a:pt x="23139" y="11258"/>
                  </a:cubicBezTo>
                  <a:cubicBezTo>
                    <a:pt x="23139" y="11251"/>
                    <a:pt x="23145" y="11245"/>
                    <a:pt x="23152" y="11238"/>
                  </a:cubicBezTo>
                  <a:cubicBezTo>
                    <a:pt x="23178" y="11199"/>
                    <a:pt x="23211" y="11159"/>
                    <a:pt x="23230" y="11107"/>
                  </a:cubicBezTo>
                  <a:lnTo>
                    <a:pt x="23250" y="11081"/>
                  </a:lnTo>
                  <a:cubicBezTo>
                    <a:pt x="23276" y="11035"/>
                    <a:pt x="23302" y="10989"/>
                    <a:pt x="23329" y="10943"/>
                  </a:cubicBezTo>
                  <a:cubicBezTo>
                    <a:pt x="23329" y="10937"/>
                    <a:pt x="23342" y="10924"/>
                    <a:pt x="23342" y="10917"/>
                  </a:cubicBezTo>
                  <a:cubicBezTo>
                    <a:pt x="23375" y="10865"/>
                    <a:pt x="23401" y="10812"/>
                    <a:pt x="23427" y="10760"/>
                  </a:cubicBezTo>
                  <a:cubicBezTo>
                    <a:pt x="23845" y="9887"/>
                    <a:pt x="23840" y="9145"/>
                    <a:pt x="23387" y="9145"/>
                  </a:cubicBezTo>
                  <a:cubicBezTo>
                    <a:pt x="23265" y="9145"/>
                    <a:pt x="23110" y="9199"/>
                    <a:pt x="22922" y="9318"/>
                  </a:cubicBezTo>
                  <a:cubicBezTo>
                    <a:pt x="22441" y="9621"/>
                    <a:pt x="21852" y="9876"/>
                    <a:pt x="21221" y="9876"/>
                  </a:cubicBezTo>
                  <a:cubicBezTo>
                    <a:pt x="20692" y="9876"/>
                    <a:pt x="20133" y="9698"/>
                    <a:pt x="19580" y="9220"/>
                  </a:cubicBezTo>
                  <a:cubicBezTo>
                    <a:pt x="19397" y="8361"/>
                    <a:pt x="18971" y="7582"/>
                    <a:pt x="18355" y="6959"/>
                  </a:cubicBezTo>
                  <a:lnTo>
                    <a:pt x="18624" y="6953"/>
                  </a:lnTo>
                  <a:cubicBezTo>
                    <a:pt x="18624" y="6769"/>
                    <a:pt x="18683" y="5740"/>
                    <a:pt x="18689" y="5033"/>
                  </a:cubicBezTo>
                  <a:cubicBezTo>
                    <a:pt x="18722" y="4980"/>
                    <a:pt x="18755" y="4928"/>
                    <a:pt x="18788" y="4875"/>
                  </a:cubicBezTo>
                  <a:cubicBezTo>
                    <a:pt x="18912" y="4692"/>
                    <a:pt x="19030" y="4508"/>
                    <a:pt x="19148" y="4318"/>
                  </a:cubicBezTo>
                  <a:cubicBezTo>
                    <a:pt x="19318" y="4043"/>
                    <a:pt x="19489" y="3768"/>
                    <a:pt x="19646" y="3486"/>
                  </a:cubicBezTo>
                  <a:cubicBezTo>
                    <a:pt x="19744" y="3316"/>
                    <a:pt x="20151" y="2746"/>
                    <a:pt x="20347" y="2326"/>
                  </a:cubicBezTo>
                  <a:cubicBezTo>
                    <a:pt x="20352" y="2326"/>
                    <a:pt x="20358" y="2326"/>
                    <a:pt x="20363" y="2326"/>
                  </a:cubicBezTo>
                  <a:cubicBezTo>
                    <a:pt x="20763" y="2326"/>
                    <a:pt x="21145" y="2078"/>
                    <a:pt x="20989" y="1612"/>
                  </a:cubicBezTo>
                  <a:cubicBezTo>
                    <a:pt x="20887" y="1328"/>
                    <a:pt x="20622" y="1147"/>
                    <a:pt x="20331" y="1147"/>
                  </a:cubicBezTo>
                  <a:cubicBezTo>
                    <a:pt x="20286" y="1147"/>
                    <a:pt x="20241" y="1151"/>
                    <a:pt x="20196" y="1160"/>
                  </a:cubicBezTo>
                  <a:cubicBezTo>
                    <a:pt x="19869" y="1232"/>
                    <a:pt x="19548" y="1651"/>
                    <a:pt x="19711" y="1986"/>
                  </a:cubicBezTo>
                  <a:cubicBezTo>
                    <a:pt x="19757" y="2077"/>
                    <a:pt x="19836" y="2156"/>
                    <a:pt x="19921" y="2215"/>
                  </a:cubicBezTo>
                  <a:cubicBezTo>
                    <a:pt x="19803" y="2307"/>
                    <a:pt x="19685" y="2398"/>
                    <a:pt x="19567" y="2484"/>
                  </a:cubicBezTo>
                  <a:cubicBezTo>
                    <a:pt x="19469" y="2549"/>
                    <a:pt x="18761" y="2923"/>
                    <a:pt x="18768" y="2995"/>
                  </a:cubicBezTo>
                  <a:cubicBezTo>
                    <a:pt x="18794" y="3270"/>
                    <a:pt x="18735" y="3545"/>
                    <a:pt x="18604" y="3788"/>
                  </a:cubicBezTo>
                  <a:cubicBezTo>
                    <a:pt x="18434" y="3958"/>
                    <a:pt x="18224" y="4089"/>
                    <a:pt x="17988" y="4168"/>
                  </a:cubicBezTo>
                  <a:cubicBezTo>
                    <a:pt x="17949" y="4187"/>
                    <a:pt x="17903" y="4200"/>
                    <a:pt x="17857" y="4213"/>
                  </a:cubicBezTo>
                  <a:cubicBezTo>
                    <a:pt x="17811" y="4220"/>
                    <a:pt x="17772" y="4227"/>
                    <a:pt x="17726" y="4233"/>
                  </a:cubicBezTo>
                  <a:cubicBezTo>
                    <a:pt x="17726" y="4227"/>
                    <a:pt x="17719" y="4213"/>
                    <a:pt x="17719" y="4200"/>
                  </a:cubicBezTo>
                  <a:cubicBezTo>
                    <a:pt x="17700" y="4037"/>
                    <a:pt x="17752" y="3873"/>
                    <a:pt x="17864" y="3755"/>
                  </a:cubicBezTo>
                  <a:cubicBezTo>
                    <a:pt x="17916" y="3702"/>
                    <a:pt x="18296" y="3539"/>
                    <a:pt x="18276" y="3493"/>
                  </a:cubicBezTo>
                  <a:lnTo>
                    <a:pt x="17883" y="2510"/>
                  </a:lnTo>
                  <a:cubicBezTo>
                    <a:pt x="18034" y="2490"/>
                    <a:pt x="18165" y="2411"/>
                    <a:pt x="18250" y="2280"/>
                  </a:cubicBezTo>
                  <a:cubicBezTo>
                    <a:pt x="18316" y="2182"/>
                    <a:pt x="18329" y="2058"/>
                    <a:pt x="18283" y="1946"/>
                  </a:cubicBezTo>
                  <a:cubicBezTo>
                    <a:pt x="18213" y="1743"/>
                    <a:pt x="18015" y="1612"/>
                    <a:pt x="17802" y="1612"/>
                  </a:cubicBezTo>
                  <a:cubicBezTo>
                    <a:pt x="17775" y="1612"/>
                    <a:pt x="17747" y="1614"/>
                    <a:pt x="17719" y="1619"/>
                  </a:cubicBezTo>
                  <a:cubicBezTo>
                    <a:pt x="17687" y="1632"/>
                    <a:pt x="17654" y="1645"/>
                    <a:pt x="17621" y="1658"/>
                  </a:cubicBezTo>
                  <a:cubicBezTo>
                    <a:pt x="17615" y="1599"/>
                    <a:pt x="17601" y="1540"/>
                    <a:pt x="17588" y="1481"/>
                  </a:cubicBezTo>
                  <a:cubicBezTo>
                    <a:pt x="17962" y="1461"/>
                    <a:pt x="18309" y="1219"/>
                    <a:pt x="18158" y="773"/>
                  </a:cubicBezTo>
                  <a:cubicBezTo>
                    <a:pt x="18056" y="489"/>
                    <a:pt x="17791" y="308"/>
                    <a:pt x="17500" y="308"/>
                  </a:cubicBezTo>
                  <a:cubicBezTo>
                    <a:pt x="17456" y="308"/>
                    <a:pt x="17411" y="312"/>
                    <a:pt x="17366" y="321"/>
                  </a:cubicBezTo>
                  <a:cubicBezTo>
                    <a:pt x="17038" y="393"/>
                    <a:pt x="16717" y="813"/>
                    <a:pt x="16881" y="1147"/>
                  </a:cubicBezTo>
                  <a:cubicBezTo>
                    <a:pt x="16966" y="1311"/>
                    <a:pt x="17123" y="1422"/>
                    <a:pt x="17307" y="1461"/>
                  </a:cubicBezTo>
                  <a:cubicBezTo>
                    <a:pt x="16913" y="1854"/>
                    <a:pt x="16501" y="2228"/>
                    <a:pt x="16068" y="2575"/>
                  </a:cubicBezTo>
                  <a:cubicBezTo>
                    <a:pt x="15970" y="2647"/>
                    <a:pt x="16160" y="3217"/>
                    <a:pt x="16088" y="3368"/>
                  </a:cubicBezTo>
                  <a:cubicBezTo>
                    <a:pt x="15924" y="3650"/>
                    <a:pt x="15655" y="3860"/>
                    <a:pt x="15341" y="3951"/>
                  </a:cubicBezTo>
                  <a:lnTo>
                    <a:pt x="15301" y="3958"/>
                  </a:lnTo>
                  <a:cubicBezTo>
                    <a:pt x="15295" y="3951"/>
                    <a:pt x="15288" y="3951"/>
                    <a:pt x="15282" y="3945"/>
                  </a:cubicBezTo>
                  <a:cubicBezTo>
                    <a:pt x="15229" y="3958"/>
                    <a:pt x="15177" y="3964"/>
                    <a:pt x="15124" y="3964"/>
                  </a:cubicBezTo>
                  <a:lnTo>
                    <a:pt x="15124" y="3971"/>
                  </a:lnTo>
                  <a:cubicBezTo>
                    <a:pt x="14954" y="3964"/>
                    <a:pt x="14790" y="3912"/>
                    <a:pt x="14659" y="3807"/>
                  </a:cubicBezTo>
                  <a:cubicBezTo>
                    <a:pt x="14587" y="3309"/>
                    <a:pt x="14771" y="2811"/>
                    <a:pt x="15151" y="2477"/>
                  </a:cubicBezTo>
                  <a:cubicBezTo>
                    <a:pt x="14810" y="2045"/>
                    <a:pt x="14509" y="1592"/>
                    <a:pt x="14240" y="1121"/>
                  </a:cubicBezTo>
                  <a:cubicBezTo>
                    <a:pt x="14489" y="1022"/>
                    <a:pt x="14659" y="806"/>
                    <a:pt x="14548" y="472"/>
                  </a:cubicBezTo>
                  <a:cubicBezTo>
                    <a:pt x="14445" y="187"/>
                    <a:pt x="14178" y="1"/>
                    <a:pt x="13882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1619222" y="1153928"/>
              <a:ext cx="1076145" cy="1035316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1"/>
                  </a:moveTo>
                  <a:cubicBezTo>
                    <a:pt x="11923" y="1"/>
                    <a:pt x="10071" y="561"/>
                    <a:pt x="9083" y="2706"/>
                  </a:cubicBezTo>
                  <a:cubicBezTo>
                    <a:pt x="7563" y="5983"/>
                    <a:pt x="9437" y="8486"/>
                    <a:pt x="9738" y="8840"/>
                  </a:cubicBezTo>
                  <a:cubicBezTo>
                    <a:pt x="10564" y="9914"/>
                    <a:pt x="10741" y="10792"/>
                    <a:pt x="10138" y="11559"/>
                  </a:cubicBezTo>
                  <a:cubicBezTo>
                    <a:pt x="9556" y="12292"/>
                    <a:pt x="8601" y="12602"/>
                    <a:pt x="7467" y="12602"/>
                  </a:cubicBezTo>
                  <a:cubicBezTo>
                    <a:pt x="6737" y="12602"/>
                    <a:pt x="5932" y="12473"/>
                    <a:pt x="5105" y="12247"/>
                  </a:cubicBezTo>
                  <a:cubicBezTo>
                    <a:pt x="3002" y="11664"/>
                    <a:pt x="2654" y="11212"/>
                    <a:pt x="2183" y="10760"/>
                  </a:cubicBezTo>
                  <a:cubicBezTo>
                    <a:pt x="1946" y="10535"/>
                    <a:pt x="1728" y="10417"/>
                    <a:pt x="1528" y="10417"/>
                  </a:cubicBezTo>
                  <a:cubicBezTo>
                    <a:pt x="854" y="10417"/>
                    <a:pt x="400" y="11767"/>
                    <a:pt x="223" y="14927"/>
                  </a:cubicBezTo>
                  <a:cubicBezTo>
                    <a:pt x="1" y="18951"/>
                    <a:pt x="1049" y="21447"/>
                    <a:pt x="4378" y="22994"/>
                  </a:cubicBezTo>
                  <a:cubicBezTo>
                    <a:pt x="6242" y="23858"/>
                    <a:pt x="9293" y="24165"/>
                    <a:pt x="12397" y="24165"/>
                  </a:cubicBezTo>
                  <a:cubicBezTo>
                    <a:pt x="14826" y="24165"/>
                    <a:pt x="17287" y="23977"/>
                    <a:pt x="19240" y="23721"/>
                  </a:cubicBezTo>
                  <a:cubicBezTo>
                    <a:pt x="24043" y="23086"/>
                    <a:pt x="25118" y="20091"/>
                    <a:pt x="24672" y="17372"/>
                  </a:cubicBezTo>
                  <a:cubicBezTo>
                    <a:pt x="24325" y="15288"/>
                    <a:pt x="22057" y="13479"/>
                    <a:pt x="20039" y="12555"/>
                  </a:cubicBezTo>
                  <a:cubicBezTo>
                    <a:pt x="18820" y="11998"/>
                    <a:pt x="18329" y="11395"/>
                    <a:pt x="18231" y="10773"/>
                  </a:cubicBezTo>
                  <a:cubicBezTo>
                    <a:pt x="18152" y="10288"/>
                    <a:pt x="18375" y="9842"/>
                    <a:pt x="18519" y="9626"/>
                  </a:cubicBezTo>
                  <a:cubicBezTo>
                    <a:pt x="20137" y="7647"/>
                    <a:pt x="19928" y="5911"/>
                    <a:pt x="19600" y="4154"/>
                  </a:cubicBezTo>
                  <a:cubicBezTo>
                    <a:pt x="19384" y="3034"/>
                    <a:pt x="18748" y="2031"/>
                    <a:pt x="17824" y="1370"/>
                  </a:cubicBezTo>
                  <a:cubicBezTo>
                    <a:pt x="17824" y="1370"/>
                    <a:pt x="16809" y="131"/>
                    <a:pt x="14292" y="13"/>
                  </a:cubicBezTo>
                  <a:cubicBezTo>
                    <a:pt x="14128" y="5"/>
                    <a:pt x="13964" y="1"/>
                    <a:pt x="13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2337918" y="1173293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2410366" y="1325130"/>
              <a:ext cx="230584" cy="198923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5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2" y="478"/>
                    <a:pt x="3394" y="734"/>
                    <a:pt x="2761" y="734"/>
                  </a:cubicBezTo>
                  <a:cubicBezTo>
                    <a:pt x="2231" y="734"/>
                    <a:pt x="1670" y="554"/>
                    <a:pt x="1114" y="73"/>
                  </a:cubicBezTo>
                  <a:cubicBezTo>
                    <a:pt x="1114" y="73"/>
                    <a:pt x="1110" y="73"/>
                    <a:pt x="1101" y="73"/>
                  </a:cubicBezTo>
                  <a:cubicBezTo>
                    <a:pt x="1007" y="73"/>
                    <a:pt x="430" y="101"/>
                    <a:pt x="400" y="774"/>
                  </a:cubicBezTo>
                  <a:cubicBezTo>
                    <a:pt x="361" y="1515"/>
                    <a:pt x="616" y="1757"/>
                    <a:pt x="367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0" y="4254"/>
                    <a:pt x="630" y="4437"/>
                  </a:cubicBezTo>
                  <a:cubicBezTo>
                    <a:pt x="721" y="4464"/>
                    <a:pt x="799" y="4475"/>
                    <a:pt x="870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55" y="4335"/>
                    <a:pt x="4056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3" y="4339"/>
                    <a:pt x="4221" y="3520"/>
                    <a:pt x="3526" y="3160"/>
                  </a:cubicBezTo>
                  <a:cubicBezTo>
                    <a:pt x="4155" y="2812"/>
                    <a:pt x="4660" y="2268"/>
                    <a:pt x="4968" y="1613"/>
                  </a:cubicBezTo>
                  <a:cubicBezTo>
                    <a:pt x="5381" y="740"/>
                    <a:pt x="5379" y="1"/>
                    <a:pt x="4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2333720" y="1269219"/>
              <a:ext cx="71934" cy="96827"/>
            </a:xfrm>
            <a:custGeom>
              <a:avLst/>
              <a:gdLst/>
              <a:ahLst/>
              <a:cxnLst/>
              <a:rect l="l" t="t" r="r" b="b"/>
              <a:pathLst>
                <a:path w="1679" h="2260" extrusionOk="0">
                  <a:moveTo>
                    <a:pt x="636" y="1"/>
                  </a:moveTo>
                  <a:cubicBezTo>
                    <a:pt x="598" y="1"/>
                    <a:pt x="561" y="6"/>
                    <a:pt x="525" y="15"/>
                  </a:cubicBezTo>
                  <a:cubicBezTo>
                    <a:pt x="158" y="120"/>
                    <a:pt x="1" y="703"/>
                    <a:pt x="177" y="1319"/>
                  </a:cubicBezTo>
                  <a:cubicBezTo>
                    <a:pt x="330" y="1871"/>
                    <a:pt x="698" y="2260"/>
                    <a:pt x="1037" y="2260"/>
                  </a:cubicBezTo>
                  <a:cubicBezTo>
                    <a:pt x="1076" y="2260"/>
                    <a:pt x="1115" y="2254"/>
                    <a:pt x="1154" y="2243"/>
                  </a:cubicBezTo>
                  <a:cubicBezTo>
                    <a:pt x="1521" y="2138"/>
                    <a:pt x="1678" y="1555"/>
                    <a:pt x="1501" y="946"/>
                  </a:cubicBezTo>
                  <a:cubicBezTo>
                    <a:pt x="1348" y="391"/>
                    <a:pt x="976" y="1"/>
                    <a:pt x="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2347472" y="1282329"/>
              <a:ext cx="48885" cy="70563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4"/>
                    <a:pt x="341" y="11"/>
                  </a:cubicBezTo>
                  <a:cubicBezTo>
                    <a:pt x="99" y="76"/>
                    <a:pt x="1" y="502"/>
                    <a:pt x="125" y="948"/>
                  </a:cubicBezTo>
                  <a:cubicBezTo>
                    <a:pt x="243" y="1356"/>
                    <a:pt x="500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9" y="1570"/>
                    <a:pt x="1141" y="1151"/>
                    <a:pt x="1016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2356469" y="1292312"/>
              <a:ext cx="12382" cy="12382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38" y="1"/>
                  </a:moveTo>
                  <a:cubicBezTo>
                    <a:pt x="59" y="7"/>
                    <a:pt x="0" y="73"/>
                    <a:pt x="0" y="151"/>
                  </a:cubicBezTo>
                  <a:cubicBezTo>
                    <a:pt x="0" y="230"/>
                    <a:pt x="66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0"/>
                    <a:pt x="217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1823028" y="1755662"/>
              <a:ext cx="592141" cy="33358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6" y="1"/>
                  </a:moveTo>
                  <a:cubicBezTo>
                    <a:pt x="9303" y="1"/>
                    <a:pt x="8643" y="166"/>
                    <a:pt x="8067" y="483"/>
                  </a:cubicBezTo>
                  <a:cubicBezTo>
                    <a:pt x="6718" y="1217"/>
                    <a:pt x="4827" y="1294"/>
                    <a:pt x="4088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37" y="1243"/>
                    <a:pt x="1567" y="1040"/>
                  </a:cubicBezTo>
                  <a:cubicBezTo>
                    <a:pt x="1513" y="1032"/>
                    <a:pt x="1463" y="1028"/>
                    <a:pt x="1417" y="1028"/>
                  </a:cubicBezTo>
                  <a:cubicBezTo>
                    <a:pt x="661" y="1028"/>
                    <a:pt x="1010" y="2036"/>
                    <a:pt x="1010" y="2036"/>
                  </a:cubicBezTo>
                  <a:cubicBezTo>
                    <a:pt x="1010" y="2036"/>
                    <a:pt x="1" y="2062"/>
                    <a:pt x="119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30" y="4827"/>
                    <a:pt x="859" y="5482"/>
                  </a:cubicBezTo>
                  <a:cubicBezTo>
                    <a:pt x="1079" y="6110"/>
                    <a:pt x="2093" y="7786"/>
                    <a:pt x="6919" y="7786"/>
                  </a:cubicBezTo>
                  <a:cubicBezTo>
                    <a:pt x="7128" y="7786"/>
                    <a:pt x="7345" y="7782"/>
                    <a:pt x="7569" y="7776"/>
                  </a:cubicBezTo>
                  <a:cubicBezTo>
                    <a:pt x="13087" y="7619"/>
                    <a:pt x="13821" y="4106"/>
                    <a:pt x="13021" y="2023"/>
                  </a:cubicBezTo>
                  <a:cubicBezTo>
                    <a:pt x="12492" y="638"/>
                    <a:pt x="11238" y="1"/>
                    <a:pt x="995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1894362" y="933542"/>
              <a:ext cx="631172" cy="306889"/>
            </a:xfrm>
            <a:custGeom>
              <a:avLst/>
              <a:gdLst/>
              <a:ahLst/>
              <a:cxnLst/>
              <a:rect l="l" t="t" r="r" b="b"/>
              <a:pathLst>
                <a:path w="14732" h="7163" extrusionOk="0">
                  <a:moveTo>
                    <a:pt x="7464" y="1"/>
                  </a:moveTo>
                  <a:cubicBezTo>
                    <a:pt x="7421" y="1"/>
                    <a:pt x="7377" y="5"/>
                    <a:pt x="7333" y="13"/>
                  </a:cubicBezTo>
                  <a:cubicBezTo>
                    <a:pt x="7005" y="85"/>
                    <a:pt x="6684" y="511"/>
                    <a:pt x="6848" y="839"/>
                  </a:cubicBezTo>
                  <a:cubicBezTo>
                    <a:pt x="6920" y="976"/>
                    <a:pt x="7045" y="1081"/>
                    <a:pt x="7195" y="1127"/>
                  </a:cubicBezTo>
                  <a:lnTo>
                    <a:pt x="6147" y="2307"/>
                  </a:lnTo>
                  <a:cubicBezTo>
                    <a:pt x="6298" y="2470"/>
                    <a:pt x="6435" y="2654"/>
                    <a:pt x="6560" y="2837"/>
                  </a:cubicBezTo>
                  <a:cubicBezTo>
                    <a:pt x="6651" y="3041"/>
                    <a:pt x="6684" y="3270"/>
                    <a:pt x="6665" y="3493"/>
                  </a:cubicBezTo>
                  <a:cubicBezTo>
                    <a:pt x="6651" y="3617"/>
                    <a:pt x="6619" y="3735"/>
                    <a:pt x="6566" y="3847"/>
                  </a:cubicBezTo>
                  <a:cubicBezTo>
                    <a:pt x="6442" y="3919"/>
                    <a:pt x="6298" y="3964"/>
                    <a:pt x="6153" y="3971"/>
                  </a:cubicBezTo>
                  <a:cubicBezTo>
                    <a:pt x="6075" y="3971"/>
                    <a:pt x="5996" y="3964"/>
                    <a:pt x="5924" y="3945"/>
                  </a:cubicBezTo>
                  <a:cubicBezTo>
                    <a:pt x="5885" y="3932"/>
                    <a:pt x="5845" y="3919"/>
                    <a:pt x="5806" y="3906"/>
                  </a:cubicBezTo>
                  <a:cubicBezTo>
                    <a:pt x="5551" y="3801"/>
                    <a:pt x="5341" y="3611"/>
                    <a:pt x="5203" y="3368"/>
                  </a:cubicBezTo>
                  <a:cubicBezTo>
                    <a:pt x="5118" y="3217"/>
                    <a:pt x="5315" y="2654"/>
                    <a:pt x="5216" y="2575"/>
                  </a:cubicBezTo>
                  <a:cubicBezTo>
                    <a:pt x="4817" y="2261"/>
                    <a:pt x="4437" y="1920"/>
                    <a:pt x="4076" y="1560"/>
                  </a:cubicBezTo>
                  <a:cubicBezTo>
                    <a:pt x="4240" y="1442"/>
                    <a:pt x="4325" y="1245"/>
                    <a:pt x="4240" y="983"/>
                  </a:cubicBezTo>
                  <a:cubicBezTo>
                    <a:pt x="4138" y="699"/>
                    <a:pt x="3868" y="518"/>
                    <a:pt x="3575" y="518"/>
                  </a:cubicBezTo>
                  <a:cubicBezTo>
                    <a:pt x="3531" y="518"/>
                    <a:pt x="3486" y="522"/>
                    <a:pt x="3441" y="531"/>
                  </a:cubicBezTo>
                  <a:cubicBezTo>
                    <a:pt x="3120" y="603"/>
                    <a:pt x="2792" y="1022"/>
                    <a:pt x="2956" y="1356"/>
                  </a:cubicBezTo>
                  <a:cubicBezTo>
                    <a:pt x="3073" y="1592"/>
                    <a:pt x="3343" y="1698"/>
                    <a:pt x="3610" y="1698"/>
                  </a:cubicBezTo>
                  <a:cubicBezTo>
                    <a:pt x="3626" y="1698"/>
                    <a:pt x="3641" y="1698"/>
                    <a:pt x="3657" y="1697"/>
                  </a:cubicBezTo>
                  <a:lnTo>
                    <a:pt x="3657" y="1697"/>
                  </a:lnTo>
                  <a:cubicBezTo>
                    <a:pt x="3604" y="1966"/>
                    <a:pt x="3545" y="2241"/>
                    <a:pt x="3493" y="2523"/>
                  </a:cubicBezTo>
                  <a:cubicBezTo>
                    <a:pt x="3467" y="2628"/>
                    <a:pt x="3447" y="2739"/>
                    <a:pt x="3427" y="2851"/>
                  </a:cubicBezTo>
                  <a:cubicBezTo>
                    <a:pt x="3414" y="2909"/>
                    <a:pt x="3847" y="3165"/>
                    <a:pt x="3912" y="3244"/>
                  </a:cubicBezTo>
                  <a:cubicBezTo>
                    <a:pt x="4096" y="3460"/>
                    <a:pt x="4292" y="3978"/>
                    <a:pt x="3978" y="4168"/>
                  </a:cubicBezTo>
                  <a:cubicBezTo>
                    <a:pt x="3897" y="4217"/>
                    <a:pt x="3797" y="4237"/>
                    <a:pt x="3692" y="4237"/>
                  </a:cubicBezTo>
                  <a:cubicBezTo>
                    <a:pt x="3560" y="4237"/>
                    <a:pt x="3420" y="4205"/>
                    <a:pt x="3303" y="4161"/>
                  </a:cubicBezTo>
                  <a:lnTo>
                    <a:pt x="3264" y="4148"/>
                  </a:lnTo>
                  <a:cubicBezTo>
                    <a:pt x="3047" y="4069"/>
                    <a:pt x="2851" y="3945"/>
                    <a:pt x="2687" y="3781"/>
                  </a:cubicBezTo>
                  <a:cubicBezTo>
                    <a:pt x="2563" y="3539"/>
                    <a:pt x="2504" y="3263"/>
                    <a:pt x="2523" y="2988"/>
                  </a:cubicBezTo>
                  <a:cubicBezTo>
                    <a:pt x="2536" y="2916"/>
                    <a:pt x="1829" y="2543"/>
                    <a:pt x="1730" y="2477"/>
                  </a:cubicBezTo>
                  <a:cubicBezTo>
                    <a:pt x="1606" y="2392"/>
                    <a:pt x="1481" y="2294"/>
                    <a:pt x="1370" y="2202"/>
                  </a:cubicBezTo>
                  <a:cubicBezTo>
                    <a:pt x="1488" y="2064"/>
                    <a:pt x="1521" y="1868"/>
                    <a:pt x="1449" y="1704"/>
                  </a:cubicBezTo>
                  <a:cubicBezTo>
                    <a:pt x="1346" y="1418"/>
                    <a:pt x="1079" y="1233"/>
                    <a:pt x="783" y="1233"/>
                  </a:cubicBezTo>
                  <a:cubicBezTo>
                    <a:pt x="739" y="1233"/>
                    <a:pt x="694" y="1237"/>
                    <a:pt x="649" y="1245"/>
                  </a:cubicBezTo>
                  <a:cubicBezTo>
                    <a:pt x="321" y="1317"/>
                    <a:pt x="0" y="1743"/>
                    <a:pt x="164" y="2071"/>
                  </a:cubicBezTo>
                  <a:cubicBezTo>
                    <a:pt x="284" y="2304"/>
                    <a:pt x="556" y="2412"/>
                    <a:pt x="822" y="2412"/>
                  </a:cubicBezTo>
                  <a:cubicBezTo>
                    <a:pt x="876" y="2412"/>
                    <a:pt x="931" y="2407"/>
                    <a:pt x="983" y="2398"/>
                  </a:cubicBezTo>
                  <a:cubicBezTo>
                    <a:pt x="1193" y="2805"/>
                    <a:pt x="1553" y="3322"/>
                    <a:pt x="1645" y="3480"/>
                  </a:cubicBezTo>
                  <a:cubicBezTo>
                    <a:pt x="1829" y="3801"/>
                    <a:pt x="2025" y="4115"/>
                    <a:pt x="2222" y="4430"/>
                  </a:cubicBezTo>
                  <a:cubicBezTo>
                    <a:pt x="2300" y="4548"/>
                    <a:pt x="2379" y="4672"/>
                    <a:pt x="2458" y="4790"/>
                  </a:cubicBezTo>
                  <a:lnTo>
                    <a:pt x="2464" y="4797"/>
                  </a:lnTo>
                  <a:cubicBezTo>
                    <a:pt x="2490" y="5583"/>
                    <a:pt x="2517" y="6369"/>
                    <a:pt x="2543" y="7162"/>
                  </a:cubicBezTo>
                  <a:lnTo>
                    <a:pt x="2733" y="7162"/>
                  </a:lnTo>
                  <a:cubicBezTo>
                    <a:pt x="5891" y="7090"/>
                    <a:pt x="9056" y="7025"/>
                    <a:pt x="12221" y="6953"/>
                  </a:cubicBezTo>
                  <a:cubicBezTo>
                    <a:pt x="12221" y="6769"/>
                    <a:pt x="12280" y="5740"/>
                    <a:pt x="12287" y="5026"/>
                  </a:cubicBezTo>
                  <a:cubicBezTo>
                    <a:pt x="12320" y="4974"/>
                    <a:pt x="12359" y="4928"/>
                    <a:pt x="12392" y="4875"/>
                  </a:cubicBezTo>
                  <a:cubicBezTo>
                    <a:pt x="12510" y="4692"/>
                    <a:pt x="12628" y="4502"/>
                    <a:pt x="12746" y="4318"/>
                  </a:cubicBezTo>
                  <a:cubicBezTo>
                    <a:pt x="12923" y="4043"/>
                    <a:pt x="13086" y="3768"/>
                    <a:pt x="13244" y="3486"/>
                  </a:cubicBezTo>
                  <a:cubicBezTo>
                    <a:pt x="13349" y="3316"/>
                    <a:pt x="13748" y="2746"/>
                    <a:pt x="13945" y="2326"/>
                  </a:cubicBezTo>
                  <a:cubicBezTo>
                    <a:pt x="14338" y="2326"/>
                    <a:pt x="14731" y="2077"/>
                    <a:pt x="14574" y="1612"/>
                  </a:cubicBezTo>
                  <a:cubicBezTo>
                    <a:pt x="14471" y="1327"/>
                    <a:pt x="14204" y="1141"/>
                    <a:pt x="13912" y="1141"/>
                  </a:cubicBezTo>
                  <a:cubicBezTo>
                    <a:pt x="13869" y="1141"/>
                    <a:pt x="13825" y="1145"/>
                    <a:pt x="13781" y="1153"/>
                  </a:cubicBezTo>
                  <a:cubicBezTo>
                    <a:pt x="13453" y="1225"/>
                    <a:pt x="13132" y="1651"/>
                    <a:pt x="13296" y="1979"/>
                  </a:cubicBezTo>
                  <a:cubicBezTo>
                    <a:pt x="13342" y="2077"/>
                    <a:pt x="13414" y="2156"/>
                    <a:pt x="13506" y="2208"/>
                  </a:cubicBezTo>
                  <a:cubicBezTo>
                    <a:pt x="13388" y="2300"/>
                    <a:pt x="13270" y="2392"/>
                    <a:pt x="13152" y="2477"/>
                  </a:cubicBezTo>
                  <a:cubicBezTo>
                    <a:pt x="13054" y="2543"/>
                    <a:pt x="12346" y="2916"/>
                    <a:pt x="12352" y="2988"/>
                  </a:cubicBezTo>
                  <a:cubicBezTo>
                    <a:pt x="12379" y="3263"/>
                    <a:pt x="12320" y="3539"/>
                    <a:pt x="12189" y="3781"/>
                  </a:cubicBezTo>
                  <a:cubicBezTo>
                    <a:pt x="12012" y="3951"/>
                    <a:pt x="11802" y="4082"/>
                    <a:pt x="11573" y="4168"/>
                  </a:cubicBezTo>
                  <a:cubicBezTo>
                    <a:pt x="11527" y="4181"/>
                    <a:pt x="11487" y="4194"/>
                    <a:pt x="11435" y="4207"/>
                  </a:cubicBezTo>
                  <a:cubicBezTo>
                    <a:pt x="11355" y="4227"/>
                    <a:pt x="11270" y="4240"/>
                    <a:pt x="11188" y="4240"/>
                  </a:cubicBezTo>
                  <a:cubicBezTo>
                    <a:pt x="11083" y="4240"/>
                    <a:pt x="10982" y="4219"/>
                    <a:pt x="10898" y="4168"/>
                  </a:cubicBezTo>
                  <a:cubicBezTo>
                    <a:pt x="10583" y="3978"/>
                    <a:pt x="10780" y="3460"/>
                    <a:pt x="10963" y="3244"/>
                  </a:cubicBezTo>
                  <a:cubicBezTo>
                    <a:pt x="11029" y="3172"/>
                    <a:pt x="11461" y="2909"/>
                    <a:pt x="11448" y="2851"/>
                  </a:cubicBezTo>
                  <a:cubicBezTo>
                    <a:pt x="11422" y="2700"/>
                    <a:pt x="11389" y="2543"/>
                    <a:pt x="11356" y="2392"/>
                  </a:cubicBezTo>
                  <a:cubicBezTo>
                    <a:pt x="11297" y="2090"/>
                    <a:pt x="11238" y="1789"/>
                    <a:pt x="11173" y="1488"/>
                  </a:cubicBezTo>
                  <a:cubicBezTo>
                    <a:pt x="11553" y="1461"/>
                    <a:pt x="11894" y="1219"/>
                    <a:pt x="11750" y="780"/>
                  </a:cubicBezTo>
                  <a:cubicBezTo>
                    <a:pt x="11647" y="495"/>
                    <a:pt x="11375" y="309"/>
                    <a:pt x="11082" y="309"/>
                  </a:cubicBezTo>
                  <a:cubicBezTo>
                    <a:pt x="11038" y="309"/>
                    <a:pt x="10994" y="313"/>
                    <a:pt x="10950" y="321"/>
                  </a:cubicBezTo>
                  <a:cubicBezTo>
                    <a:pt x="10623" y="393"/>
                    <a:pt x="10301" y="813"/>
                    <a:pt x="10465" y="1147"/>
                  </a:cubicBezTo>
                  <a:cubicBezTo>
                    <a:pt x="10557" y="1311"/>
                    <a:pt x="10708" y="1422"/>
                    <a:pt x="10891" y="1461"/>
                  </a:cubicBezTo>
                  <a:cubicBezTo>
                    <a:pt x="10505" y="1854"/>
                    <a:pt x="10092" y="2228"/>
                    <a:pt x="9653" y="2575"/>
                  </a:cubicBezTo>
                  <a:cubicBezTo>
                    <a:pt x="9561" y="2647"/>
                    <a:pt x="9751" y="3217"/>
                    <a:pt x="9672" y="3368"/>
                  </a:cubicBezTo>
                  <a:cubicBezTo>
                    <a:pt x="9509" y="3650"/>
                    <a:pt x="9240" y="3866"/>
                    <a:pt x="8925" y="3951"/>
                  </a:cubicBezTo>
                  <a:cubicBezTo>
                    <a:pt x="8873" y="3964"/>
                    <a:pt x="8820" y="3971"/>
                    <a:pt x="8762" y="3971"/>
                  </a:cubicBezTo>
                  <a:lnTo>
                    <a:pt x="8716" y="3971"/>
                  </a:lnTo>
                  <a:cubicBezTo>
                    <a:pt x="8545" y="3971"/>
                    <a:pt x="8381" y="3912"/>
                    <a:pt x="8244" y="3807"/>
                  </a:cubicBezTo>
                  <a:cubicBezTo>
                    <a:pt x="8178" y="3309"/>
                    <a:pt x="8362" y="2811"/>
                    <a:pt x="8735" y="2477"/>
                  </a:cubicBezTo>
                  <a:cubicBezTo>
                    <a:pt x="8395" y="2051"/>
                    <a:pt x="8093" y="1599"/>
                    <a:pt x="7824" y="1121"/>
                  </a:cubicBezTo>
                  <a:cubicBezTo>
                    <a:pt x="8067" y="1022"/>
                    <a:pt x="8237" y="806"/>
                    <a:pt x="8132" y="472"/>
                  </a:cubicBezTo>
                  <a:cubicBezTo>
                    <a:pt x="8024" y="187"/>
                    <a:pt x="7757" y="1"/>
                    <a:pt x="7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1999928" y="1138761"/>
              <a:ext cx="416097" cy="12210"/>
            </a:xfrm>
            <a:custGeom>
              <a:avLst/>
              <a:gdLst/>
              <a:ahLst/>
              <a:cxnLst/>
              <a:rect l="l" t="t" r="r" b="b"/>
              <a:pathLst>
                <a:path w="9712" h="285" extrusionOk="0">
                  <a:moveTo>
                    <a:pt x="9620" y="0"/>
                  </a:moveTo>
                  <a:cubicBezTo>
                    <a:pt x="8008" y="7"/>
                    <a:pt x="6396" y="20"/>
                    <a:pt x="4784" y="46"/>
                  </a:cubicBezTo>
                  <a:cubicBezTo>
                    <a:pt x="3991" y="53"/>
                    <a:pt x="3191" y="66"/>
                    <a:pt x="2399" y="85"/>
                  </a:cubicBezTo>
                  <a:lnTo>
                    <a:pt x="1232" y="112"/>
                  </a:lnTo>
                  <a:cubicBezTo>
                    <a:pt x="839" y="118"/>
                    <a:pt x="433" y="112"/>
                    <a:pt x="53" y="171"/>
                  </a:cubicBezTo>
                  <a:cubicBezTo>
                    <a:pt x="0" y="184"/>
                    <a:pt x="20" y="256"/>
                    <a:pt x="59" y="256"/>
                  </a:cubicBezTo>
                  <a:cubicBezTo>
                    <a:pt x="233" y="278"/>
                    <a:pt x="407" y="285"/>
                    <a:pt x="582" y="285"/>
                  </a:cubicBezTo>
                  <a:cubicBezTo>
                    <a:pt x="817" y="285"/>
                    <a:pt x="1052" y="273"/>
                    <a:pt x="1285" y="269"/>
                  </a:cubicBezTo>
                  <a:lnTo>
                    <a:pt x="2451" y="249"/>
                  </a:lnTo>
                  <a:lnTo>
                    <a:pt x="4836" y="216"/>
                  </a:lnTo>
                  <a:cubicBezTo>
                    <a:pt x="6429" y="197"/>
                    <a:pt x="8021" y="177"/>
                    <a:pt x="9613" y="171"/>
                  </a:cubicBezTo>
                  <a:cubicBezTo>
                    <a:pt x="9712" y="151"/>
                    <a:pt x="9712" y="20"/>
                    <a:pt x="9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1999928" y="1164596"/>
              <a:ext cx="416097" cy="12210"/>
            </a:xfrm>
            <a:custGeom>
              <a:avLst/>
              <a:gdLst/>
              <a:ahLst/>
              <a:cxnLst/>
              <a:rect l="l" t="t" r="r" b="b"/>
              <a:pathLst>
                <a:path w="9712" h="285" extrusionOk="0">
                  <a:moveTo>
                    <a:pt x="9620" y="0"/>
                  </a:moveTo>
                  <a:lnTo>
                    <a:pt x="9620" y="0"/>
                  </a:lnTo>
                  <a:cubicBezTo>
                    <a:pt x="8008" y="7"/>
                    <a:pt x="6396" y="26"/>
                    <a:pt x="4784" y="46"/>
                  </a:cubicBezTo>
                  <a:cubicBezTo>
                    <a:pt x="3991" y="52"/>
                    <a:pt x="3191" y="66"/>
                    <a:pt x="2399" y="85"/>
                  </a:cubicBezTo>
                  <a:lnTo>
                    <a:pt x="1232" y="111"/>
                  </a:lnTo>
                  <a:cubicBezTo>
                    <a:pt x="839" y="118"/>
                    <a:pt x="433" y="111"/>
                    <a:pt x="53" y="177"/>
                  </a:cubicBezTo>
                  <a:cubicBezTo>
                    <a:pt x="0" y="183"/>
                    <a:pt x="20" y="256"/>
                    <a:pt x="59" y="256"/>
                  </a:cubicBezTo>
                  <a:cubicBezTo>
                    <a:pt x="233" y="278"/>
                    <a:pt x="407" y="285"/>
                    <a:pt x="582" y="285"/>
                  </a:cubicBezTo>
                  <a:cubicBezTo>
                    <a:pt x="817" y="285"/>
                    <a:pt x="1052" y="272"/>
                    <a:pt x="1285" y="269"/>
                  </a:cubicBezTo>
                  <a:lnTo>
                    <a:pt x="2451" y="256"/>
                  </a:lnTo>
                  <a:lnTo>
                    <a:pt x="4836" y="216"/>
                  </a:lnTo>
                  <a:cubicBezTo>
                    <a:pt x="6429" y="197"/>
                    <a:pt x="8021" y="183"/>
                    <a:pt x="9613" y="170"/>
                  </a:cubicBezTo>
                  <a:cubicBezTo>
                    <a:pt x="9712" y="151"/>
                    <a:pt x="9712" y="20"/>
                    <a:pt x="9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999071" y="1213137"/>
              <a:ext cx="415540" cy="8697"/>
            </a:xfrm>
            <a:custGeom>
              <a:avLst/>
              <a:gdLst/>
              <a:ahLst/>
              <a:cxnLst/>
              <a:rect l="l" t="t" r="r" b="b"/>
              <a:pathLst>
                <a:path w="9699" h="203" extrusionOk="0">
                  <a:moveTo>
                    <a:pt x="9182" y="0"/>
                  </a:moveTo>
                  <a:cubicBezTo>
                    <a:pt x="8959" y="0"/>
                    <a:pt x="8732" y="20"/>
                    <a:pt x="8519" y="20"/>
                  </a:cubicBezTo>
                  <a:lnTo>
                    <a:pt x="4837" y="20"/>
                  </a:lnTo>
                  <a:cubicBezTo>
                    <a:pt x="4017" y="20"/>
                    <a:pt x="3198" y="20"/>
                    <a:pt x="2386" y="27"/>
                  </a:cubicBezTo>
                  <a:lnTo>
                    <a:pt x="1219" y="33"/>
                  </a:lnTo>
                  <a:cubicBezTo>
                    <a:pt x="1051" y="33"/>
                    <a:pt x="880" y="30"/>
                    <a:pt x="709" y="30"/>
                  </a:cubicBezTo>
                  <a:cubicBezTo>
                    <a:pt x="482" y="30"/>
                    <a:pt x="254" y="36"/>
                    <a:pt x="33" y="66"/>
                  </a:cubicBezTo>
                  <a:cubicBezTo>
                    <a:pt x="1" y="79"/>
                    <a:pt x="1" y="125"/>
                    <a:pt x="33" y="138"/>
                  </a:cubicBezTo>
                  <a:cubicBezTo>
                    <a:pt x="247" y="168"/>
                    <a:pt x="462" y="175"/>
                    <a:pt x="678" y="175"/>
                  </a:cubicBezTo>
                  <a:cubicBezTo>
                    <a:pt x="839" y="175"/>
                    <a:pt x="1000" y="171"/>
                    <a:pt x="1160" y="171"/>
                  </a:cubicBezTo>
                  <a:lnTo>
                    <a:pt x="2392" y="184"/>
                  </a:lnTo>
                  <a:lnTo>
                    <a:pt x="8467" y="184"/>
                  </a:lnTo>
                  <a:cubicBezTo>
                    <a:pt x="8684" y="184"/>
                    <a:pt x="8912" y="203"/>
                    <a:pt x="9138" y="203"/>
                  </a:cubicBezTo>
                  <a:cubicBezTo>
                    <a:pt x="9313" y="203"/>
                    <a:pt x="9487" y="191"/>
                    <a:pt x="9653" y="151"/>
                  </a:cubicBezTo>
                  <a:cubicBezTo>
                    <a:pt x="9699" y="132"/>
                    <a:pt x="9699" y="66"/>
                    <a:pt x="9653" y="47"/>
                  </a:cubicBezTo>
                  <a:cubicBezTo>
                    <a:pt x="9502" y="11"/>
                    <a:pt x="9343" y="0"/>
                    <a:pt x="9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1822515" y="1698212"/>
              <a:ext cx="592126" cy="333572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6" y="1"/>
                  </a:moveTo>
                  <a:cubicBezTo>
                    <a:pt x="9303" y="1"/>
                    <a:pt x="8643" y="166"/>
                    <a:pt x="8067" y="483"/>
                  </a:cubicBezTo>
                  <a:cubicBezTo>
                    <a:pt x="6718" y="1217"/>
                    <a:pt x="4827" y="1294"/>
                    <a:pt x="4088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37" y="1243"/>
                    <a:pt x="1567" y="1040"/>
                  </a:cubicBezTo>
                  <a:cubicBezTo>
                    <a:pt x="1513" y="1032"/>
                    <a:pt x="1463" y="1028"/>
                    <a:pt x="1417" y="1028"/>
                  </a:cubicBezTo>
                  <a:cubicBezTo>
                    <a:pt x="661" y="1028"/>
                    <a:pt x="1010" y="2036"/>
                    <a:pt x="1010" y="2036"/>
                  </a:cubicBezTo>
                  <a:cubicBezTo>
                    <a:pt x="1010" y="2036"/>
                    <a:pt x="1" y="2062"/>
                    <a:pt x="119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30" y="4827"/>
                    <a:pt x="859" y="5482"/>
                  </a:cubicBezTo>
                  <a:cubicBezTo>
                    <a:pt x="1079" y="6110"/>
                    <a:pt x="2093" y="7786"/>
                    <a:pt x="6919" y="7786"/>
                  </a:cubicBezTo>
                  <a:cubicBezTo>
                    <a:pt x="7128" y="7786"/>
                    <a:pt x="7345" y="7782"/>
                    <a:pt x="7569" y="7776"/>
                  </a:cubicBezTo>
                  <a:cubicBezTo>
                    <a:pt x="13087" y="7619"/>
                    <a:pt x="13821" y="4106"/>
                    <a:pt x="13021" y="2023"/>
                  </a:cubicBezTo>
                  <a:cubicBezTo>
                    <a:pt x="12492" y="638"/>
                    <a:pt x="11238" y="1"/>
                    <a:pt x="9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2412829" y="1325330"/>
              <a:ext cx="230578" cy="198918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5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2" y="478"/>
                    <a:pt x="3394" y="734"/>
                    <a:pt x="2761" y="734"/>
                  </a:cubicBezTo>
                  <a:cubicBezTo>
                    <a:pt x="2231" y="734"/>
                    <a:pt x="1670" y="554"/>
                    <a:pt x="1114" y="73"/>
                  </a:cubicBezTo>
                  <a:cubicBezTo>
                    <a:pt x="1114" y="73"/>
                    <a:pt x="1110" y="73"/>
                    <a:pt x="1101" y="73"/>
                  </a:cubicBezTo>
                  <a:cubicBezTo>
                    <a:pt x="1007" y="73"/>
                    <a:pt x="430" y="101"/>
                    <a:pt x="400" y="774"/>
                  </a:cubicBezTo>
                  <a:cubicBezTo>
                    <a:pt x="361" y="1515"/>
                    <a:pt x="616" y="1757"/>
                    <a:pt x="367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0" y="4254"/>
                    <a:pt x="630" y="4437"/>
                  </a:cubicBezTo>
                  <a:cubicBezTo>
                    <a:pt x="721" y="4464"/>
                    <a:pt x="799" y="4475"/>
                    <a:pt x="870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55" y="4335"/>
                    <a:pt x="4056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3" y="4339"/>
                    <a:pt x="4221" y="3520"/>
                    <a:pt x="3526" y="3160"/>
                  </a:cubicBezTo>
                  <a:cubicBezTo>
                    <a:pt x="4155" y="2812"/>
                    <a:pt x="4660" y="2268"/>
                    <a:pt x="4968" y="1613"/>
                  </a:cubicBezTo>
                  <a:cubicBezTo>
                    <a:pt x="5381" y="740"/>
                    <a:pt x="5379" y="1"/>
                    <a:pt x="4925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2415122" y="1325044"/>
              <a:ext cx="226000" cy="153594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6" y="0"/>
                  </a:moveTo>
                  <a:cubicBezTo>
                    <a:pt x="4694" y="0"/>
                    <a:pt x="4540" y="54"/>
                    <a:pt x="4352" y="174"/>
                  </a:cubicBezTo>
                  <a:cubicBezTo>
                    <a:pt x="3871" y="480"/>
                    <a:pt x="3284" y="734"/>
                    <a:pt x="2654" y="734"/>
                  </a:cubicBezTo>
                  <a:cubicBezTo>
                    <a:pt x="2124" y="734"/>
                    <a:pt x="1564" y="554"/>
                    <a:pt x="1010" y="75"/>
                  </a:cubicBezTo>
                  <a:cubicBezTo>
                    <a:pt x="1010" y="75"/>
                    <a:pt x="1004" y="75"/>
                    <a:pt x="992" y="75"/>
                  </a:cubicBezTo>
                  <a:cubicBezTo>
                    <a:pt x="884" y="75"/>
                    <a:pt x="319" y="107"/>
                    <a:pt x="289" y="776"/>
                  </a:cubicBezTo>
                  <a:cubicBezTo>
                    <a:pt x="256" y="1517"/>
                    <a:pt x="512" y="1759"/>
                    <a:pt x="256" y="2395"/>
                  </a:cubicBezTo>
                  <a:cubicBezTo>
                    <a:pt x="1" y="3031"/>
                    <a:pt x="27" y="3286"/>
                    <a:pt x="296" y="3457"/>
                  </a:cubicBezTo>
                  <a:cubicBezTo>
                    <a:pt x="296" y="3457"/>
                    <a:pt x="296" y="3463"/>
                    <a:pt x="296" y="3463"/>
                  </a:cubicBezTo>
                  <a:cubicBezTo>
                    <a:pt x="456" y="3527"/>
                    <a:pt x="715" y="3585"/>
                    <a:pt x="1142" y="3585"/>
                  </a:cubicBezTo>
                  <a:cubicBezTo>
                    <a:pt x="1327" y="3585"/>
                    <a:pt x="1543" y="3574"/>
                    <a:pt x="1796" y="3548"/>
                  </a:cubicBezTo>
                  <a:cubicBezTo>
                    <a:pt x="2635" y="3457"/>
                    <a:pt x="3166" y="3286"/>
                    <a:pt x="3467" y="3135"/>
                  </a:cubicBezTo>
                  <a:cubicBezTo>
                    <a:pt x="4077" y="2782"/>
                    <a:pt x="4555" y="2251"/>
                    <a:pt x="4857" y="1615"/>
                  </a:cubicBezTo>
                  <a:cubicBezTo>
                    <a:pt x="5275" y="743"/>
                    <a:pt x="5270" y="0"/>
                    <a:pt x="4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33"/>
          <p:cNvGrpSpPr/>
          <p:nvPr/>
        </p:nvGrpSpPr>
        <p:grpSpPr>
          <a:xfrm>
            <a:off x="3228296" y="1118707"/>
            <a:ext cx="1076710" cy="1070533"/>
            <a:chOff x="3228979" y="1118707"/>
            <a:chExt cx="1076710" cy="1070533"/>
          </a:xfrm>
        </p:grpSpPr>
        <p:sp>
          <p:nvSpPr>
            <p:cNvPr id="886" name="Google Shape;886;p33"/>
            <p:cNvSpPr/>
            <p:nvPr/>
          </p:nvSpPr>
          <p:spPr>
            <a:xfrm flipH="1">
              <a:off x="3228979" y="1118707"/>
              <a:ext cx="1076702" cy="1070533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3" y="8"/>
                    <a:pt x="14954" y="27"/>
                  </a:cubicBezTo>
                  <a:cubicBezTo>
                    <a:pt x="12922" y="197"/>
                    <a:pt x="10164" y="1200"/>
                    <a:pt x="9082" y="3526"/>
                  </a:cubicBezTo>
                  <a:cubicBezTo>
                    <a:pt x="7569" y="6803"/>
                    <a:pt x="9443" y="9306"/>
                    <a:pt x="9738" y="9666"/>
                  </a:cubicBezTo>
                  <a:cubicBezTo>
                    <a:pt x="10570" y="10741"/>
                    <a:pt x="10747" y="11612"/>
                    <a:pt x="10144" y="12379"/>
                  </a:cubicBezTo>
                  <a:cubicBezTo>
                    <a:pt x="9563" y="13115"/>
                    <a:pt x="8607" y="13426"/>
                    <a:pt x="7475" y="13426"/>
                  </a:cubicBezTo>
                  <a:cubicBezTo>
                    <a:pt x="6743" y="13426"/>
                    <a:pt x="5937" y="13296"/>
                    <a:pt x="5111" y="13067"/>
                  </a:cubicBezTo>
                  <a:cubicBezTo>
                    <a:pt x="3001" y="12490"/>
                    <a:pt x="2661" y="12038"/>
                    <a:pt x="2182" y="11580"/>
                  </a:cubicBezTo>
                  <a:cubicBezTo>
                    <a:pt x="1946" y="11356"/>
                    <a:pt x="1728" y="11238"/>
                    <a:pt x="1530" y="11238"/>
                  </a:cubicBezTo>
                  <a:cubicBezTo>
                    <a:pt x="857" y="11238"/>
                    <a:pt x="406" y="12590"/>
                    <a:pt x="229" y="15747"/>
                  </a:cubicBezTo>
                  <a:cubicBezTo>
                    <a:pt x="0" y="19777"/>
                    <a:pt x="1055" y="22267"/>
                    <a:pt x="4377" y="23814"/>
                  </a:cubicBezTo>
                  <a:cubicBezTo>
                    <a:pt x="6242" y="24680"/>
                    <a:pt x="9285" y="24987"/>
                    <a:pt x="12384" y="24987"/>
                  </a:cubicBezTo>
                  <a:cubicBezTo>
                    <a:pt x="14817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3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7" y="10669"/>
                    <a:pt x="18525" y="10446"/>
                  </a:cubicBezTo>
                  <a:cubicBezTo>
                    <a:pt x="18820" y="10086"/>
                    <a:pt x="19075" y="9699"/>
                    <a:pt x="19292" y="9293"/>
                  </a:cubicBezTo>
                  <a:cubicBezTo>
                    <a:pt x="19309" y="9294"/>
                    <a:pt x="19325" y="9295"/>
                    <a:pt x="19341" y="9295"/>
                  </a:cubicBezTo>
                  <a:cubicBezTo>
                    <a:pt x="19701" y="9295"/>
                    <a:pt x="19846" y="9005"/>
                    <a:pt x="20524" y="9005"/>
                  </a:cubicBezTo>
                  <a:cubicBezTo>
                    <a:pt x="20633" y="9005"/>
                    <a:pt x="20757" y="9013"/>
                    <a:pt x="20897" y="9031"/>
                  </a:cubicBezTo>
                  <a:cubicBezTo>
                    <a:pt x="21835" y="9151"/>
                    <a:pt x="22534" y="9464"/>
                    <a:pt x="22847" y="9464"/>
                  </a:cubicBezTo>
                  <a:cubicBezTo>
                    <a:pt x="22925" y="9464"/>
                    <a:pt x="22980" y="9445"/>
                    <a:pt x="23007" y="9398"/>
                  </a:cubicBezTo>
                  <a:cubicBezTo>
                    <a:pt x="23145" y="9155"/>
                    <a:pt x="22693" y="8343"/>
                    <a:pt x="22005" y="7982"/>
                  </a:cubicBezTo>
                  <a:cubicBezTo>
                    <a:pt x="22005" y="7982"/>
                    <a:pt x="22037" y="7962"/>
                    <a:pt x="22090" y="7930"/>
                  </a:cubicBezTo>
                  <a:lnTo>
                    <a:pt x="22142" y="7904"/>
                  </a:lnTo>
                  <a:lnTo>
                    <a:pt x="22149" y="7904"/>
                  </a:lnTo>
                  <a:lnTo>
                    <a:pt x="22201" y="7864"/>
                  </a:lnTo>
                  <a:lnTo>
                    <a:pt x="22214" y="7858"/>
                  </a:lnTo>
                  <a:lnTo>
                    <a:pt x="22280" y="7812"/>
                  </a:lnTo>
                  <a:lnTo>
                    <a:pt x="22293" y="7805"/>
                  </a:lnTo>
                  <a:cubicBezTo>
                    <a:pt x="22312" y="7786"/>
                    <a:pt x="22339" y="7772"/>
                    <a:pt x="22365" y="7753"/>
                  </a:cubicBezTo>
                  <a:lnTo>
                    <a:pt x="22371" y="7746"/>
                  </a:lnTo>
                  <a:lnTo>
                    <a:pt x="22444" y="7694"/>
                  </a:lnTo>
                  <a:lnTo>
                    <a:pt x="22457" y="7681"/>
                  </a:lnTo>
                  <a:cubicBezTo>
                    <a:pt x="22483" y="7655"/>
                    <a:pt x="22509" y="7635"/>
                    <a:pt x="22535" y="7615"/>
                  </a:cubicBezTo>
                  <a:lnTo>
                    <a:pt x="22555" y="7596"/>
                  </a:lnTo>
                  <a:cubicBezTo>
                    <a:pt x="22581" y="7569"/>
                    <a:pt x="22614" y="7550"/>
                    <a:pt x="22640" y="7523"/>
                  </a:cubicBezTo>
                  <a:lnTo>
                    <a:pt x="22653" y="7504"/>
                  </a:lnTo>
                  <a:cubicBezTo>
                    <a:pt x="22679" y="7484"/>
                    <a:pt x="22712" y="7458"/>
                    <a:pt x="22738" y="7425"/>
                  </a:cubicBezTo>
                  <a:lnTo>
                    <a:pt x="22752" y="7412"/>
                  </a:lnTo>
                  <a:cubicBezTo>
                    <a:pt x="22778" y="7386"/>
                    <a:pt x="22811" y="7353"/>
                    <a:pt x="22837" y="7320"/>
                  </a:cubicBezTo>
                  <a:lnTo>
                    <a:pt x="22856" y="7301"/>
                  </a:lnTo>
                  <a:cubicBezTo>
                    <a:pt x="22889" y="7268"/>
                    <a:pt x="22915" y="7235"/>
                    <a:pt x="22948" y="7202"/>
                  </a:cubicBezTo>
                  <a:lnTo>
                    <a:pt x="22961" y="7176"/>
                  </a:lnTo>
                  <a:cubicBezTo>
                    <a:pt x="22994" y="7143"/>
                    <a:pt x="23027" y="7104"/>
                    <a:pt x="23053" y="7065"/>
                  </a:cubicBezTo>
                  <a:lnTo>
                    <a:pt x="23066" y="7052"/>
                  </a:lnTo>
                  <a:cubicBezTo>
                    <a:pt x="23092" y="7012"/>
                    <a:pt x="23118" y="6973"/>
                    <a:pt x="23145" y="6934"/>
                  </a:cubicBezTo>
                  <a:lnTo>
                    <a:pt x="23158" y="6914"/>
                  </a:lnTo>
                  <a:cubicBezTo>
                    <a:pt x="23184" y="6875"/>
                    <a:pt x="23217" y="6829"/>
                    <a:pt x="23243" y="6783"/>
                  </a:cubicBezTo>
                  <a:cubicBezTo>
                    <a:pt x="23243" y="6776"/>
                    <a:pt x="23250" y="6770"/>
                    <a:pt x="23256" y="6757"/>
                  </a:cubicBezTo>
                  <a:cubicBezTo>
                    <a:pt x="23282" y="6711"/>
                    <a:pt x="23309" y="6665"/>
                    <a:pt x="23341" y="6619"/>
                  </a:cubicBezTo>
                  <a:cubicBezTo>
                    <a:pt x="23341" y="6613"/>
                    <a:pt x="23348" y="6600"/>
                    <a:pt x="23354" y="6593"/>
                  </a:cubicBezTo>
                  <a:cubicBezTo>
                    <a:pt x="23381" y="6541"/>
                    <a:pt x="23407" y="6488"/>
                    <a:pt x="23433" y="6436"/>
                  </a:cubicBezTo>
                  <a:cubicBezTo>
                    <a:pt x="23851" y="5563"/>
                    <a:pt x="23846" y="4821"/>
                    <a:pt x="23393" y="4821"/>
                  </a:cubicBezTo>
                  <a:cubicBezTo>
                    <a:pt x="23271" y="4821"/>
                    <a:pt x="23116" y="4875"/>
                    <a:pt x="22928" y="4994"/>
                  </a:cubicBezTo>
                  <a:cubicBezTo>
                    <a:pt x="22447" y="5297"/>
                    <a:pt x="21859" y="5552"/>
                    <a:pt x="21227" y="5552"/>
                  </a:cubicBezTo>
                  <a:cubicBezTo>
                    <a:pt x="20698" y="5552"/>
                    <a:pt x="20139" y="5373"/>
                    <a:pt x="19587" y="4896"/>
                  </a:cubicBezTo>
                  <a:cubicBezTo>
                    <a:pt x="19357" y="3808"/>
                    <a:pt x="18735" y="2838"/>
                    <a:pt x="17830" y="2183"/>
                  </a:cubicBezTo>
                  <a:cubicBezTo>
                    <a:pt x="17830" y="2183"/>
                    <a:pt x="19259" y="1691"/>
                    <a:pt x="18695" y="1305"/>
                  </a:cubicBezTo>
                  <a:cubicBezTo>
                    <a:pt x="18501" y="1168"/>
                    <a:pt x="18209" y="1123"/>
                    <a:pt x="17912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4" y="434"/>
                    <a:pt x="17296" y="408"/>
                    <a:pt x="17029" y="408"/>
                  </a:cubicBezTo>
                  <a:cubicBezTo>
                    <a:pt x="16510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flipH="1">
              <a:off x="3228987" y="1118707"/>
              <a:ext cx="1076702" cy="1070533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4" y="8"/>
                    <a:pt x="14954" y="27"/>
                  </a:cubicBezTo>
                  <a:cubicBezTo>
                    <a:pt x="12923" y="197"/>
                    <a:pt x="10164" y="1200"/>
                    <a:pt x="9083" y="3533"/>
                  </a:cubicBezTo>
                  <a:cubicBezTo>
                    <a:pt x="7569" y="6809"/>
                    <a:pt x="9443" y="9306"/>
                    <a:pt x="9738" y="9666"/>
                  </a:cubicBezTo>
                  <a:cubicBezTo>
                    <a:pt x="10570" y="10741"/>
                    <a:pt x="10747" y="11619"/>
                    <a:pt x="10144" y="12379"/>
                  </a:cubicBezTo>
                  <a:cubicBezTo>
                    <a:pt x="9562" y="13117"/>
                    <a:pt x="8605" y="13428"/>
                    <a:pt x="7470" y="13428"/>
                  </a:cubicBezTo>
                  <a:cubicBezTo>
                    <a:pt x="6741" y="13428"/>
                    <a:pt x="5937" y="13299"/>
                    <a:pt x="5112" y="13074"/>
                  </a:cubicBezTo>
                  <a:cubicBezTo>
                    <a:pt x="3008" y="12490"/>
                    <a:pt x="2661" y="12038"/>
                    <a:pt x="2189" y="11580"/>
                  </a:cubicBezTo>
                  <a:cubicBezTo>
                    <a:pt x="1953" y="11356"/>
                    <a:pt x="1735" y="11238"/>
                    <a:pt x="1536" y="11238"/>
                  </a:cubicBezTo>
                  <a:cubicBezTo>
                    <a:pt x="861" y="11238"/>
                    <a:pt x="407" y="12590"/>
                    <a:pt x="230" y="15747"/>
                  </a:cubicBezTo>
                  <a:cubicBezTo>
                    <a:pt x="0" y="19777"/>
                    <a:pt x="1055" y="22274"/>
                    <a:pt x="4384" y="23814"/>
                  </a:cubicBezTo>
                  <a:cubicBezTo>
                    <a:pt x="6245" y="24680"/>
                    <a:pt x="9286" y="24987"/>
                    <a:pt x="12384" y="24987"/>
                  </a:cubicBezTo>
                  <a:cubicBezTo>
                    <a:pt x="14818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4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8" y="10669"/>
                    <a:pt x="18525" y="10446"/>
                  </a:cubicBezTo>
                  <a:cubicBezTo>
                    <a:pt x="20150" y="8467"/>
                    <a:pt x="19941" y="6724"/>
                    <a:pt x="19606" y="4968"/>
                  </a:cubicBezTo>
                  <a:cubicBezTo>
                    <a:pt x="19390" y="3847"/>
                    <a:pt x="18761" y="2851"/>
                    <a:pt x="17837" y="2183"/>
                  </a:cubicBezTo>
                  <a:cubicBezTo>
                    <a:pt x="17837" y="2183"/>
                    <a:pt x="19259" y="1691"/>
                    <a:pt x="18702" y="1305"/>
                  </a:cubicBezTo>
                  <a:cubicBezTo>
                    <a:pt x="18506" y="1168"/>
                    <a:pt x="18212" y="1123"/>
                    <a:pt x="17914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7" y="434"/>
                    <a:pt x="17299" y="408"/>
                    <a:pt x="17032" y="408"/>
                  </a:cubicBezTo>
                  <a:cubicBezTo>
                    <a:pt x="16513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flipH="1">
              <a:off x="3283747" y="1325212"/>
              <a:ext cx="230541" cy="199009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flipH="1">
              <a:off x="3518744" y="1269644"/>
              <a:ext cx="71892" cy="96784"/>
            </a:xfrm>
            <a:custGeom>
              <a:avLst/>
              <a:gdLst/>
              <a:ahLst/>
              <a:cxnLst/>
              <a:rect l="l" t="t" r="r" b="b"/>
              <a:pathLst>
                <a:path w="1678" h="2259" extrusionOk="0">
                  <a:moveTo>
                    <a:pt x="640" y="0"/>
                  </a:moveTo>
                  <a:cubicBezTo>
                    <a:pt x="601" y="0"/>
                    <a:pt x="563" y="5"/>
                    <a:pt x="525" y="16"/>
                  </a:cubicBezTo>
                  <a:cubicBezTo>
                    <a:pt x="158" y="121"/>
                    <a:pt x="0" y="704"/>
                    <a:pt x="177" y="1320"/>
                  </a:cubicBezTo>
                  <a:cubicBezTo>
                    <a:pt x="331" y="1869"/>
                    <a:pt x="702" y="2259"/>
                    <a:pt x="1043" y="2259"/>
                  </a:cubicBezTo>
                  <a:cubicBezTo>
                    <a:pt x="1080" y="2259"/>
                    <a:pt x="1117" y="2254"/>
                    <a:pt x="1154" y="2244"/>
                  </a:cubicBezTo>
                  <a:cubicBezTo>
                    <a:pt x="1521" y="2139"/>
                    <a:pt x="1678" y="1556"/>
                    <a:pt x="1501" y="940"/>
                  </a:cubicBezTo>
                  <a:cubicBezTo>
                    <a:pt x="1348" y="394"/>
                    <a:pt x="98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flipH="1">
              <a:off x="3528255" y="1282497"/>
              <a:ext cx="48927" cy="70563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496"/>
                    <a:pt x="125" y="948"/>
                  </a:cubicBezTo>
                  <a:cubicBezTo>
                    <a:pt x="238" y="1356"/>
                    <a:pt x="499" y="1647"/>
                    <a:pt x="728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45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flipH="1">
              <a:off x="3555804" y="1292223"/>
              <a:ext cx="12382" cy="12425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0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26"/>
                    <a:pt x="60" y="289"/>
                    <a:pt x="134" y="289"/>
                  </a:cubicBezTo>
                  <a:cubicBezTo>
                    <a:pt x="138" y="289"/>
                    <a:pt x="141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6"/>
                    <a:pt x="217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flipH="1">
              <a:off x="3509443" y="1755787"/>
              <a:ext cx="592141" cy="333623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flipH="1">
              <a:off x="3508945" y="169833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flipH="1">
              <a:off x="3283753" y="1325087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flipH="1">
              <a:off x="3283490" y="1325041"/>
              <a:ext cx="226000" cy="153594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4" y="1"/>
                  </a:moveTo>
                  <a:cubicBezTo>
                    <a:pt x="4692" y="1"/>
                    <a:pt x="4538" y="54"/>
                    <a:pt x="4351" y="172"/>
                  </a:cubicBezTo>
                  <a:cubicBezTo>
                    <a:pt x="3869" y="479"/>
                    <a:pt x="3280" y="735"/>
                    <a:pt x="2647" y="735"/>
                  </a:cubicBezTo>
                  <a:cubicBezTo>
                    <a:pt x="2119" y="735"/>
                    <a:pt x="1561" y="557"/>
                    <a:pt x="1009" y="80"/>
                  </a:cubicBezTo>
                  <a:cubicBezTo>
                    <a:pt x="1009" y="80"/>
                    <a:pt x="1003" y="79"/>
                    <a:pt x="991" y="79"/>
                  </a:cubicBezTo>
                  <a:cubicBezTo>
                    <a:pt x="883" y="79"/>
                    <a:pt x="318" y="112"/>
                    <a:pt x="288" y="781"/>
                  </a:cubicBezTo>
                  <a:cubicBezTo>
                    <a:pt x="256" y="1515"/>
                    <a:pt x="511" y="1764"/>
                    <a:pt x="256" y="2399"/>
                  </a:cubicBezTo>
                  <a:cubicBezTo>
                    <a:pt x="0" y="3035"/>
                    <a:pt x="26" y="3284"/>
                    <a:pt x="295" y="3461"/>
                  </a:cubicBezTo>
                  <a:cubicBezTo>
                    <a:pt x="295" y="3461"/>
                    <a:pt x="295" y="3461"/>
                    <a:pt x="295" y="3468"/>
                  </a:cubicBezTo>
                  <a:cubicBezTo>
                    <a:pt x="452" y="3531"/>
                    <a:pt x="705" y="3584"/>
                    <a:pt x="1119" y="3584"/>
                  </a:cubicBezTo>
                  <a:cubicBezTo>
                    <a:pt x="1309" y="3584"/>
                    <a:pt x="1532" y="3573"/>
                    <a:pt x="1796" y="3546"/>
                  </a:cubicBezTo>
                  <a:cubicBezTo>
                    <a:pt x="2634" y="3461"/>
                    <a:pt x="3165" y="3284"/>
                    <a:pt x="3467" y="3140"/>
                  </a:cubicBezTo>
                  <a:cubicBezTo>
                    <a:pt x="4076" y="2780"/>
                    <a:pt x="4554" y="2255"/>
                    <a:pt x="4856" y="1620"/>
                  </a:cubicBezTo>
                  <a:cubicBezTo>
                    <a:pt x="5275" y="741"/>
                    <a:pt x="5269" y="1"/>
                    <a:pt x="4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3"/>
          <p:cNvGrpSpPr/>
          <p:nvPr/>
        </p:nvGrpSpPr>
        <p:grpSpPr>
          <a:xfrm>
            <a:off x="4838460" y="883483"/>
            <a:ext cx="1076687" cy="1305959"/>
            <a:chOff x="4839143" y="883483"/>
            <a:chExt cx="1076687" cy="1305959"/>
          </a:xfrm>
        </p:grpSpPr>
        <p:sp>
          <p:nvSpPr>
            <p:cNvPr id="897" name="Google Shape;897;p33"/>
            <p:cNvSpPr/>
            <p:nvPr/>
          </p:nvSpPr>
          <p:spPr>
            <a:xfrm>
              <a:off x="4839427" y="883740"/>
              <a:ext cx="1076403" cy="1305701"/>
            </a:xfrm>
            <a:custGeom>
              <a:avLst/>
              <a:gdLst/>
              <a:ahLst/>
              <a:cxnLst/>
              <a:rect l="l" t="t" r="r" b="b"/>
              <a:pathLst>
                <a:path w="25124" h="30476" extrusionOk="0">
                  <a:moveTo>
                    <a:pt x="13663" y="1"/>
                  </a:moveTo>
                  <a:lnTo>
                    <a:pt x="13676" y="119"/>
                  </a:lnTo>
                  <a:lnTo>
                    <a:pt x="13486" y="204"/>
                  </a:lnTo>
                  <a:lnTo>
                    <a:pt x="13342" y="223"/>
                  </a:lnTo>
                  <a:lnTo>
                    <a:pt x="13289" y="105"/>
                  </a:lnTo>
                  <a:lnTo>
                    <a:pt x="12752" y="400"/>
                  </a:lnTo>
                  <a:lnTo>
                    <a:pt x="13073" y="833"/>
                  </a:lnTo>
                  <a:lnTo>
                    <a:pt x="13073" y="833"/>
                  </a:lnTo>
                  <a:lnTo>
                    <a:pt x="12850" y="623"/>
                  </a:lnTo>
                  <a:lnTo>
                    <a:pt x="12490" y="1115"/>
                  </a:lnTo>
                  <a:lnTo>
                    <a:pt x="13132" y="1462"/>
                  </a:lnTo>
                  <a:cubicBezTo>
                    <a:pt x="12038" y="1685"/>
                    <a:pt x="11101" y="2392"/>
                    <a:pt x="10583" y="3382"/>
                  </a:cubicBezTo>
                  <a:cubicBezTo>
                    <a:pt x="10334" y="3841"/>
                    <a:pt x="10151" y="4339"/>
                    <a:pt x="10039" y="4850"/>
                  </a:cubicBezTo>
                  <a:cubicBezTo>
                    <a:pt x="9974" y="5138"/>
                    <a:pt x="9921" y="5433"/>
                    <a:pt x="9888" y="5728"/>
                  </a:cubicBezTo>
                  <a:cubicBezTo>
                    <a:pt x="9849" y="6049"/>
                    <a:pt x="9829" y="6390"/>
                    <a:pt x="9816" y="6750"/>
                  </a:cubicBezTo>
                  <a:cubicBezTo>
                    <a:pt x="9567" y="6789"/>
                    <a:pt x="9390" y="6835"/>
                    <a:pt x="9345" y="6881"/>
                  </a:cubicBezTo>
                  <a:cubicBezTo>
                    <a:pt x="9109" y="7143"/>
                    <a:pt x="8853" y="8008"/>
                    <a:pt x="9430" y="8388"/>
                  </a:cubicBezTo>
                  <a:cubicBezTo>
                    <a:pt x="9299" y="8591"/>
                    <a:pt x="9181" y="8801"/>
                    <a:pt x="9076" y="9024"/>
                  </a:cubicBezTo>
                  <a:cubicBezTo>
                    <a:pt x="7562" y="12300"/>
                    <a:pt x="9436" y="14803"/>
                    <a:pt x="9731" y="15157"/>
                  </a:cubicBezTo>
                  <a:cubicBezTo>
                    <a:pt x="10563" y="16232"/>
                    <a:pt x="10740" y="17110"/>
                    <a:pt x="10137" y="17877"/>
                  </a:cubicBezTo>
                  <a:cubicBezTo>
                    <a:pt x="9556" y="18610"/>
                    <a:pt x="8601" y="18919"/>
                    <a:pt x="7467" y="18919"/>
                  </a:cubicBezTo>
                  <a:cubicBezTo>
                    <a:pt x="6736" y="18919"/>
                    <a:pt x="5932" y="18791"/>
                    <a:pt x="5105" y="18565"/>
                  </a:cubicBezTo>
                  <a:cubicBezTo>
                    <a:pt x="3001" y="17982"/>
                    <a:pt x="2661" y="17523"/>
                    <a:pt x="2182" y="17071"/>
                  </a:cubicBezTo>
                  <a:cubicBezTo>
                    <a:pt x="1946" y="16846"/>
                    <a:pt x="1728" y="16728"/>
                    <a:pt x="1529" y="16728"/>
                  </a:cubicBezTo>
                  <a:cubicBezTo>
                    <a:pt x="857" y="16728"/>
                    <a:pt x="407" y="18078"/>
                    <a:pt x="230" y="21238"/>
                  </a:cubicBezTo>
                  <a:cubicBezTo>
                    <a:pt x="0" y="25262"/>
                    <a:pt x="1055" y="27758"/>
                    <a:pt x="4377" y="29305"/>
                  </a:cubicBezTo>
                  <a:cubicBezTo>
                    <a:pt x="6245" y="30169"/>
                    <a:pt x="9296" y="30476"/>
                    <a:pt x="12399" y="30476"/>
                  </a:cubicBezTo>
                  <a:cubicBezTo>
                    <a:pt x="14827" y="30476"/>
                    <a:pt x="17287" y="30288"/>
                    <a:pt x="19239" y="30032"/>
                  </a:cubicBezTo>
                  <a:cubicBezTo>
                    <a:pt x="24049" y="29397"/>
                    <a:pt x="25124" y="26402"/>
                    <a:pt x="24672" y="23683"/>
                  </a:cubicBezTo>
                  <a:cubicBezTo>
                    <a:pt x="24331" y="21599"/>
                    <a:pt x="22064" y="19790"/>
                    <a:pt x="20045" y="18866"/>
                  </a:cubicBezTo>
                  <a:cubicBezTo>
                    <a:pt x="18827" y="18309"/>
                    <a:pt x="18328" y="17706"/>
                    <a:pt x="18230" y="17084"/>
                  </a:cubicBezTo>
                  <a:cubicBezTo>
                    <a:pt x="18158" y="16599"/>
                    <a:pt x="18381" y="16153"/>
                    <a:pt x="18525" y="15937"/>
                  </a:cubicBezTo>
                  <a:cubicBezTo>
                    <a:pt x="18820" y="15577"/>
                    <a:pt x="19069" y="15190"/>
                    <a:pt x="19285" y="14777"/>
                  </a:cubicBezTo>
                  <a:cubicBezTo>
                    <a:pt x="19302" y="14778"/>
                    <a:pt x="19319" y="14779"/>
                    <a:pt x="19335" y="14779"/>
                  </a:cubicBezTo>
                  <a:cubicBezTo>
                    <a:pt x="19694" y="14779"/>
                    <a:pt x="19840" y="14490"/>
                    <a:pt x="20517" y="14490"/>
                  </a:cubicBezTo>
                  <a:cubicBezTo>
                    <a:pt x="20627" y="14490"/>
                    <a:pt x="20750" y="14498"/>
                    <a:pt x="20891" y="14515"/>
                  </a:cubicBezTo>
                  <a:cubicBezTo>
                    <a:pt x="21829" y="14636"/>
                    <a:pt x="22528" y="14949"/>
                    <a:pt x="22841" y="14949"/>
                  </a:cubicBezTo>
                  <a:cubicBezTo>
                    <a:pt x="22919" y="14949"/>
                    <a:pt x="22973" y="14929"/>
                    <a:pt x="23001" y="14882"/>
                  </a:cubicBezTo>
                  <a:cubicBezTo>
                    <a:pt x="23138" y="14640"/>
                    <a:pt x="22686" y="13827"/>
                    <a:pt x="21998" y="13467"/>
                  </a:cubicBezTo>
                  <a:cubicBezTo>
                    <a:pt x="21998" y="13467"/>
                    <a:pt x="22031" y="13447"/>
                    <a:pt x="22083" y="13414"/>
                  </a:cubicBezTo>
                  <a:lnTo>
                    <a:pt x="22136" y="13388"/>
                  </a:lnTo>
                  <a:lnTo>
                    <a:pt x="22142" y="13388"/>
                  </a:lnTo>
                  <a:lnTo>
                    <a:pt x="22195" y="13349"/>
                  </a:lnTo>
                  <a:lnTo>
                    <a:pt x="22208" y="13342"/>
                  </a:lnTo>
                  <a:lnTo>
                    <a:pt x="22273" y="13296"/>
                  </a:lnTo>
                  <a:lnTo>
                    <a:pt x="22286" y="13290"/>
                  </a:lnTo>
                  <a:lnTo>
                    <a:pt x="22358" y="13237"/>
                  </a:lnTo>
                  <a:lnTo>
                    <a:pt x="22365" y="13231"/>
                  </a:lnTo>
                  <a:lnTo>
                    <a:pt x="22437" y="13178"/>
                  </a:lnTo>
                  <a:lnTo>
                    <a:pt x="22450" y="13165"/>
                  </a:lnTo>
                  <a:cubicBezTo>
                    <a:pt x="22476" y="13139"/>
                    <a:pt x="22503" y="13119"/>
                    <a:pt x="22529" y="13100"/>
                  </a:cubicBezTo>
                  <a:lnTo>
                    <a:pt x="22549" y="13080"/>
                  </a:lnTo>
                  <a:cubicBezTo>
                    <a:pt x="22575" y="13054"/>
                    <a:pt x="22607" y="13034"/>
                    <a:pt x="22634" y="13008"/>
                  </a:cubicBezTo>
                  <a:lnTo>
                    <a:pt x="22647" y="12988"/>
                  </a:lnTo>
                  <a:lnTo>
                    <a:pt x="22732" y="12910"/>
                  </a:lnTo>
                  <a:lnTo>
                    <a:pt x="22745" y="12897"/>
                  </a:lnTo>
                  <a:lnTo>
                    <a:pt x="22830" y="12805"/>
                  </a:lnTo>
                  <a:lnTo>
                    <a:pt x="22850" y="12785"/>
                  </a:lnTo>
                  <a:cubicBezTo>
                    <a:pt x="22883" y="12752"/>
                    <a:pt x="22909" y="12720"/>
                    <a:pt x="22935" y="12687"/>
                  </a:cubicBezTo>
                  <a:lnTo>
                    <a:pt x="22955" y="12661"/>
                  </a:lnTo>
                  <a:cubicBezTo>
                    <a:pt x="22988" y="12628"/>
                    <a:pt x="23014" y="12589"/>
                    <a:pt x="23047" y="12549"/>
                  </a:cubicBezTo>
                  <a:lnTo>
                    <a:pt x="23053" y="12536"/>
                  </a:lnTo>
                  <a:cubicBezTo>
                    <a:pt x="23086" y="12497"/>
                    <a:pt x="23112" y="12458"/>
                    <a:pt x="23138" y="12418"/>
                  </a:cubicBezTo>
                  <a:cubicBezTo>
                    <a:pt x="23145" y="12412"/>
                    <a:pt x="23145" y="12405"/>
                    <a:pt x="23151" y="12399"/>
                  </a:cubicBezTo>
                  <a:cubicBezTo>
                    <a:pt x="23178" y="12359"/>
                    <a:pt x="23210" y="12320"/>
                    <a:pt x="23230" y="12268"/>
                  </a:cubicBezTo>
                  <a:lnTo>
                    <a:pt x="23250" y="12241"/>
                  </a:lnTo>
                  <a:cubicBezTo>
                    <a:pt x="23276" y="12195"/>
                    <a:pt x="23302" y="12150"/>
                    <a:pt x="23328" y="12104"/>
                  </a:cubicBezTo>
                  <a:cubicBezTo>
                    <a:pt x="23335" y="12091"/>
                    <a:pt x="23341" y="12084"/>
                    <a:pt x="23341" y="12077"/>
                  </a:cubicBezTo>
                  <a:cubicBezTo>
                    <a:pt x="23374" y="12025"/>
                    <a:pt x="23400" y="11973"/>
                    <a:pt x="23427" y="11920"/>
                  </a:cubicBezTo>
                  <a:cubicBezTo>
                    <a:pt x="23845" y="11048"/>
                    <a:pt x="23840" y="10305"/>
                    <a:pt x="23386" y="10305"/>
                  </a:cubicBezTo>
                  <a:cubicBezTo>
                    <a:pt x="23264" y="10305"/>
                    <a:pt x="23110" y="10359"/>
                    <a:pt x="22922" y="10479"/>
                  </a:cubicBezTo>
                  <a:cubicBezTo>
                    <a:pt x="22440" y="10782"/>
                    <a:pt x="21852" y="11036"/>
                    <a:pt x="21220" y="11036"/>
                  </a:cubicBezTo>
                  <a:cubicBezTo>
                    <a:pt x="20692" y="11036"/>
                    <a:pt x="20132" y="10858"/>
                    <a:pt x="19580" y="10380"/>
                  </a:cubicBezTo>
                  <a:cubicBezTo>
                    <a:pt x="19429" y="9673"/>
                    <a:pt x="19115" y="9017"/>
                    <a:pt x="18663" y="8454"/>
                  </a:cubicBezTo>
                  <a:cubicBezTo>
                    <a:pt x="19429" y="8146"/>
                    <a:pt x="19154" y="7150"/>
                    <a:pt x="18899" y="6875"/>
                  </a:cubicBezTo>
                  <a:cubicBezTo>
                    <a:pt x="18853" y="6822"/>
                    <a:pt x="18689" y="6783"/>
                    <a:pt x="18453" y="6743"/>
                  </a:cubicBezTo>
                  <a:cubicBezTo>
                    <a:pt x="18446" y="6324"/>
                    <a:pt x="18414" y="5905"/>
                    <a:pt x="18355" y="5485"/>
                  </a:cubicBezTo>
                  <a:cubicBezTo>
                    <a:pt x="18302" y="5118"/>
                    <a:pt x="18224" y="4751"/>
                    <a:pt x="18119" y="4398"/>
                  </a:cubicBezTo>
                  <a:cubicBezTo>
                    <a:pt x="17994" y="3959"/>
                    <a:pt x="17804" y="3546"/>
                    <a:pt x="17568" y="3159"/>
                  </a:cubicBezTo>
                  <a:cubicBezTo>
                    <a:pt x="17011" y="2248"/>
                    <a:pt x="16087" y="1619"/>
                    <a:pt x="15032" y="1436"/>
                  </a:cubicBezTo>
                  <a:lnTo>
                    <a:pt x="15524" y="1167"/>
                  </a:lnTo>
                  <a:lnTo>
                    <a:pt x="15163" y="676"/>
                  </a:lnTo>
                  <a:lnTo>
                    <a:pt x="14449" y="1364"/>
                  </a:lnTo>
                  <a:lnTo>
                    <a:pt x="15216" y="440"/>
                  </a:lnTo>
                  <a:lnTo>
                    <a:pt x="14724" y="132"/>
                  </a:lnTo>
                  <a:lnTo>
                    <a:pt x="14731" y="105"/>
                  </a:lnTo>
                  <a:lnTo>
                    <a:pt x="14266" y="47"/>
                  </a:lnTo>
                  <a:lnTo>
                    <a:pt x="14272" y="1"/>
                  </a:ln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4839143" y="1154125"/>
              <a:ext cx="1076403" cy="1035316"/>
            </a:xfrm>
            <a:custGeom>
              <a:avLst/>
              <a:gdLst/>
              <a:ahLst/>
              <a:cxnLst/>
              <a:rect l="l" t="t" r="r" b="b"/>
              <a:pathLst>
                <a:path w="25124" h="24165" extrusionOk="0">
                  <a:moveTo>
                    <a:pt x="13799" y="1"/>
                  </a:moveTo>
                  <a:cubicBezTo>
                    <a:pt x="11923" y="1"/>
                    <a:pt x="10071" y="561"/>
                    <a:pt x="9083" y="2706"/>
                  </a:cubicBezTo>
                  <a:cubicBezTo>
                    <a:pt x="7562" y="5983"/>
                    <a:pt x="9436" y="8486"/>
                    <a:pt x="9738" y="8840"/>
                  </a:cubicBezTo>
                  <a:cubicBezTo>
                    <a:pt x="10564" y="9914"/>
                    <a:pt x="10740" y="10792"/>
                    <a:pt x="10138" y="11559"/>
                  </a:cubicBezTo>
                  <a:cubicBezTo>
                    <a:pt x="9556" y="12292"/>
                    <a:pt x="8601" y="12602"/>
                    <a:pt x="7467" y="12602"/>
                  </a:cubicBezTo>
                  <a:cubicBezTo>
                    <a:pt x="6737" y="12602"/>
                    <a:pt x="5932" y="12473"/>
                    <a:pt x="5105" y="12247"/>
                  </a:cubicBezTo>
                  <a:cubicBezTo>
                    <a:pt x="3002" y="11664"/>
                    <a:pt x="2661" y="11212"/>
                    <a:pt x="2182" y="10760"/>
                  </a:cubicBezTo>
                  <a:cubicBezTo>
                    <a:pt x="1946" y="10535"/>
                    <a:pt x="1728" y="10417"/>
                    <a:pt x="1529" y="10417"/>
                  </a:cubicBezTo>
                  <a:cubicBezTo>
                    <a:pt x="857" y="10417"/>
                    <a:pt x="407" y="11767"/>
                    <a:pt x="230" y="14927"/>
                  </a:cubicBezTo>
                  <a:cubicBezTo>
                    <a:pt x="0" y="18951"/>
                    <a:pt x="1055" y="21447"/>
                    <a:pt x="4378" y="22994"/>
                  </a:cubicBezTo>
                  <a:cubicBezTo>
                    <a:pt x="6246" y="23858"/>
                    <a:pt x="9296" y="24165"/>
                    <a:pt x="12399" y="24165"/>
                  </a:cubicBezTo>
                  <a:cubicBezTo>
                    <a:pt x="14827" y="24165"/>
                    <a:pt x="17287" y="23977"/>
                    <a:pt x="19239" y="23721"/>
                  </a:cubicBezTo>
                  <a:cubicBezTo>
                    <a:pt x="24049" y="23086"/>
                    <a:pt x="25124" y="20091"/>
                    <a:pt x="24672" y="17372"/>
                  </a:cubicBezTo>
                  <a:cubicBezTo>
                    <a:pt x="24324" y="15288"/>
                    <a:pt x="22057" y="13479"/>
                    <a:pt x="20045" y="12555"/>
                  </a:cubicBezTo>
                  <a:cubicBezTo>
                    <a:pt x="18827" y="11998"/>
                    <a:pt x="18329" y="11395"/>
                    <a:pt x="18230" y="10773"/>
                  </a:cubicBezTo>
                  <a:cubicBezTo>
                    <a:pt x="18152" y="10288"/>
                    <a:pt x="18381" y="9842"/>
                    <a:pt x="18519" y="9626"/>
                  </a:cubicBezTo>
                  <a:cubicBezTo>
                    <a:pt x="20144" y="7647"/>
                    <a:pt x="19934" y="5911"/>
                    <a:pt x="19600" y="4154"/>
                  </a:cubicBezTo>
                  <a:cubicBezTo>
                    <a:pt x="19384" y="3034"/>
                    <a:pt x="18755" y="2031"/>
                    <a:pt x="17831" y="1370"/>
                  </a:cubicBezTo>
                  <a:cubicBezTo>
                    <a:pt x="17831" y="1370"/>
                    <a:pt x="16802" y="131"/>
                    <a:pt x="14292" y="13"/>
                  </a:cubicBezTo>
                  <a:cubicBezTo>
                    <a:pt x="14128" y="5"/>
                    <a:pt x="13963" y="1"/>
                    <a:pt x="13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557839" y="1173490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0287" y="1325326"/>
              <a:ext cx="230541" cy="198923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1" y="478"/>
                    <a:pt x="3392" y="734"/>
                    <a:pt x="2759" y="734"/>
                  </a:cubicBezTo>
                  <a:cubicBezTo>
                    <a:pt x="2228" y="734"/>
                    <a:pt x="1667" y="554"/>
                    <a:pt x="1114" y="73"/>
                  </a:cubicBezTo>
                  <a:cubicBezTo>
                    <a:pt x="1114" y="73"/>
                    <a:pt x="1110" y="73"/>
                    <a:pt x="1101" y="73"/>
                  </a:cubicBezTo>
                  <a:cubicBezTo>
                    <a:pt x="1007" y="73"/>
                    <a:pt x="430" y="101"/>
                    <a:pt x="400" y="774"/>
                  </a:cubicBezTo>
                  <a:cubicBezTo>
                    <a:pt x="361" y="1515"/>
                    <a:pt x="616" y="1757"/>
                    <a:pt x="367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0" y="4254"/>
                    <a:pt x="629" y="4437"/>
                  </a:cubicBezTo>
                  <a:cubicBezTo>
                    <a:pt x="721" y="4464"/>
                    <a:pt x="799" y="4475"/>
                    <a:pt x="869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55" y="4335"/>
                    <a:pt x="4056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2" y="4339"/>
                    <a:pt x="4220" y="3520"/>
                    <a:pt x="3532" y="3160"/>
                  </a:cubicBezTo>
                  <a:cubicBezTo>
                    <a:pt x="4155" y="2812"/>
                    <a:pt x="4659" y="2268"/>
                    <a:pt x="4967" y="1613"/>
                  </a:cubicBezTo>
                  <a:cubicBezTo>
                    <a:pt x="5381" y="740"/>
                    <a:pt x="5378" y="1"/>
                    <a:pt x="4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553897" y="1270187"/>
              <a:ext cx="71634" cy="96612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42" y="1"/>
                  </a:moveTo>
                  <a:cubicBezTo>
                    <a:pt x="603" y="1"/>
                    <a:pt x="563" y="6"/>
                    <a:pt x="525" y="17"/>
                  </a:cubicBezTo>
                  <a:cubicBezTo>
                    <a:pt x="158" y="122"/>
                    <a:pt x="1" y="705"/>
                    <a:pt x="178" y="1314"/>
                  </a:cubicBezTo>
                  <a:cubicBezTo>
                    <a:pt x="330" y="1866"/>
                    <a:pt x="698" y="2255"/>
                    <a:pt x="1037" y="2255"/>
                  </a:cubicBezTo>
                  <a:cubicBezTo>
                    <a:pt x="1077" y="2255"/>
                    <a:pt x="1116" y="2249"/>
                    <a:pt x="1154" y="2238"/>
                  </a:cubicBezTo>
                  <a:cubicBezTo>
                    <a:pt x="1521" y="2140"/>
                    <a:pt x="1672" y="1557"/>
                    <a:pt x="1501" y="941"/>
                  </a:cubicBezTo>
                  <a:cubicBezTo>
                    <a:pt x="1343" y="389"/>
                    <a:pt x="980" y="1"/>
                    <a:pt x="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567393" y="1282526"/>
              <a:ext cx="48885" cy="70563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4"/>
                    <a:pt x="341" y="11"/>
                  </a:cubicBezTo>
                  <a:cubicBezTo>
                    <a:pt x="92" y="76"/>
                    <a:pt x="0" y="502"/>
                    <a:pt x="125" y="948"/>
                  </a:cubicBezTo>
                  <a:cubicBezTo>
                    <a:pt x="237" y="1356"/>
                    <a:pt x="499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2" y="1570"/>
                    <a:pt x="1141" y="1151"/>
                    <a:pt x="1010" y="699"/>
                  </a:cubicBezTo>
                  <a:cubicBezTo>
                    <a:pt x="897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574119" y="1292508"/>
              <a:ext cx="14653" cy="12467"/>
            </a:xfrm>
            <a:custGeom>
              <a:avLst/>
              <a:gdLst/>
              <a:ahLst/>
              <a:cxnLst/>
              <a:rect l="l" t="t" r="r" b="b"/>
              <a:pathLst>
                <a:path w="342" h="291" extrusionOk="0">
                  <a:moveTo>
                    <a:pt x="191" y="1"/>
                  </a:moveTo>
                  <a:cubicBezTo>
                    <a:pt x="66" y="7"/>
                    <a:pt x="1" y="164"/>
                    <a:pt x="99" y="250"/>
                  </a:cubicBezTo>
                  <a:cubicBezTo>
                    <a:pt x="128" y="278"/>
                    <a:pt x="162" y="291"/>
                    <a:pt x="196" y="291"/>
                  </a:cubicBezTo>
                  <a:cubicBezTo>
                    <a:pt x="270" y="291"/>
                    <a:pt x="341" y="230"/>
                    <a:pt x="341" y="145"/>
                  </a:cubicBezTo>
                  <a:cubicBezTo>
                    <a:pt x="335" y="66"/>
                    <a:pt x="269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042948" y="1755859"/>
              <a:ext cx="592126" cy="333572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3" y="1"/>
                  </a:moveTo>
                  <a:cubicBezTo>
                    <a:pt x="9299" y="1"/>
                    <a:pt x="8638" y="166"/>
                    <a:pt x="8061" y="483"/>
                  </a:cubicBezTo>
                  <a:cubicBezTo>
                    <a:pt x="6711" y="1217"/>
                    <a:pt x="4824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30" y="1243"/>
                    <a:pt x="1567" y="1040"/>
                  </a:cubicBezTo>
                  <a:cubicBezTo>
                    <a:pt x="1512" y="1032"/>
                    <a:pt x="1462" y="1028"/>
                    <a:pt x="1417" y="1028"/>
                  </a:cubicBezTo>
                  <a:cubicBezTo>
                    <a:pt x="660" y="1028"/>
                    <a:pt x="1010" y="2036"/>
                    <a:pt x="1010" y="2036"/>
                  </a:cubicBezTo>
                  <a:cubicBezTo>
                    <a:pt x="1010" y="2036"/>
                    <a:pt x="1" y="2062"/>
                    <a:pt x="112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30" y="4827"/>
                    <a:pt x="859" y="5482"/>
                  </a:cubicBezTo>
                  <a:cubicBezTo>
                    <a:pt x="1073" y="6110"/>
                    <a:pt x="2093" y="7786"/>
                    <a:pt x="6913" y="7786"/>
                  </a:cubicBezTo>
                  <a:cubicBezTo>
                    <a:pt x="7122" y="7786"/>
                    <a:pt x="7339" y="7782"/>
                    <a:pt x="7563" y="7776"/>
                  </a:cubicBezTo>
                  <a:cubicBezTo>
                    <a:pt x="13087" y="7619"/>
                    <a:pt x="13821" y="4106"/>
                    <a:pt x="13021" y="2023"/>
                  </a:cubicBezTo>
                  <a:cubicBezTo>
                    <a:pt x="12487" y="638"/>
                    <a:pt x="11235" y="1"/>
                    <a:pt x="9953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374512" y="884854"/>
              <a:ext cx="129773" cy="82045"/>
            </a:xfrm>
            <a:custGeom>
              <a:avLst/>
              <a:gdLst/>
              <a:ahLst/>
              <a:cxnLst/>
              <a:rect l="l" t="t" r="r" b="b"/>
              <a:pathLst>
                <a:path w="3029" h="1915" extrusionOk="0">
                  <a:moveTo>
                    <a:pt x="1370" y="1462"/>
                  </a:moveTo>
                  <a:lnTo>
                    <a:pt x="1409" y="1534"/>
                  </a:lnTo>
                  <a:lnTo>
                    <a:pt x="1403" y="1580"/>
                  </a:lnTo>
                  <a:lnTo>
                    <a:pt x="1370" y="1547"/>
                  </a:lnTo>
                  <a:lnTo>
                    <a:pt x="1370" y="1462"/>
                  </a:lnTo>
                  <a:close/>
                  <a:moveTo>
                    <a:pt x="1678" y="1560"/>
                  </a:moveTo>
                  <a:lnTo>
                    <a:pt x="1704" y="1574"/>
                  </a:lnTo>
                  <a:lnTo>
                    <a:pt x="1685" y="1593"/>
                  </a:lnTo>
                  <a:lnTo>
                    <a:pt x="1678" y="1560"/>
                  </a:lnTo>
                  <a:close/>
                  <a:moveTo>
                    <a:pt x="1678" y="1600"/>
                  </a:moveTo>
                  <a:lnTo>
                    <a:pt x="1626" y="1652"/>
                  </a:lnTo>
                  <a:lnTo>
                    <a:pt x="1652" y="1606"/>
                  </a:lnTo>
                  <a:lnTo>
                    <a:pt x="1678" y="1600"/>
                  </a:lnTo>
                  <a:close/>
                  <a:moveTo>
                    <a:pt x="1626" y="1"/>
                  </a:moveTo>
                  <a:lnTo>
                    <a:pt x="1632" y="630"/>
                  </a:lnTo>
                  <a:lnTo>
                    <a:pt x="1521" y="1076"/>
                  </a:lnTo>
                  <a:lnTo>
                    <a:pt x="1364" y="591"/>
                  </a:lnTo>
                  <a:lnTo>
                    <a:pt x="1364" y="125"/>
                  </a:lnTo>
                  <a:lnTo>
                    <a:pt x="1226" y="145"/>
                  </a:lnTo>
                  <a:lnTo>
                    <a:pt x="1200" y="73"/>
                  </a:lnTo>
                  <a:lnTo>
                    <a:pt x="990" y="178"/>
                  </a:lnTo>
                  <a:lnTo>
                    <a:pt x="761" y="204"/>
                  </a:lnTo>
                  <a:lnTo>
                    <a:pt x="774" y="276"/>
                  </a:lnTo>
                  <a:lnTo>
                    <a:pt x="649" y="335"/>
                  </a:lnTo>
                  <a:lnTo>
                    <a:pt x="898" y="728"/>
                  </a:lnTo>
                  <a:lnTo>
                    <a:pt x="1036" y="1226"/>
                  </a:lnTo>
                  <a:lnTo>
                    <a:pt x="354" y="591"/>
                  </a:lnTo>
                  <a:lnTo>
                    <a:pt x="1" y="1089"/>
                  </a:lnTo>
                  <a:lnTo>
                    <a:pt x="1357" y="1816"/>
                  </a:lnTo>
                  <a:lnTo>
                    <a:pt x="1468" y="1724"/>
                  </a:lnTo>
                  <a:lnTo>
                    <a:pt x="1547" y="1790"/>
                  </a:lnTo>
                  <a:lnTo>
                    <a:pt x="1567" y="1750"/>
                  </a:lnTo>
                  <a:lnTo>
                    <a:pt x="1632" y="1914"/>
                  </a:lnTo>
                  <a:lnTo>
                    <a:pt x="3028" y="1134"/>
                  </a:lnTo>
                  <a:lnTo>
                    <a:pt x="2661" y="643"/>
                  </a:lnTo>
                  <a:lnTo>
                    <a:pt x="1894" y="1383"/>
                  </a:lnTo>
                  <a:lnTo>
                    <a:pt x="2006" y="944"/>
                  </a:lnTo>
                  <a:lnTo>
                    <a:pt x="2314" y="387"/>
                  </a:lnTo>
                  <a:lnTo>
                    <a:pt x="2170" y="328"/>
                  </a:lnTo>
                  <a:lnTo>
                    <a:pt x="2235" y="73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424511" y="883483"/>
              <a:ext cx="66279" cy="71634"/>
            </a:xfrm>
            <a:custGeom>
              <a:avLst/>
              <a:gdLst/>
              <a:ahLst/>
              <a:cxnLst/>
              <a:rect l="l" t="t" r="r" b="b"/>
              <a:pathLst>
                <a:path w="1547" h="1672" extrusionOk="0">
                  <a:moveTo>
                    <a:pt x="0" y="0"/>
                  </a:moveTo>
                  <a:lnTo>
                    <a:pt x="203" y="1533"/>
                  </a:lnTo>
                  <a:lnTo>
                    <a:pt x="406" y="1586"/>
                  </a:lnTo>
                  <a:lnTo>
                    <a:pt x="413" y="1547"/>
                  </a:lnTo>
                  <a:lnTo>
                    <a:pt x="531" y="1671"/>
                  </a:lnTo>
                  <a:lnTo>
                    <a:pt x="1546" y="439"/>
                  </a:lnTo>
                  <a:lnTo>
                    <a:pt x="1029" y="111"/>
                  </a:lnTo>
                  <a:lnTo>
                    <a:pt x="426" y="142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385480" y="887939"/>
              <a:ext cx="48328" cy="66022"/>
            </a:xfrm>
            <a:custGeom>
              <a:avLst/>
              <a:gdLst/>
              <a:ahLst/>
              <a:cxnLst/>
              <a:rect l="l" t="t" r="r" b="b"/>
              <a:pathLst>
                <a:path w="1128" h="1541" extrusionOk="0">
                  <a:moveTo>
                    <a:pt x="537" y="1"/>
                  </a:moveTo>
                  <a:lnTo>
                    <a:pt x="0" y="296"/>
                  </a:lnTo>
                  <a:lnTo>
                    <a:pt x="924" y="1541"/>
                  </a:lnTo>
                  <a:lnTo>
                    <a:pt x="1127" y="148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259692" y="941536"/>
              <a:ext cx="370340" cy="242109"/>
            </a:xfrm>
            <a:custGeom>
              <a:avLst/>
              <a:gdLst/>
              <a:ahLst/>
              <a:cxnLst/>
              <a:rect l="l" t="t" r="r" b="b"/>
              <a:pathLst>
                <a:path w="8644" h="5651" extrusionOk="0">
                  <a:moveTo>
                    <a:pt x="4410" y="0"/>
                  </a:moveTo>
                  <a:cubicBezTo>
                    <a:pt x="4380" y="0"/>
                    <a:pt x="4349" y="1"/>
                    <a:pt x="4319" y="2"/>
                  </a:cubicBezTo>
                  <a:cubicBezTo>
                    <a:pt x="4292" y="1"/>
                    <a:pt x="4266" y="1"/>
                    <a:pt x="4240" y="1"/>
                  </a:cubicBezTo>
                  <a:cubicBezTo>
                    <a:pt x="3951" y="1"/>
                    <a:pt x="3663" y="33"/>
                    <a:pt x="3375" y="93"/>
                  </a:cubicBezTo>
                  <a:cubicBezTo>
                    <a:pt x="2255" y="303"/>
                    <a:pt x="1291" y="1017"/>
                    <a:pt x="761" y="2026"/>
                  </a:cubicBezTo>
                  <a:cubicBezTo>
                    <a:pt x="512" y="2485"/>
                    <a:pt x="328" y="2983"/>
                    <a:pt x="217" y="3494"/>
                  </a:cubicBezTo>
                  <a:cubicBezTo>
                    <a:pt x="151" y="3782"/>
                    <a:pt x="99" y="4077"/>
                    <a:pt x="66" y="4372"/>
                  </a:cubicBezTo>
                  <a:cubicBezTo>
                    <a:pt x="27" y="4693"/>
                    <a:pt x="7" y="5034"/>
                    <a:pt x="0" y="5394"/>
                  </a:cubicBezTo>
                  <a:lnTo>
                    <a:pt x="0" y="5650"/>
                  </a:lnTo>
                  <a:lnTo>
                    <a:pt x="8644" y="5650"/>
                  </a:lnTo>
                  <a:cubicBezTo>
                    <a:pt x="8644" y="5565"/>
                    <a:pt x="8644" y="5480"/>
                    <a:pt x="8644" y="5401"/>
                  </a:cubicBezTo>
                  <a:cubicBezTo>
                    <a:pt x="8637" y="4982"/>
                    <a:pt x="8604" y="4556"/>
                    <a:pt x="8545" y="4143"/>
                  </a:cubicBezTo>
                  <a:cubicBezTo>
                    <a:pt x="8493" y="3769"/>
                    <a:pt x="8414" y="3402"/>
                    <a:pt x="8303" y="3049"/>
                  </a:cubicBezTo>
                  <a:cubicBezTo>
                    <a:pt x="8178" y="2610"/>
                    <a:pt x="7988" y="2197"/>
                    <a:pt x="7753" y="1810"/>
                  </a:cubicBezTo>
                  <a:cubicBezTo>
                    <a:pt x="7032" y="663"/>
                    <a:pt x="5990" y="192"/>
                    <a:pt x="5013" y="47"/>
                  </a:cubicBezTo>
                  <a:cubicBezTo>
                    <a:pt x="4814" y="19"/>
                    <a:pt x="4614" y="0"/>
                    <a:pt x="44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305449" y="941408"/>
              <a:ext cx="278826" cy="242238"/>
            </a:xfrm>
            <a:custGeom>
              <a:avLst/>
              <a:gdLst/>
              <a:ahLst/>
              <a:cxnLst/>
              <a:rect l="l" t="t" r="r" b="b"/>
              <a:pathLst>
                <a:path w="6508" h="5654" extrusionOk="0">
                  <a:moveTo>
                    <a:pt x="3249" y="0"/>
                  </a:moveTo>
                  <a:cubicBezTo>
                    <a:pt x="3012" y="0"/>
                    <a:pt x="2774" y="32"/>
                    <a:pt x="2543" y="96"/>
                  </a:cubicBezTo>
                  <a:cubicBezTo>
                    <a:pt x="1822" y="293"/>
                    <a:pt x="1075" y="830"/>
                    <a:pt x="577" y="2029"/>
                  </a:cubicBezTo>
                  <a:cubicBezTo>
                    <a:pt x="387" y="2501"/>
                    <a:pt x="250" y="2993"/>
                    <a:pt x="164" y="3497"/>
                  </a:cubicBezTo>
                  <a:cubicBezTo>
                    <a:pt x="119" y="3772"/>
                    <a:pt x="79" y="4061"/>
                    <a:pt x="53" y="4375"/>
                  </a:cubicBezTo>
                  <a:cubicBezTo>
                    <a:pt x="27" y="4696"/>
                    <a:pt x="7" y="5037"/>
                    <a:pt x="1" y="5397"/>
                  </a:cubicBezTo>
                  <a:lnTo>
                    <a:pt x="1" y="5653"/>
                  </a:lnTo>
                  <a:lnTo>
                    <a:pt x="6508" y="5653"/>
                  </a:lnTo>
                  <a:cubicBezTo>
                    <a:pt x="6508" y="5568"/>
                    <a:pt x="6501" y="5483"/>
                    <a:pt x="6501" y="5404"/>
                  </a:cubicBezTo>
                  <a:cubicBezTo>
                    <a:pt x="6494" y="4945"/>
                    <a:pt x="6468" y="4526"/>
                    <a:pt x="6429" y="4146"/>
                  </a:cubicBezTo>
                  <a:cubicBezTo>
                    <a:pt x="6390" y="3779"/>
                    <a:pt x="6331" y="3412"/>
                    <a:pt x="6245" y="3052"/>
                  </a:cubicBezTo>
                  <a:cubicBezTo>
                    <a:pt x="6154" y="2626"/>
                    <a:pt x="6016" y="2206"/>
                    <a:pt x="5833" y="1813"/>
                  </a:cubicBezTo>
                  <a:cubicBezTo>
                    <a:pt x="5289" y="666"/>
                    <a:pt x="4502" y="195"/>
                    <a:pt x="3768" y="50"/>
                  </a:cubicBezTo>
                  <a:cubicBezTo>
                    <a:pt x="3597" y="17"/>
                    <a:pt x="3423" y="0"/>
                    <a:pt x="3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357932" y="941536"/>
              <a:ext cx="173859" cy="242109"/>
            </a:xfrm>
            <a:custGeom>
              <a:avLst/>
              <a:gdLst/>
              <a:ahLst/>
              <a:cxnLst/>
              <a:rect l="l" t="t" r="r" b="b"/>
              <a:pathLst>
                <a:path w="4058" h="5651" extrusionOk="0">
                  <a:moveTo>
                    <a:pt x="2076" y="0"/>
                  </a:moveTo>
                  <a:cubicBezTo>
                    <a:pt x="2061" y="0"/>
                    <a:pt x="2047" y="1"/>
                    <a:pt x="2032" y="2"/>
                  </a:cubicBezTo>
                  <a:cubicBezTo>
                    <a:pt x="2019" y="1"/>
                    <a:pt x="2006" y="1"/>
                    <a:pt x="1993" y="1"/>
                  </a:cubicBezTo>
                  <a:cubicBezTo>
                    <a:pt x="1850" y="1"/>
                    <a:pt x="1713" y="33"/>
                    <a:pt x="1587" y="93"/>
                  </a:cubicBezTo>
                  <a:cubicBezTo>
                    <a:pt x="1135" y="290"/>
                    <a:pt x="669" y="827"/>
                    <a:pt x="361" y="2026"/>
                  </a:cubicBezTo>
                  <a:cubicBezTo>
                    <a:pt x="237" y="2511"/>
                    <a:pt x="158" y="2996"/>
                    <a:pt x="106" y="3494"/>
                  </a:cubicBezTo>
                  <a:cubicBezTo>
                    <a:pt x="80" y="3769"/>
                    <a:pt x="53" y="4058"/>
                    <a:pt x="34" y="4372"/>
                  </a:cubicBezTo>
                  <a:cubicBezTo>
                    <a:pt x="21" y="4693"/>
                    <a:pt x="1" y="5034"/>
                    <a:pt x="1" y="5394"/>
                  </a:cubicBezTo>
                  <a:lnTo>
                    <a:pt x="1" y="5650"/>
                  </a:lnTo>
                  <a:lnTo>
                    <a:pt x="4051" y="5650"/>
                  </a:lnTo>
                  <a:cubicBezTo>
                    <a:pt x="4051" y="5565"/>
                    <a:pt x="4051" y="5480"/>
                    <a:pt x="4057" y="5401"/>
                  </a:cubicBezTo>
                  <a:cubicBezTo>
                    <a:pt x="4057" y="4942"/>
                    <a:pt x="4038" y="4523"/>
                    <a:pt x="4011" y="4143"/>
                  </a:cubicBezTo>
                  <a:cubicBezTo>
                    <a:pt x="3985" y="3743"/>
                    <a:pt x="3946" y="3376"/>
                    <a:pt x="3900" y="3049"/>
                  </a:cubicBezTo>
                  <a:cubicBezTo>
                    <a:pt x="3841" y="2629"/>
                    <a:pt x="3756" y="2216"/>
                    <a:pt x="3644" y="1810"/>
                  </a:cubicBezTo>
                  <a:cubicBezTo>
                    <a:pt x="3304" y="663"/>
                    <a:pt x="2812" y="192"/>
                    <a:pt x="2360" y="47"/>
                  </a:cubicBezTo>
                  <a:cubicBezTo>
                    <a:pt x="2269" y="19"/>
                    <a:pt x="2172" y="0"/>
                    <a:pt x="20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01761" y="941579"/>
              <a:ext cx="86201" cy="242066"/>
            </a:xfrm>
            <a:custGeom>
              <a:avLst/>
              <a:gdLst/>
              <a:ahLst/>
              <a:cxnLst/>
              <a:rect l="l" t="t" r="r" b="b"/>
              <a:pathLst>
                <a:path w="2012" h="5650" extrusionOk="0">
                  <a:moveTo>
                    <a:pt x="1003" y="1"/>
                  </a:moveTo>
                  <a:cubicBezTo>
                    <a:pt x="924" y="1"/>
                    <a:pt x="846" y="33"/>
                    <a:pt x="787" y="92"/>
                  </a:cubicBezTo>
                  <a:cubicBezTo>
                    <a:pt x="564" y="289"/>
                    <a:pt x="334" y="826"/>
                    <a:pt x="177" y="2025"/>
                  </a:cubicBezTo>
                  <a:cubicBezTo>
                    <a:pt x="125" y="2432"/>
                    <a:pt x="85" y="2917"/>
                    <a:pt x="53" y="3493"/>
                  </a:cubicBezTo>
                  <a:cubicBezTo>
                    <a:pt x="40" y="3768"/>
                    <a:pt x="26" y="4057"/>
                    <a:pt x="20" y="4371"/>
                  </a:cubicBezTo>
                  <a:cubicBezTo>
                    <a:pt x="7" y="4692"/>
                    <a:pt x="0" y="5033"/>
                    <a:pt x="0" y="5393"/>
                  </a:cubicBezTo>
                  <a:lnTo>
                    <a:pt x="0" y="5649"/>
                  </a:lnTo>
                  <a:lnTo>
                    <a:pt x="2012" y="5649"/>
                  </a:lnTo>
                  <a:cubicBezTo>
                    <a:pt x="2012" y="5564"/>
                    <a:pt x="2012" y="5479"/>
                    <a:pt x="2012" y="5400"/>
                  </a:cubicBezTo>
                  <a:cubicBezTo>
                    <a:pt x="2012" y="4941"/>
                    <a:pt x="1999" y="4522"/>
                    <a:pt x="1986" y="4142"/>
                  </a:cubicBezTo>
                  <a:cubicBezTo>
                    <a:pt x="1973" y="3742"/>
                    <a:pt x="1953" y="3375"/>
                    <a:pt x="1933" y="3048"/>
                  </a:cubicBezTo>
                  <a:cubicBezTo>
                    <a:pt x="1901" y="2563"/>
                    <a:pt x="1855" y="2156"/>
                    <a:pt x="1802" y="1809"/>
                  </a:cubicBezTo>
                  <a:cubicBezTo>
                    <a:pt x="1638" y="662"/>
                    <a:pt x="1396" y="191"/>
                    <a:pt x="1167" y="46"/>
                  </a:cubicBezTo>
                  <a:cubicBezTo>
                    <a:pt x="1121" y="14"/>
                    <a:pt x="1062" y="1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214793" y="1165350"/>
              <a:ext cx="459026" cy="90828"/>
            </a:xfrm>
            <a:custGeom>
              <a:avLst/>
              <a:gdLst/>
              <a:ahLst/>
              <a:cxnLst/>
              <a:rect l="l" t="t" r="r" b="b"/>
              <a:pathLst>
                <a:path w="10714" h="2120" extrusionOk="0">
                  <a:moveTo>
                    <a:pt x="5354" y="0"/>
                  </a:moveTo>
                  <a:cubicBezTo>
                    <a:pt x="5354" y="0"/>
                    <a:pt x="852" y="0"/>
                    <a:pt x="577" y="302"/>
                  </a:cubicBezTo>
                  <a:cubicBezTo>
                    <a:pt x="301" y="610"/>
                    <a:pt x="0" y="1750"/>
                    <a:pt x="1029" y="1953"/>
                  </a:cubicBezTo>
                  <a:cubicBezTo>
                    <a:pt x="1775" y="2099"/>
                    <a:pt x="3693" y="2120"/>
                    <a:pt x="4706" y="2120"/>
                  </a:cubicBezTo>
                  <a:cubicBezTo>
                    <a:pt x="5098" y="2120"/>
                    <a:pt x="5354" y="2117"/>
                    <a:pt x="5354" y="2117"/>
                  </a:cubicBezTo>
                  <a:cubicBezTo>
                    <a:pt x="5354" y="2117"/>
                    <a:pt x="5559" y="2119"/>
                    <a:pt x="5884" y="2119"/>
                  </a:cubicBezTo>
                  <a:cubicBezTo>
                    <a:pt x="6858" y="2119"/>
                    <a:pt x="8902" y="2100"/>
                    <a:pt x="9679" y="1953"/>
                  </a:cubicBezTo>
                  <a:cubicBezTo>
                    <a:pt x="10714" y="1756"/>
                    <a:pt x="10413" y="610"/>
                    <a:pt x="10131" y="302"/>
                  </a:cubicBezTo>
                  <a:cubicBezTo>
                    <a:pt x="9862" y="0"/>
                    <a:pt x="5354" y="0"/>
                    <a:pt x="5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248467" y="1183858"/>
              <a:ext cx="14353" cy="53383"/>
            </a:xfrm>
            <a:custGeom>
              <a:avLst/>
              <a:gdLst/>
              <a:ahLst/>
              <a:cxnLst/>
              <a:rect l="l" t="t" r="r" b="b"/>
              <a:pathLst>
                <a:path w="335" h="1246" extrusionOk="0">
                  <a:moveTo>
                    <a:pt x="328" y="1"/>
                  </a:moveTo>
                  <a:lnTo>
                    <a:pt x="33" y="79"/>
                  </a:lnTo>
                  <a:lnTo>
                    <a:pt x="0" y="1219"/>
                  </a:lnTo>
                  <a:lnTo>
                    <a:pt x="335" y="1246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279914" y="1180216"/>
              <a:ext cx="14353" cy="58439"/>
            </a:xfrm>
            <a:custGeom>
              <a:avLst/>
              <a:gdLst/>
              <a:ahLst/>
              <a:cxnLst/>
              <a:rect l="l" t="t" r="r" b="b"/>
              <a:pathLst>
                <a:path w="335" h="1364" extrusionOk="0">
                  <a:moveTo>
                    <a:pt x="334" y="0"/>
                  </a:moveTo>
                  <a:lnTo>
                    <a:pt x="0" y="33"/>
                  </a:lnTo>
                  <a:lnTo>
                    <a:pt x="59" y="1304"/>
                  </a:lnTo>
                  <a:lnTo>
                    <a:pt x="276" y="136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308534" y="1180216"/>
              <a:ext cx="14353" cy="58439"/>
            </a:xfrm>
            <a:custGeom>
              <a:avLst/>
              <a:gdLst/>
              <a:ahLst/>
              <a:cxnLst/>
              <a:rect l="l" t="t" r="r" b="b"/>
              <a:pathLst>
                <a:path w="335" h="1364" extrusionOk="0">
                  <a:moveTo>
                    <a:pt x="1" y="0"/>
                  </a:moveTo>
                  <a:lnTo>
                    <a:pt x="60" y="1363"/>
                  </a:lnTo>
                  <a:lnTo>
                    <a:pt x="335" y="13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5338567" y="1179102"/>
              <a:ext cx="16880" cy="59553"/>
            </a:xfrm>
            <a:custGeom>
              <a:avLst/>
              <a:gdLst/>
              <a:ahLst/>
              <a:cxnLst/>
              <a:rect l="l" t="t" r="r" b="b"/>
              <a:pathLst>
                <a:path w="394" h="1390" extrusionOk="0">
                  <a:moveTo>
                    <a:pt x="1" y="0"/>
                  </a:moveTo>
                  <a:lnTo>
                    <a:pt x="93" y="1389"/>
                  </a:lnTo>
                  <a:lnTo>
                    <a:pt x="394" y="138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371128" y="1179102"/>
              <a:ext cx="12982" cy="62337"/>
            </a:xfrm>
            <a:custGeom>
              <a:avLst/>
              <a:gdLst/>
              <a:ahLst/>
              <a:cxnLst/>
              <a:rect l="l" t="t" r="r" b="b"/>
              <a:pathLst>
                <a:path w="303" h="1455" extrusionOk="0">
                  <a:moveTo>
                    <a:pt x="1" y="0"/>
                  </a:moveTo>
                  <a:lnTo>
                    <a:pt x="1" y="1389"/>
                  </a:lnTo>
                  <a:lnTo>
                    <a:pt x="302" y="145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403732" y="1179102"/>
              <a:ext cx="13239" cy="62337"/>
            </a:xfrm>
            <a:custGeom>
              <a:avLst/>
              <a:gdLst/>
              <a:ahLst/>
              <a:cxnLst/>
              <a:rect l="l" t="t" r="r" b="b"/>
              <a:pathLst>
                <a:path w="309" h="1455" extrusionOk="0">
                  <a:moveTo>
                    <a:pt x="0" y="0"/>
                  </a:moveTo>
                  <a:lnTo>
                    <a:pt x="0" y="1389"/>
                  </a:lnTo>
                  <a:lnTo>
                    <a:pt x="308" y="145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7663" y="1179102"/>
              <a:ext cx="12982" cy="62337"/>
            </a:xfrm>
            <a:custGeom>
              <a:avLst/>
              <a:gdLst/>
              <a:ahLst/>
              <a:cxnLst/>
              <a:rect l="l" t="t" r="r" b="b"/>
              <a:pathLst>
                <a:path w="303" h="1455" extrusionOk="0">
                  <a:moveTo>
                    <a:pt x="1" y="0"/>
                  </a:moveTo>
                  <a:lnTo>
                    <a:pt x="1" y="1389"/>
                  </a:lnTo>
                  <a:lnTo>
                    <a:pt x="302" y="145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70267" y="1179102"/>
              <a:ext cx="13239" cy="62337"/>
            </a:xfrm>
            <a:custGeom>
              <a:avLst/>
              <a:gdLst/>
              <a:ahLst/>
              <a:cxnLst/>
              <a:rect l="l" t="t" r="r" b="b"/>
              <a:pathLst>
                <a:path w="309" h="1455" extrusionOk="0">
                  <a:moveTo>
                    <a:pt x="0" y="0"/>
                  </a:moveTo>
                  <a:lnTo>
                    <a:pt x="0" y="1389"/>
                  </a:lnTo>
                  <a:lnTo>
                    <a:pt x="308" y="145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625488" y="1183858"/>
              <a:ext cx="14395" cy="53383"/>
            </a:xfrm>
            <a:custGeom>
              <a:avLst/>
              <a:gdLst/>
              <a:ahLst/>
              <a:cxnLst/>
              <a:rect l="l" t="t" r="r" b="b"/>
              <a:pathLst>
                <a:path w="336" h="1246" extrusionOk="0">
                  <a:moveTo>
                    <a:pt x="7" y="1"/>
                  </a:moveTo>
                  <a:lnTo>
                    <a:pt x="1" y="1246"/>
                  </a:lnTo>
                  <a:lnTo>
                    <a:pt x="335" y="1219"/>
                  </a:lnTo>
                  <a:lnTo>
                    <a:pt x="302" y="79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594041" y="1180216"/>
              <a:ext cx="14395" cy="58439"/>
            </a:xfrm>
            <a:custGeom>
              <a:avLst/>
              <a:gdLst/>
              <a:ahLst/>
              <a:cxnLst/>
              <a:rect l="l" t="t" r="r" b="b"/>
              <a:pathLst>
                <a:path w="336" h="1364" extrusionOk="0">
                  <a:moveTo>
                    <a:pt x="1" y="0"/>
                  </a:moveTo>
                  <a:lnTo>
                    <a:pt x="66" y="1363"/>
                  </a:lnTo>
                  <a:lnTo>
                    <a:pt x="276" y="1304"/>
                  </a:lnTo>
                  <a:lnTo>
                    <a:pt x="335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565422" y="1180216"/>
              <a:ext cx="14353" cy="58439"/>
            </a:xfrm>
            <a:custGeom>
              <a:avLst/>
              <a:gdLst/>
              <a:ahLst/>
              <a:cxnLst/>
              <a:rect l="l" t="t" r="r" b="b"/>
              <a:pathLst>
                <a:path w="335" h="1364" extrusionOk="0">
                  <a:moveTo>
                    <a:pt x="1" y="0"/>
                  </a:moveTo>
                  <a:lnTo>
                    <a:pt x="1" y="1363"/>
                  </a:lnTo>
                  <a:lnTo>
                    <a:pt x="276" y="13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532861" y="1179102"/>
              <a:ext cx="16880" cy="59553"/>
            </a:xfrm>
            <a:custGeom>
              <a:avLst/>
              <a:gdLst/>
              <a:ahLst/>
              <a:cxnLst/>
              <a:rect l="l" t="t" r="r" b="b"/>
              <a:pathLst>
                <a:path w="394" h="1390" extrusionOk="0">
                  <a:moveTo>
                    <a:pt x="33" y="0"/>
                  </a:moveTo>
                  <a:lnTo>
                    <a:pt x="0" y="1389"/>
                  </a:lnTo>
                  <a:lnTo>
                    <a:pt x="308" y="138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504242" y="1179102"/>
              <a:ext cx="12939" cy="62337"/>
            </a:xfrm>
            <a:custGeom>
              <a:avLst/>
              <a:gdLst/>
              <a:ahLst/>
              <a:cxnLst/>
              <a:rect l="l" t="t" r="r" b="b"/>
              <a:pathLst>
                <a:path w="302" h="1455" extrusionOk="0">
                  <a:moveTo>
                    <a:pt x="59" y="0"/>
                  </a:moveTo>
                  <a:lnTo>
                    <a:pt x="0" y="1455"/>
                  </a:lnTo>
                  <a:lnTo>
                    <a:pt x="301" y="138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042436" y="1698409"/>
              <a:ext cx="592126" cy="333572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3" y="1"/>
                  </a:moveTo>
                  <a:cubicBezTo>
                    <a:pt x="9299" y="1"/>
                    <a:pt x="8638" y="166"/>
                    <a:pt x="8061" y="483"/>
                  </a:cubicBezTo>
                  <a:cubicBezTo>
                    <a:pt x="6711" y="1217"/>
                    <a:pt x="4824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30" y="1243"/>
                    <a:pt x="1567" y="1040"/>
                  </a:cubicBezTo>
                  <a:cubicBezTo>
                    <a:pt x="1512" y="1032"/>
                    <a:pt x="1462" y="1028"/>
                    <a:pt x="1417" y="1028"/>
                  </a:cubicBezTo>
                  <a:cubicBezTo>
                    <a:pt x="660" y="1028"/>
                    <a:pt x="1010" y="2036"/>
                    <a:pt x="1010" y="2036"/>
                  </a:cubicBezTo>
                  <a:cubicBezTo>
                    <a:pt x="1010" y="2036"/>
                    <a:pt x="1" y="2062"/>
                    <a:pt x="112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30" y="4827"/>
                    <a:pt x="859" y="5482"/>
                  </a:cubicBezTo>
                  <a:cubicBezTo>
                    <a:pt x="1073" y="6110"/>
                    <a:pt x="2093" y="7786"/>
                    <a:pt x="6913" y="7786"/>
                  </a:cubicBezTo>
                  <a:cubicBezTo>
                    <a:pt x="7122" y="7786"/>
                    <a:pt x="7339" y="7782"/>
                    <a:pt x="7563" y="7776"/>
                  </a:cubicBezTo>
                  <a:cubicBezTo>
                    <a:pt x="13087" y="7619"/>
                    <a:pt x="13821" y="4106"/>
                    <a:pt x="13021" y="2023"/>
                  </a:cubicBezTo>
                  <a:cubicBezTo>
                    <a:pt x="12487" y="638"/>
                    <a:pt x="11235" y="1"/>
                    <a:pt x="9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632787" y="1325126"/>
              <a:ext cx="230535" cy="198918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1" y="478"/>
                    <a:pt x="3392" y="734"/>
                    <a:pt x="2759" y="734"/>
                  </a:cubicBezTo>
                  <a:cubicBezTo>
                    <a:pt x="2228" y="734"/>
                    <a:pt x="1667" y="554"/>
                    <a:pt x="1114" y="73"/>
                  </a:cubicBezTo>
                  <a:cubicBezTo>
                    <a:pt x="1114" y="73"/>
                    <a:pt x="1110" y="73"/>
                    <a:pt x="1101" y="73"/>
                  </a:cubicBezTo>
                  <a:cubicBezTo>
                    <a:pt x="1007" y="73"/>
                    <a:pt x="430" y="101"/>
                    <a:pt x="400" y="774"/>
                  </a:cubicBezTo>
                  <a:cubicBezTo>
                    <a:pt x="361" y="1515"/>
                    <a:pt x="616" y="1757"/>
                    <a:pt x="367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0" y="4254"/>
                    <a:pt x="629" y="4437"/>
                  </a:cubicBezTo>
                  <a:cubicBezTo>
                    <a:pt x="721" y="4464"/>
                    <a:pt x="799" y="4475"/>
                    <a:pt x="869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55" y="4335"/>
                    <a:pt x="4056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2" y="4339"/>
                    <a:pt x="4220" y="3520"/>
                    <a:pt x="3532" y="3160"/>
                  </a:cubicBezTo>
                  <a:cubicBezTo>
                    <a:pt x="4155" y="2812"/>
                    <a:pt x="4659" y="2268"/>
                    <a:pt x="4967" y="1613"/>
                  </a:cubicBezTo>
                  <a:cubicBezTo>
                    <a:pt x="5381" y="740"/>
                    <a:pt x="5378" y="1"/>
                    <a:pt x="4925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5635042" y="1325241"/>
              <a:ext cx="226000" cy="153594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6" y="0"/>
                  </a:moveTo>
                  <a:cubicBezTo>
                    <a:pt x="4694" y="0"/>
                    <a:pt x="4539" y="54"/>
                    <a:pt x="4352" y="174"/>
                  </a:cubicBezTo>
                  <a:cubicBezTo>
                    <a:pt x="3871" y="480"/>
                    <a:pt x="3284" y="734"/>
                    <a:pt x="2654" y="734"/>
                  </a:cubicBezTo>
                  <a:cubicBezTo>
                    <a:pt x="2124" y="734"/>
                    <a:pt x="1563" y="554"/>
                    <a:pt x="1010" y="75"/>
                  </a:cubicBezTo>
                  <a:cubicBezTo>
                    <a:pt x="1010" y="75"/>
                    <a:pt x="1003" y="75"/>
                    <a:pt x="992" y="75"/>
                  </a:cubicBezTo>
                  <a:cubicBezTo>
                    <a:pt x="884" y="75"/>
                    <a:pt x="319" y="107"/>
                    <a:pt x="289" y="776"/>
                  </a:cubicBezTo>
                  <a:cubicBezTo>
                    <a:pt x="256" y="1517"/>
                    <a:pt x="512" y="1759"/>
                    <a:pt x="256" y="2395"/>
                  </a:cubicBezTo>
                  <a:cubicBezTo>
                    <a:pt x="1" y="3031"/>
                    <a:pt x="27" y="3286"/>
                    <a:pt x="296" y="3457"/>
                  </a:cubicBezTo>
                  <a:cubicBezTo>
                    <a:pt x="296" y="3457"/>
                    <a:pt x="296" y="3463"/>
                    <a:pt x="296" y="3463"/>
                  </a:cubicBezTo>
                  <a:cubicBezTo>
                    <a:pt x="456" y="3527"/>
                    <a:pt x="715" y="3585"/>
                    <a:pt x="1142" y="3585"/>
                  </a:cubicBezTo>
                  <a:cubicBezTo>
                    <a:pt x="1327" y="3585"/>
                    <a:pt x="1543" y="3574"/>
                    <a:pt x="1796" y="3548"/>
                  </a:cubicBezTo>
                  <a:cubicBezTo>
                    <a:pt x="2635" y="3457"/>
                    <a:pt x="3166" y="3286"/>
                    <a:pt x="3467" y="3135"/>
                  </a:cubicBezTo>
                  <a:cubicBezTo>
                    <a:pt x="4077" y="2782"/>
                    <a:pt x="4555" y="2251"/>
                    <a:pt x="4856" y="1615"/>
                  </a:cubicBezTo>
                  <a:cubicBezTo>
                    <a:pt x="5275" y="743"/>
                    <a:pt x="5270" y="0"/>
                    <a:pt x="4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6448601" y="1154011"/>
            <a:ext cx="1077002" cy="1035444"/>
            <a:chOff x="6449281" y="1154011"/>
            <a:chExt cx="1077002" cy="1035444"/>
          </a:xfrm>
        </p:grpSpPr>
        <p:sp>
          <p:nvSpPr>
            <p:cNvPr id="930" name="Google Shape;930;p33"/>
            <p:cNvSpPr/>
            <p:nvPr/>
          </p:nvSpPr>
          <p:spPr>
            <a:xfrm flipH="1">
              <a:off x="6449281" y="1154097"/>
              <a:ext cx="1077002" cy="1035358"/>
            </a:xfrm>
            <a:custGeom>
              <a:avLst/>
              <a:gdLst/>
              <a:ahLst/>
              <a:cxnLst/>
              <a:rect l="l" t="t" r="r" b="b"/>
              <a:pathLst>
                <a:path w="25138" h="24166" extrusionOk="0">
                  <a:moveTo>
                    <a:pt x="13832" y="0"/>
                  </a:moveTo>
                  <a:cubicBezTo>
                    <a:pt x="11947" y="0"/>
                    <a:pt x="10082" y="556"/>
                    <a:pt x="9083" y="2704"/>
                  </a:cubicBezTo>
                  <a:cubicBezTo>
                    <a:pt x="7569" y="5981"/>
                    <a:pt x="9444" y="8484"/>
                    <a:pt x="9738" y="8844"/>
                  </a:cubicBezTo>
                  <a:cubicBezTo>
                    <a:pt x="10571" y="9919"/>
                    <a:pt x="10748" y="10790"/>
                    <a:pt x="10145" y="11557"/>
                  </a:cubicBezTo>
                  <a:cubicBezTo>
                    <a:pt x="9564" y="12293"/>
                    <a:pt x="8608" y="12604"/>
                    <a:pt x="7476" y="12604"/>
                  </a:cubicBezTo>
                  <a:cubicBezTo>
                    <a:pt x="6744" y="12604"/>
                    <a:pt x="5938" y="12474"/>
                    <a:pt x="5112" y="12245"/>
                  </a:cubicBezTo>
                  <a:cubicBezTo>
                    <a:pt x="3002" y="11669"/>
                    <a:pt x="2661" y="11210"/>
                    <a:pt x="2183" y="10758"/>
                  </a:cubicBezTo>
                  <a:cubicBezTo>
                    <a:pt x="1947" y="10534"/>
                    <a:pt x="1729" y="10416"/>
                    <a:pt x="1531" y="10416"/>
                  </a:cubicBezTo>
                  <a:cubicBezTo>
                    <a:pt x="858" y="10416"/>
                    <a:pt x="407" y="11768"/>
                    <a:pt x="230" y="14925"/>
                  </a:cubicBezTo>
                  <a:cubicBezTo>
                    <a:pt x="1" y="18955"/>
                    <a:pt x="1056" y="21445"/>
                    <a:pt x="4385" y="22992"/>
                  </a:cubicBezTo>
                  <a:cubicBezTo>
                    <a:pt x="6246" y="23858"/>
                    <a:pt x="9287" y="24165"/>
                    <a:pt x="12385" y="24165"/>
                  </a:cubicBezTo>
                  <a:cubicBezTo>
                    <a:pt x="14818" y="24165"/>
                    <a:pt x="17287" y="23976"/>
                    <a:pt x="19247" y="23719"/>
                  </a:cubicBezTo>
                  <a:cubicBezTo>
                    <a:pt x="24063" y="23084"/>
                    <a:pt x="25138" y="20089"/>
                    <a:pt x="24685" y="17370"/>
                  </a:cubicBezTo>
                  <a:cubicBezTo>
                    <a:pt x="24338" y="15286"/>
                    <a:pt x="22071" y="13477"/>
                    <a:pt x="20059" y="12553"/>
                  </a:cubicBezTo>
                  <a:cubicBezTo>
                    <a:pt x="18840" y="11996"/>
                    <a:pt x="18342" y="11393"/>
                    <a:pt x="18244" y="10771"/>
                  </a:cubicBezTo>
                  <a:cubicBezTo>
                    <a:pt x="18165" y="10286"/>
                    <a:pt x="18395" y="9840"/>
                    <a:pt x="18532" y="9624"/>
                  </a:cubicBezTo>
                  <a:cubicBezTo>
                    <a:pt x="18827" y="9264"/>
                    <a:pt x="19083" y="8884"/>
                    <a:pt x="19292" y="8471"/>
                  </a:cubicBezTo>
                  <a:cubicBezTo>
                    <a:pt x="19310" y="8472"/>
                    <a:pt x="19326" y="8473"/>
                    <a:pt x="19342" y="8473"/>
                  </a:cubicBezTo>
                  <a:cubicBezTo>
                    <a:pt x="19700" y="8473"/>
                    <a:pt x="19850" y="8188"/>
                    <a:pt x="20516" y="8188"/>
                  </a:cubicBezTo>
                  <a:cubicBezTo>
                    <a:pt x="20630" y="8188"/>
                    <a:pt x="20758" y="8196"/>
                    <a:pt x="20904" y="8215"/>
                  </a:cubicBezTo>
                  <a:cubicBezTo>
                    <a:pt x="21835" y="8335"/>
                    <a:pt x="22536" y="8643"/>
                    <a:pt x="22851" y="8643"/>
                  </a:cubicBezTo>
                  <a:cubicBezTo>
                    <a:pt x="22931" y="8643"/>
                    <a:pt x="22987" y="8623"/>
                    <a:pt x="23014" y="8576"/>
                  </a:cubicBezTo>
                  <a:cubicBezTo>
                    <a:pt x="23152" y="8340"/>
                    <a:pt x="22700" y="7521"/>
                    <a:pt x="22005" y="7160"/>
                  </a:cubicBezTo>
                  <a:cubicBezTo>
                    <a:pt x="22005" y="7160"/>
                    <a:pt x="22045" y="7147"/>
                    <a:pt x="22097" y="7108"/>
                  </a:cubicBezTo>
                  <a:lnTo>
                    <a:pt x="22149" y="7082"/>
                  </a:lnTo>
                  <a:lnTo>
                    <a:pt x="22156" y="7082"/>
                  </a:lnTo>
                  <a:lnTo>
                    <a:pt x="22208" y="7042"/>
                  </a:lnTo>
                  <a:lnTo>
                    <a:pt x="22222" y="7036"/>
                  </a:lnTo>
                  <a:lnTo>
                    <a:pt x="22287" y="6996"/>
                  </a:lnTo>
                  <a:lnTo>
                    <a:pt x="22300" y="6983"/>
                  </a:lnTo>
                  <a:lnTo>
                    <a:pt x="22372" y="6931"/>
                  </a:lnTo>
                  <a:lnTo>
                    <a:pt x="22379" y="6924"/>
                  </a:lnTo>
                  <a:lnTo>
                    <a:pt x="22451" y="6872"/>
                  </a:lnTo>
                  <a:lnTo>
                    <a:pt x="22464" y="6859"/>
                  </a:lnTo>
                  <a:cubicBezTo>
                    <a:pt x="22490" y="6839"/>
                    <a:pt x="22516" y="6813"/>
                    <a:pt x="22543" y="6793"/>
                  </a:cubicBezTo>
                  <a:lnTo>
                    <a:pt x="22562" y="6774"/>
                  </a:lnTo>
                  <a:cubicBezTo>
                    <a:pt x="22589" y="6754"/>
                    <a:pt x="22615" y="6728"/>
                    <a:pt x="22648" y="6702"/>
                  </a:cubicBezTo>
                  <a:lnTo>
                    <a:pt x="22661" y="6688"/>
                  </a:lnTo>
                  <a:lnTo>
                    <a:pt x="22746" y="6603"/>
                  </a:lnTo>
                  <a:lnTo>
                    <a:pt x="22759" y="6590"/>
                  </a:lnTo>
                  <a:lnTo>
                    <a:pt x="22844" y="6498"/>
                  </a:lnTo>
                  <a:lnTo>
                    <a:pt x="22864" y="6479"/>
                  </a:lnTo>
                  <a:cubicBezTo>
                    <a:pt x="22890" y="6446"/>
                    <a:pt x="22923" y="6413"/>
                    <a:pt x="22949" y="6380"/>
                  </a:cubicBezTo>
                  <a:lnTo>
                    <a:pt x="22969" y="6354"/>
                  </a:lnTo>
                  <a:cubicBezTo>
                    <a:pt x="23001" y="6321"/>
                    <a:pt x="23028" y="6282"/>
                    <a:pt x="23060" y="6243"/>
                  </a:cubicBezTo>
                  <a:lnTo>
                    <a:pt x="23067" y="6230"/>
                  </a:lnTo>
                  <a:cubicBezTo>
                    <a:pt x="23100" y="6197"/>
                    <a:pt x="23126" y="6158"/>
                    <a:pt x="23152" y="6112"/>
                  </a:cubicBezTo>
                  <a:cubicBezTo>
                    <a:pt x="23152" y="6105"/>
                    <a:pt x="23159" y="6105"/>
                    <a:pt x="23165" y="6099"/>
                  </a:cubicBezTo>
                  <a:cubicBezTo>
                    <a:pt x="23191" y="6053"/>
                    <a:pt x="23224" y="6013"/>
                    <a:pt x="23244" y="5961"/>
                  </a:cubicBezTo>
                  <a:lnTo>
                    <a:pt x="23263" y="5935"/>
                  </a:lnTo>
                  <a:cubicBezTo>
                    <a:pt x="23290" y="5889"/>
                    <a:pt x="23316" y="5843"/>
                    <a:pt x="23342" y="5797"/>
                  </a:cubicBezTo>
                  <a:cubicBezTo>
                    <a:pt x="23349" y="5791"/>
                    <a:pt x="23355" y="5778"/>
                    <a:pt x="23355" y="5771"/>
                  </a:cubicBezTo>
                  <a:cubicBezTo>
                    <a:pt x="23388" y="5719"/>
                    <a:pt x="23414" y="5666"/>
                    <a:pt x="23440" y="5614"/>
                  </a:cubicBezTo>
                  <a:cubicBezTo>
                    <a:pt x="23859" y="4741"/>
                    <a:pt x="23854" y="3999"/>
                    <a:pt x="23400" y="3999"/>
                  </a:cubicBezTo>
                  <a:cubicBezTo>
                    <a:pt x="23278" y="3999"/>
                    <a:pt x="23123" y="4053"/>
                    <a:pt x="22936" y="4172"/>
                  </a:cubicBezTo>
                  <a:cubicBezTo>
                    <a:pt x="22454" y="4477"/>
                    <a:pt x="21865" y="4732"/>
                    <a:pt x="21231" y="4732"/>
                  </a:cubicBezTo>
                  <a:cubicBezTo>
                    <a:pt x="20883" y="4732"/>
                    <a:pt x="20522" y="4655"/>
                    <a:pt x="20157" y="4467"/>
                  </a:cubicBezTo>
                  <a:lnTo>
                    <a:pt x="20157" y="4467"/>
                  </a:lnTo>
                  <a:cubicBezTo>
                    <a:pt x="20214" y="4472"/>
                    <a:pt x="20270" y="4474"/>
                    <a:pt x="20327" y="4474"/>
                  </a:cubicBezTo>
                  <a:cubicBezTo>
                    <a:pt x="20577" y="4474"/>
                    <a:pt x="20825" y="4427"/>
                    <a:pt x="21055" y="4336"/>
                  </a:cubicBezTo>
                  <a:cubicBezTo>
                    <a:pt x="22018" y="3936"/>
                    <a:pt x="22477" y="2835"/>
                    <a:pt x="22077" y="1879"/>
                  </a:cubicBezTo>
                  <a:lnTo>
                    <a:pt x="21907" y="1459"/>
                  </a:lnTo>
                  <a:cubicBezTo>
                    <a:pt x="21907" y="1446"/>
                    <a:pt x="21900" y="1433"/>
                    <a:pt x="21900" y="1420"/>
                  </a:cubicBezTo>
                  <a:cubicBezTo>
                    <a:pt x="21900" y="1420"/>
                    <a:pt x="21900" y="1413"/>
                    <a:pt x="21900" y="1407"/>
                  </a:cubicBezTo>
                  <a:cubicBezTo>
                    <a:pt x="21900" y="1400"/>
                    <a:pt x="21900" y="1394"/>
                    <a:pt x="21900" y="1387"/>
                  </a:cubicBezTo>
                  <a:cubicBezTo>
                    <a:pt x="21900" y="1381"/>
                    <a:pt x="21900" y="1374"/>
                    <a:pt x="21900" y="1374"/>
                  </a:cubicBezTo>
                  <a:cubicBezTo>
                    <a:pt x="21900" y="1368"/>
                    <a:pt x="21900" y="1354"/>
                    <a:pt x="21900" y="1348"/>
                  </a:cubicBezTo>
                  <a:cubicBezTo>
                    <a:pt x="21900" y="1348"/>
                    <a:pt x="21900" y="1341"/>
                    <a:pt x="21900" y="1335"/>
                  </a:cubicBezTo>
                  <a:cubicBezTo>
                    <a:pt x="21900" y="1328"/>
                    <a:pt x="21900" y="1322"/>
                    <a:pt x="21907" y="1315"/>
                  </a:cubicBezTo>
                  <a:cubicBezTo>
                    <a:pt x="21907" y="1315"/>
                    <a:pt x="21907" y="1309"/>
                    <a:pt x="21914" y="1302"/>
                  </a:cubicBezTo>
                  <a:lnTo>
                    <a:pt x="21920" y="1289"/>
                  </a:lnTo>
                  <a:lnTo>
                    <a:pt x="21927" y="1276"/>
                  </a:lnTo>
                  <a:lnTo>
                    <a:pt x="21940" y="1256"/>
                  </a:lnTo>
                  <a:lnTo>
                    <a:pt x="21953" y="1250"/>
                  </a:lnTo>
                  <a:lnTo>
                    <a:pt x="21966" y="1236"/>
                  </a:lnTo>
                  <a:lnTo>
                    <a:pt x="21986" y="1230"/>
                  </a:lnTo>
                  <a:cubicBezTo>
                    <a:pt x="21992" y="1223"/>
                    <a:pt x="21999" y="1217"/>
                    <a:pt x="22005" y="1217"/>
                  </a:cubicBezTo>
                  <a:cubicBezTo>
                    <a:pt x="22149" y="1158"/>
                    <a:pt x="22222" y="987"/>
                    <a:pt x="22163" y="843"/>
                  </a:cubicBezTo>
                  <a:cubicBezTo>
                    <a:pt x="22156" y="830"/>
                    <a:pt x="22143" y="811"/>
                    <a:pt x="22130" y="797"/>
                  </a:cubicBezTo>
                  <a:cubicBezTo>
                    <a:pt x="22123" y="778"/>
                    <a:pt x="22110" y="765"/>
                    <a:pt x="22097" y="752"/>
                  </a:cubicBezTo>
                  <a:lnTo>
                    <a:pt x="22091" y="745"/>
                  </a:lnTo>
                  <a:cubicBezTo>
                    <a:pt x="22071" y="725"/>
                    <a:pt x="22051" y="712"/>
                    <a:pt x="22032" y="706"/>
                  </a:cubicBezTo>
                  <a:cubicBezTo>
                    <a:pt x="22005" y="693"/>
                    <a:pt x="21979" y="679"/>
                    <a:pt x="21953" y="673"/>
                  </a:cubicBezTo>
                  <a:cubicBezTo>
                    <a:pt x="21935" y="669"/>
                    <a:pt x="21917" y="666"/>
                    <a:pt x="21899" y="666"/>
                  </a:cubicBezTo>
                  <a:cubicBezTo>
                    <a:pt x="21862" y="666"/>
                    <a:pt x="21824" y="675"/>
                    <a:pt x="21789" y="693"/>
                  </a:cubicBezTo>
                  <a:lnTo>
                    <a:pt x="21619" y="758"/>
                  </a:lnTo>
                  <a:lnTo>
                    <a:pt x="18867" y="1892"/>
                  </a:lnTo>
                  <a:cubicBezTo>
                    <a:pt x="18768" y="1931"/>
                    <a:pt x="18683" y="1984"/>
                    <a:pt x="18611" y="2062"/>
                  </a:cubicBezTo>
                  <a:lnTo>
                    <a:pt x="18598" y="2069"/>
                  </a:lnTo>
                  <a:cubicBezTo>
                    <a:pt x="18382" y="1800"/>
                    <a:pt x="18119" y="1564"/>
                    <a:pt x="17831" y="1368"/>
                  </a:cubicBezTo>
                  <a:cubicBezTo>
                    <a:pt x="17831" y="1368"/>
                    <a:pt x="16815" y="129"/>
                    <a:pt x="14299" y="11"/>
                  </a:cubicBezTo>
                  <a:cubicBezTo>
                    <a:pt x="14144" y="4"/>
                    <a:pt x="13988" y="0"/>
                    <a:pt x="13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flipH="1">
              <a:off x="6449706" y="1154011"/>
              <a:ext cx="1076145" cy="1035316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1"/>
                  </a:moveTo>
                  <a:cubicBezTo>
                    <a:pt x="11923" y="1"/>
                    <a:pt x="10071" y="561"/>
                    <a:pt x="9083" y="2706"/>
                  </a:cubicBezTo>
                  <a:cubicBezTo>
                    <a:pt x="7563" y="5983"/>
                    <a:pt x="9437" y="8486"/>
                    <a:pt x="9738" y="8840"/>
                  </a:cubicBezTo>
                  <a:cubicBezTo>
                    <a:pt x="10564" y="9914"/>
                    <a:pt x="10741" y="10792"/>
                    <a:pt x="10138" y="11559"/>
                  </a:cubicBezTo>
                  <a:cubicBezTo>
                    <a:pt x="9556" y="12292"/>
                    <a:pt x="8601" y="12602"/>
                    <a:pt x="7468" y="12602"/>
                  </a:cubicBezTo>
                  <a:cubicBezTo>
                    <a:pt x="6737" y="12602"/>
                    <a:pt x="5932" y="12473"/>
                    <a:pt x="5105" y="12247"/>
                  </a:cubicBezTo>
                  <a:cubicBezTo>
                    <a:pt x="3002" y="11664"/>
                    <a:pt x="2655" y="11212"/>
                    <a:pt x="2183" y="10760"/>
                  </a:cubicBezTo>
                  <a:cubicBezTo>
                    <a:pt x="1947" y="10535"/>
                    <a:pt x="1728" y="10417"/>
                    <a:pt x="1528" y="10417"/>
                  </a:cubicBezTo>
                  <a:cubicBezTo>
                    <a:pt x="855" y="10417"/>
                    <a:pt x="401" y="11767"/>
                    <a:pt x="224" y="14927"/>
                  </a:cubicBezTo>
                  <a:cubicBezTo>
                    <a:pt x="1" y="18951"/>
                    <a:pt x="1049" y="21447"/>
                    <a:pt x="4378" y="22994"/>
                  </a:cubicBezTo>
                  <a:cubicBezTo>
                    <a:pt x="6242" y="23858"/>
                    <a:pt x="9293" y="24165"/>
                    <a:pt x="12398" y="24165"/>
                  </a:cubicBezTo>
                  <a:cubicBezTo>
                    <a:pt x="14826" y="24165"/>
                    <a:pt x="17287" y="23977"/>
                    <a:pt x="19240" y="23721"/>
                  </a:cubicBezTo>
                  <a:cubicBezTo>
                    <a:pt x="24043" y="23086"/>
                    <a:pt x="25118" y="20091"/>
                    <a:pt x="24672" y="17372"/>
                  </a:cubicBezTo>
                  <a:cubicBezTo>
                    <a:pt x="24325" y="15288"/>
                    <a:pt x="22058" y="13479"/>
                    <a:pt x="20039" y="12555"/>
                  </a:cubicBezTo>
                  <a:cubicBezTo>
                    <a:pt x="18821" y="11998"/>
                    <a:pt x="18329" y="11395"/>
                    <a:pt x="18231" y="10773"/>
                  </a:cubicBezTo>
                  <a:cubicBezTo>
                    <a:pt x="18152" y="10288"/>
                    <a:pt x="18375" y="9842"/>
                    <a:pt x="18519" y="9626"/>
                  </a:cubicBezTo>
                  <a:cubicBezTo>
                    <a:pt x="20138" y="7647"/>
                    <a:pt x="19928" y="5911"/>
                    <a:pt x="19600" y="4154"/>
                  </a:cubicBezTo>
                  <a:cubicBezTo>
                    <a:pt x="19384" y="3034"/>
                    <a:pt x="18749" y="2031"/>
                    <a:pt x="17825" y="1370"/>
                  </a:cubicBezTo>
                  <a:cubicBezTo>
                    <a:pt x="17825" y="1370"/>
                    <a:pt x="16809" y="131"/>
                    <a:pt x="14293" y="13"/>
                  </a:cubicBezTo>
                  <a:cubicBezTo>
                    <a:pt x="14128" y="5"/>
                    <a:pt x="13964" y="1"/>
                    <a:pt x="13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flipH="1">
              <a:off x="6807070" y="1173376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flipH="1">
              <a:off x="6504209" y="1325213"/>
              <a:ext cx="230756" cy="198923"/>
            </a:xfrm>
            <a:custGeom>
              <a:avLst/>
              <a:gdLst/>
              <a:ahLst/>
              <a:cxnLst/>
              <a:rect l="l" t="t" r="r" b="b"/>
              <a:pathLst>
                <a:path w="5386" h="4643" extrusionOk="0">
                  <a:moveTo>
                    <a:pt x="4928" y="1"/>
                  </a:moveTo>
                  <a:cubicBezTo>
                    <a:pt x="4806" y="1"/>
                    <a:pt x="4651" y="54"/>
                    <a:pt x="4463" y="172"/>
                  </a:cubicBezTo>
                  <a:cubicBezTo>
                    <a:pt x="3981" y="478"/>
                    <a:pt x="3394" y="734"/>
                    <a:pt x="2762" y="734"/>
                  </a:cubicBezTo>
                  <a:cubicBezTo>
                    <a:pt x="2233" y="734"/>
                    <a:pt x="1674" y="554"/>
                    <a:pt x="1121" y="73"/>
                  </a:cubicBezTo>
                  <a:cubicBezTo>
                    <a:pt x="1121" y="73"/>
                    <a:pt x="1116" y="73"/>
                    <a:pt x="1108" y="73"/>
                  </a:cubicBezTo>
                  <a:cubicBezTo>
                    <a:pt x="1012" y="73"/>
                    <a:pt x="430" y="10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9"/>
                    <a:pt x="138" y="3284"/>
                    <a:pt x="413" y="3455"/>
                  </a:cubicBezTo>
                  <a:cubicBezTo>
                    <a:pt x="413" y="3455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3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60" y="4335"/>
                    <a:pt x="4058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9" y="4339"/>
                    <a:pt x="4227" y="3520"/>
                    <a:pt x="3532" y="3160"/>
                  </a:cubicBezTo>
                  <a:cubicBezTo>
                    <a:pt x="4161" y="2812"/>
                    <a:pt x="4666" y="2268"/>
                    <a:pt x="4967" y="1620"/>
                  </a:cubicBezTo>
                  <a:cubicBezTo>
                    <a:pt x="5386" y="741"/>
                    <a:pt x="5385" y="1"/>
                    <a:pt x="4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flipH="1">
              <a:off x="6729862" y="1755746"/>
              <a:ext cx="592141" cy="33358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5" y="1"/>
                  </a:moveTo>
                  <a:cubicBezTo>
                    <a:pt x="9302" y="1"/>
                    <a:pt x="8642" y="166"/>
                    <a:pt x="8067" y="483"/>
                  </a:cubicBezTo>
                  <a:cubicBezTo>
                    <a:pt x="6718" y="1217"/>
                    <a:pt x="4826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29" y="1243"/>
                    <a:pt x="1566" y="1040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60" y="1028"/>
                    <a:pt x="1009" y="2036"/>
                    <a:pt x="1009" y="2036"/>
                  </a:cubicBezTo>
                  <a:cubicBezTo>
                    <a:pt x="1009" y="2036"/>
                    <a:pt x="0" y="2062"/>
                    <a:pt x="118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29" y="4827"/>
                    <a:pt x="859" y="5482"/>
                  </a:cubicBezTo>
                  <a:cubicBezTo>
                    <a:pt x="1078" y="6110"/>
                    <a:pt x="2093" y="7786"/>
                    <a:pt x="6918" y="7786"/>
                  </a:cubicBezTo>
                  <a:cubicBezTo>
                    <a:pt x="7128" y="7786"/>
                    <a:pt x="7344" y="7782"/>
                    <a:pt x="7569" y="7776"/>
                  </a:cubicBezTo>
                  <a:cubicBezTo>
                    <a:pt x="13086" y="7619"/>
                    <a:pt x="13820" y="4106"/>
                    <a:pt x="13021" y="2023"/>
                  </a:cubicBezTo>
                  <a:cubicBezTo>
                    <a:pt x="12491" y="638"/>
                    <a:pt x="11237" y="1"/>
                    <a:pt x="9955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flipH="1">
              <a:off x="6563118" y="1182545"/>
              <a:ext cx="373725" cy="233283"/>
            </a:xfrm>
            <a:custGeom>
              <a:avLst/>
              <a:gdLst/>
              <a:ahLst/>
              <a:cxnLst/>
              <a:rect l="l" t="t" r="r" b="b"/>
              <a:pathLst>
                <a:path w="8723" h="5445" extrusionOk="0">
                  <a:moveTo>
                    <a:pt x="8147" y="0"/>
                  </a:moveTo>
                  <a:cubicBezTo>
                    <a:pt x="8110" y="0"/>
                    <a:pt x="8072" y="7"/>
                    <a:pt x="8034" y="22"/>
                  </a:cubicBezTo>
                  <a:lnTo>
                    <a:pt x="7864" y="94"/>
                  </a:lnTo>
                  <a:lnTo>
                    <a:pt x="5112" y="1221"/>
                  </a:lnTo>
                  <a:cubicBezTo>
                    <a:pt x="5020" y="1261"/>
                    <a:pt x="4928" y="1320"/>
                    <a:pt x="4856" y="1392"/>
                  </a:cubicBezTo>
                  <a:cubicBezTo>
                    <a:pt x="4673" y="1582"/>
                    <a:pt x="4463" y="1732"/>
                    <a:pt x="4221" y="1831"/>
                  </a:cubicBezTo>
                  <a:lnTo>
                    <a:pt x="4201" y="1844"/>
                  </a:lnTo>
                  <a:cubicBezTo>
                    <a:pt x="3980" y="1930"/>
                    <a:pt x="3736" y="1975"/>
                    <a:pt x="3496" y="1975"/>
                  </a:cubicBezTo>
                  <a:cubicBezTo>
                    <a:pt x="3480" y="1975"/>
                    <a:pt x="3464" y="1975"/>
                    <a:pt x="3447" y="1975"/>
                  </a:cubicBezTo>
                  <a:cubicBezTo>
                    <a:pt x="3437" y="1974"/>
                    <a:pt x="3426" y="1974"/>
                    <a:pt x="3415" y="1974"/>
                  </a:cubicBezTo>
                  <a:cubicBezTo>
                    <a:pt x="3321" y="1974"/>
                    <a:pt x="3228" y="1999"/>
                    <a:pt x="3140" y="2034"/>
                  </a:cubicBezTo>
                  <a:lnTo>
                    <a:pt x="387" y="3161"/>
                  </a:lnTo>
                  <a:lnTo>
                    <a:pt x="217" y="3233"/>
                  </a:lnTo>
                  <a:cubicBezTo>
                    <a:pt x="73" y="3292"/>
                    <a:pt x="1" y="3456"/>
                    <a:pt x="66" y="3600"/>
                  </a:cubicBezTo>
                  <a:cubicBezTo>
                    <a:pt x="111" y="3710"/>
                    <a:pt x="221" y="3778"/>
                    <a:pt x="334" y="3778"/>
                  </a:cubicBezTo>
                  <a:cubicBezTo>
                    <a:pt x="370" y="3778"/>
                    <a:pt x="405" y="3771"/>
                    <a:pt x="440" y="3757"/>
                  </a:cubicBezTo>
                  <a:cubicBezTo>
                    <a:pt x="462" y="3748"/>
                    <a:pt x="485" y="3743"/>
                    <a:pt x="508" y="3743"/>
                  </a:cubicBezTo>
                  <a:cubicBezTo>
                    <a:pt x="579" y="3743"/>
                    <a:pt x="646" y="3786"/>
                    <a:pt x="676" y="3855"/>
                  </a:cubicBezTo>
                  <a:lnTo>
                    <a:pt x="846" y="4275"/>
                  </a:lnTo>
                  <a:cubicBezTo>
                    <a:pt x="1144" y="5004"/>
                    <a:pt x="1847" y="5444"/>
                    <a:pt x="2589" y="5444"/>
                  </a:cubicBezTo>
                  <a:cubicBezTo>
                    <a:pt x="2827" y="5444"/>
                    <a:pt x="3069" y="5399"/>
                    <a:pt x="3303" y="5304"/>
                  </a:cubicBezTo>
                  <a:cubicBezTo>
                    <a:pt x="4267" y="4910"/>
                    <a:pt x="4725" y="3810"/>
                    <a:pt x="4332" y="2846"/>
                  </a:cubicBezTo>
                  <a:lnTo>
                    <a:pt x="4306" y="2787"/>
                  </a:lnTo>
                  <a:cubicBezTo>
                    <a:pt x="4247" y="2650"/>
                    <a:pt x="4319" y="2486"/>
                    <a:pt x="4457" y="2427"/>
                  </a:cubicBezTo>
                  <a:cubicBezTo>
                    <a:pt x="4491" y="2413"/>
                    <a:pt x="4526" y="2406"/>
                    <a:pt x="4561" y="2406"/>
                  </a:cubicBezTo>
                  <a:cubicBezTo>
                    <a:pt x="4670" y="2406"/>
                    <a:pt x="4772" y="2473"/>
                    <a:pt x="4817" y="2578"/>
                  </a:cubicBezTo>
                  <a:lnTo>
                    <a:pt x="4843" y="2637"/>
                  </a:lnTo>
                  <a:cubicBezTo>
                    <a:pt x="5141" y="3366"/>
                    <a:pt x="5844" y="3806"/>
                    <a:pt x="6587" y="3806"/>
                  </a:cubicBezTo>
                  <a:cubicBezTo>
                    <a:pt x="6825" y="3806"/>
                    <a:pt x="7067" y="3761"/>
                    <a:pt x="7301" y="3665"/>
                  </a:cubicBezTo>
                  <a:cubicBezTo>
                    <a:pt x="8264" y="3266"/>
                    <a:pt x="8723" y="2171"/>
                    <a:pt x="8323" y="1208"/>
                  </a:cubicBezTo>
                  <a:lnTo>
                    <a:pt x="8152" y="789"/>
                  </a:lnTo>
                  <a:cubicBezTo>
                    <a:pt x="8113" y="697"/>
                    <a:pt x="8159" y="586"/>
                    <a:pt x="8251" y="546"/>
                  </a:cubicBezTo>
                  <a:cubicBezTo>
                    <a:pt x="8401" y="487"/>
                    <a:pt x="8467" y="323"/>
                    <a:pt x="8408" y="173"/>
                  </a:cubicBezTo>
                  <a:cubicBezTo>
                    <a:pt x="8364" y="64"/>
                    <a:pt x="8260" y="0"/>
                    <a:pt x="8147" y="0"/>
                  </a:cubicBezTo>
                  <a:close/>
                </a:path>
              </a:pathLst>
            </a:custGeom>
            <a:solidFill>
              <a:srgbClr val="A00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flipH="1">
              <a:off x="6563418" y="1182588"/>
              <a:ext cx="373425" cy="233241"/>
            </a:xfrm>
            <a:custGeom>
              <a:avLst/>
              <a:gdLst/>
              <a:ahLst/>
              <a:cxnLst/>
              <a:rect l="l" t="t" r="r" b="b"/>
              <a:pathLst>
                <a:path w="8716" h="5444" extrusionOk="0">
                  <a:moveTo>
                    <a:pt x="8143" y="0"/>
                  </a:moveTo>
                  <a:cubicBezTo>
                    <a:pt x="8107" y="0"/>
                    <a:pt x="8070" y="7"/>
                    <a:pt x="8034" y="21"/>
                  </a:cubicBezTo>
                  <a:lnTo>
                    <a:pt x="7864" y="93"/>
                  </a:lnTo>
                  <a:lnTo>
                    <a:pt x="5112" y="1220"/>
                  </a:lnTo>
                  <a:cubicBezTo>
                    <a:pt x="5020" y="1260"/>
                    <a:pt x="4928" y="1319"/>
                    <a:pt x="4856" y="1391"/>
                  </a:cubicBezTo>
                  <a:cubicBezTo>
                    <a:pt x="4673" y="1581"/>
                    <a:pt x="4463" y="1731"/>
                    <a:pt x="4221" y="1830"/>
                  </a:cubicBezTo>
                  <a:lnTo>
                    <a:pt x="4201" y="1843"/>
                  </a:lnTo>
                  <a:cubicBezTo>
                    <a:pt x="3980" y="1929"/>
                    <a:pt x="3736" y="1974"/>
                    <a:pt x="3496" y="1974"/>
                  </a:cubicBezTo>
                  <a:cubicBezTo>
                    <a:pt x="3480" y="1974"/>
                    <a:pt x="3464" y="1974"/>
                    <a:pt x="3447" y="1974"/>
                  </a:cubicBezTo>
                  <a:cubicBezTo>
                    <a:pt x="3437" y="1973"/>
                    <a:pt x="3426" y="1973"/>
                    <a:pt x="3415" y="1973"/>
                  </a:cubicBezTo>
                  <a:cubicBezTo>
                    <a:pt x="3321" y="1973"/>
                    <a:pt x="3228" y="1998"/>
                    <a:pt x="3140" y="2033"/>
                  </a:cubicBezTo>
                  <a:lnTo>
                    <a:pt x="387" y="3160"/>
                  </a:lnTo>
                  <a:lnTo>
                    <a:pt x="217" y="3232"/>
                  </a:lnTo>
                  <a:cubicBezTo>
                    <a:pt x="73" y="3291"/>
                    <a:pt x="1" y="3455"/>
                    <a:pt x="60" y="3605"/>
                  </a:cubicBezTo>
                  <a:cubicBezTo>
                    <a:pt x="104" y="3714"/>
                    <a:pt x="211" y="3778"/>
                    <a:pt x="323" y="3778"/>
                  </a:cubicBezTo>
                  <a:cubicBezTo>
                    <a:pt x="360" y="3778"/>
                    <a:pt x="397" y="3771"/>
                    <a:pt x="433" y="3756"/>
                  </a:cubicBezTo>
                  <a:cubicBezTo>
                    <a:pt x="456" y="3747"/>
                    <a:pt x="479" y="3742"/>
                    <a:pt x="503" y="3742"/>
                  </a:cubicBezTo>
                  <a:cubicBezTo>
                    <a:pt x="575" y="3742"/>
                    <a:pt x="646" y="3785"/>
                    <a:pt x="676" y="3854"/>
                  </a:cubicBezTo>
                  <a:lnTo>
                    <a:pt x="846" y="4280"/>
                  </a:lnTo>
                  <a:cubicBezTo>
                    <a:pt x="1144" y="5005"/>
                    <a:pt x="1847" y="5443"/>
                    <a:pt x="2589" y="5443"/>
                  </a:cubicBezTo>
                  <a:cubicBezTo>
                    <a:pt x="2827" y="5443"/>
                    <a:pt x="3069" y="5398"/>
                    <a:pt x="3303" y="5303"/>
                  </a:cubicBezTo>
                  <a:cubicBezTo>
                    <a:pt x="4260" y="4909"/>
                    <a:pt x="4725" y="3809"/>
                    <a:pt x="4326" y="2845"/>
                  </a:cubicBezTo>
                  <a:lnTo>
                    <a:pt x="4306" y="2786"/>
                  </a:lnTo>
                  <a:cubicBezTo>
                    <a:pt x="4247" y="2649"/>
                    <a:pt x="4312" y="2485"/>
                    <a:pt x="4457" y="2426"/>
                  </a:cubicBezTo>
                  <a:cubicBezTo>
                    <a:pt x="4489" y="2414"/>
                    <a:pt x="4522" y="2408"/>
                    <a:pt x="4555" y="2408"/>
                  </a:cubicBezTo>
                  <a:cubicBezTo>
                    <a:pt x="4665" y="2408"/>
                    <a:pt x="4772" y="2471"/>
                    <a:pt x="4817" y="2577"/>
                  </a:cubicBezTo>
                  <a:lnTo>
                    <a:pt x="4837" y="2636"/>
                  </a:lnTo>
                  <a:cubicBezTo>
                    <a:pt x="5139" y="3365"/>
                    <a:pt x="5844" y="3805"/>
                    <a:pt x="6584" y="3805"/>
                  </a:cubicBezTo>
                  <a:cubicBezTo>
                    <a:pt x="6821" y="3805"/>
                    <a:pt x="7062" y="3760"/>
                    <a:pt x="7294" y="3664"/>
                  </a:cubicBezTo>
                  <a:cubicBezTo>
                    <a:pt x="8257" y="3271"/>
                    <a:pt x="8716" y="2170"/>
                    <a:pt x="8323" y="1207"/>
                  </a:cubicBezTo>
                  <a:lnTo>
                    <a:pt x="8152" y="788"/>
                  </a:lnTo>
                  <a:cubicBezTo>
                    <a:pt x="8113" y="696"/>
                    <a:pt x="8152" y="591"/>
                    <a:pt x="8244" y="552"/>
                  </a:cubicBezTo>
                  <a:cubicBezTo>
                    <a:pt x="8388" y="493"/>
                    <a:pt x="8467" y="322"/>
                    <a:pt x="8408" y="178"/>
                  </a:cubicBezTo>
                  <a:cubicBezTo>
                    <a:pt x="8363" y="68"/>
                    <a:pt x="8257" y="0"/>
                    <a:pt x="8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flipH="1">
              <a:off x="6578286" y="1219133"/>
              <a:ext cx="148839" cy="115635"/>
            </a:xfrm>
            <a:custGeom>
              <a:avLst/>
              <a:gdLst/>
              <a:ahLst/>
              <a:cxnLst/>
              <a:rect l="l" t="t" r="r" b="b"/>
              <a:pathLst>
                <a:path w="3474" h="2699" extrusionOk="0">
                  <a:moveTo>
                    <a:pt x="2298" y="1"/>
                  </a:moveTo>
                  <a:cubicBezTo>
                    <a:pt x="2185" y="1"/>
                    <a:pt x="2070" y="22"/>
                    <a:pt x="1960" y="66"/>
                  </a:cubicBezTo>
                  <a:lnTo>
                    <a:pt x="446" y="688"/>
                  </a:lnTo>
                  <a:cubicBezTo>
                    <a:pt x="145" y="813"/>
                    <a:pt x="1" y="1154"/>
                    <a:pt x="125" y="1455"/>
                  </a:cubicBezTo>
                  <a:lnTo>
                    <a:pt x="256" y="1783"/>
                  </a:lnTo>
                  <a:cubicBezTo>
                    <a:pt x="495" y="2353"/>
                    <a:pt x="1045" y="2699"/>
                    <a:pt x="1625" y="2699"/>
                  </a:cubicBezTo>
                  <a:cubicBezTo>
                    <a:pt x="1811" y="2699"/>
                    <a:pt x="2000" y="2663"/>
                    <a:pt x="2183" y="2589"/>
                  </a:cubicBezTo>
                  <a:lnTo>
                    <a:pt x="2425" y="2490"/>
                  </a:lnTo>
                  <a:cubicBezTo>
                    <a:pt x="3133" y="2202"/>
                    <a:pt x="3474" y="1389"/>
                    <a:pt x="3185" y="682"/>
                  </a:cubicBezTo>
                  <a:lnTo>
                    <a:pt x="3139" y="557"/>
                  </a:lnTo>
                  <a:cubicBezTo>
                    <a:pt x="2995" y="209"/>
                    <a:pt x="2655" y="1"/>
                    <a:pt x="2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flipH="1">
              <a:off x="6747303" y="1284598"/>
              <a:ext cx="145754" cy="120862"/>
            </a:xfrm>
            <a:custGeom>
              <a:avLst/>
              <a:gdLst/>
              <a:ahLst/>
              <a:cxnLst/>
              <a:rect l="l" t="t" r="r" b="b"/>
              <a:pathLst>
                <a:path w="3402" h="2821" extrusionOk="0">
                  <a:moveTo>
                    <a:pt x="2414" y="0"/>
                  </a:moveTo>
                  <a:cubicBezTo>
                    <a:pt x="2339" y="0"/>
                    <a:pt x="2263" y="15"/>
                    <a:pt x="2190" y="45"/>
                  </a:cubicBezTo>
                  <a:lnTo>
                    <a:pt x="676" y="667"/>
                  </a:lnTo>
                  <a:lnTo>
                    <a:pt x="676" y="661"/>
                  </a:lnTo>
                  <a:cubicBezTo>
                    <a:pt x="217" y="851"/>
                    <a:pt x="1" y="1375"/>
                    <a:pt x="184" y="1840"/>
                  </a:cubicBezTo>
                  <a:lnTo>
                    <a:pt x="237" y="1958"/>
                  </a:lnTo>
                  <a:cubicBezTo>
                    <a:pt x="456" y="2495"/>
                    <a:pt x="976" y="2821"/>
                    <a:pt x="1524" y="2821"/>
                  </a:cubicBezTo>
                  <a:cubicBezTo>
                    <a:pt x="1698" y="2821"/>
                    <a:pt x="1875" y="2788"/>
                    <a:pt x="2045" y="2718"/>
                  </a:cubicBezTo>
                  <a:lnTo>
                    <a:pt x="2288" y="2614"/>
                  </a:lnTo>
                  <a:cubicBezTo>
                    <a:pt x="3041" y="2306"/>
                    <a:pt x="3402" y="1447"/>
                    <a:pt x="3087" y="694"/>
                  </a:cubicBezTo>
                  <a:lnTo>
                    <a:pt x="2956" y="366"/>
                  </a:lnTo>
                  <a:cubicBezTo>
                    <a:pt x="2862" y="138"/>
                    <a:pt x="2644" y="0"/>
                    <a:pt x="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flipH="1">
              <a:off x="6729365" y="1698296"/>
              <a:ext cx="592126" cy="333572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5" y="1"/>
                  </a:moveTo>
                  <a:cubicBezTo>
                    <a:pt x="9302" y="1"/>
                    <a:pt x="8642" y="166"/>
                    <a:pt x="8067" y="483"/>
                  </a:cubicBezTo>
                  <a:cubicBezTo>
                    <a:pt x="6718" y="1217"/>
                    <a:pt x="4826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29" y="1243"/>
                    <a:pt x="1566" y="1040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60" y="1028"/>
                    <a:pt x="1009" y="2036"/>
                    <a:pt x="1009" y="2036"/>
                  </a:cubicBezTo>
                  <a:cubicBezTo>
                    <a:pt x="1009" y="2036"/>
                    <a:pt x="0" y="2062"/>
                    <a:pt x="118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29" y="4827"/>
                    <a:pt x="859" y="5482"/>
                  </a:cubicBezTo>
                  <a:cubicBezTo>
                    <a:pt x="1078" y="6110"/>
                    <a:pt x="2093" y="7786"/>
                    <a:pt x="6918" y="7786"/>
                  </a:cubicBezTo>
                  <a:cubicBezTo>
                    <a:pt x="7128" y="7786"/>
                    <a:pt x="7344" y="7782"/>
                    <a:pt x="7569" y="7776"/>
                  </a:cubicBezTo>
                  <a:cubicBezTo>
                    <a:pt x="13086" y="7619"/>
                    <a:pt x="13820" y="4106"/>
                    <a:pt x="13021" y="2023"/>
                  </a:cubicBezTo>
                  <a:cubicBezTo>
                    <a:pt x="12491" y="638"/>
                    <a:pt x="11237" y="1"/>
                    <a:pt x="9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flipH="1">
              <a:off x="6501815" y="1325326"/>
              <a:ext cx="230750" cy="198918"/>
            </a:xfrm>
            <a:custGeom>
              <a:avLst/>
              <a:gdLst/>
              <a:ahLst/>
              <a:cxnLst/>
              <a:rect l="l" t="t" r="r" b="b"/>
              <a:pathLst>
                <a:path w="5386" h="4643" extrusionOk="0">
                  <a:moveTo>
                    <a:pt x="4928" y="1"/>
                  </a:moveTo>
                  <a:cubicBezTo>
                    <a:pt x="4806" y="1"/>
                    <a:pt x="4651" y="54"/>
                    <a:pt x="4463" y="172"/>
                  </a:cubicBezTo>
                  <a:cubicBezTo>
                    <a:pt x="3981" y="478"/>
                    <a:pt x="3394" y="734"/>
                    <a:pt x="2762" y="734"/>
                  </a:cubicBezTo>
                  <a:cubicBezTo>
                    <a:pt x="2233" y="734"/>
                    <a:pt x="1674" y="554"/>
                    <a:pt x="1121" y="73"/>
                  </a:cubicBezTo>
                  <a:cubicBezTo>
                    <a:pt x="1121" y="73"/>
                    <a:pt x="1116" y="73"/>
                    <a:pt x="1108" y="73"/>
                  </a:cubicBezTo>
                  <a:cubicBezTo>
                    <a:pt x="1012" y="73"/>
                    <a:pt x="430" y="10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9"/>
                    <a:pt x="138" y="3284"/>
                    <a:pt x="413" y="3455"/>
                  </a:cubicBezTo>
                  <a:cubicBezTo>
                    <a:pt x="413" y="3455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3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5"/>
                  </a:cubicBezTo>
                  <a:cubicBezTo>
                    <a:pt x="3360" y="4335"/>
                    <a:pt x="4058" y="4643"/>
                    <a:pt x="4372" y="4643"/>
                  </a:cubicBezTo>
                  <a:cubicBezTo>
                    <a:pt x="4452" y="4643"/>
                    <a:pt x="4507" y="4623"/>
                    <a:pt x="4535" y="4575"/>
                  </a:cubicBezTo>
                  <a:cubicBezTo>
                    <a:pt x="4679" y="4339"/>
                    <a:pt x="4227" y="3520"/>
                    <a:pt x="3532" y="3160"/>
                  </a:cubicBezTo>
                  <a:cubicBezTo>
                    <a:pt x="4161" y="2812"/>
                    <a:pt x="4666" y="2268"/>
                    <a:pt x="4967" y="1620"/>
                  </a:cubicBezTo>
                  <a:cubicBezTo>
                    <a:pt x="5386" y="741"/>
                    <a:pt x="5385" y="1"/>
                    <a:pt x="4928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flipH="1">
              <a:off x="6504209" y="1325213"/>
              <a:ext cx="226000" cy="153509"/>
            </a:xfrm>
            <a:custGeom>
              <a:avLst/>
              <a:gdLst/>
              <a:ahLst/>
              <a:cxnLst/>
              <a:rect l="l" t="t" r="r" b="b"/>
              <a:pathLst>
                <a:path w="5275" h="3583" extrusionOk="0">
                  <a:moveTo>
                    <a:pt x="4817" y="1"/>
                  </a:moveTo>
                  <a:cubicBezTo>
                    <a:pt x="4695" y="1"/>
                    <a:pt x="4540" y="54"/>
                    <a:pt x="4352" y="172"/>
                  </a:cubicBezTo>
                  <a:cubicBezTo>
                    <a:pt x="3870" y="478"/>
                    <a:pt x="3283" y="734"/>
                    <a:pt x="2651" y="734"/>
                  </a:cubicBezTo>
                  <a:cubicBezTo>
                    <a:pt x="2122" y="734"/>
                    <a:pt x="1563" y="554"/>
                    <a:pt x="1010" y="73"/>
                  </a:cubicBezTo>
                  <a:cubicBezTo>
                    <a:pt x="1010" y="73"/>
                    <a:pt x="1005" y="73"/>
                    <a:pt x="997" y="73"/>
                  </a:cubicBezTo>
                  <a:cubicBezTo>
                    <a:pt x="902" y="73"/>
                    <a:pt x="325" y="101"/>
                    <a:pt x="289" y="774"/>
                  </a:cubicBezTo>
                  <a:cubicBezTo>
                    <a:pt x="256" y="1515"/>
                    <a:pt x="512" y="1757"/>
                    <a:pt x="256" y="2393"/>
                  </a:cubicBezTo>
                  <a:cubicBezTo>
                    <a:pt x="1" y="3029"/>
                    <a:pt x="33" y="3284"/>
                    <a:pt x="302" y="3455"/>
                  </a:cubicBezTo>
                  <a:lnTo>
                    <a:pt x="302" y="3461"/>
                  </a:lnTo>
                  <a:cubicBezTo>
                    <a:pt x="462" y="3525"/>
                    <a:pt x="721" y="3583"/>
                    <a:pt x="1148" y="3583"/>
                  </a:cubicBezTo>
                  <a:cubicBezTo>
                    <a:pt x="1333" y="3583"/>
                    <a:pt x="1549" y="3572"/>
                    <a:pt x="1803" y="3546"/>
                  </a:cubicBezTo>
                  <a:cubicBezTo>
                    <a:pt x="2641" y="3455"/>
                    <a:pt x="3172" y="3284"/>
                    <a:pt x="3474" y="3133"/>
                  </a:cubicBezTo>
                  <a:cubicBezTo>
                    <a:pt x="4076" y="2780"/>
                    <a:pt x="4561" y="2249"/>
                    <a:pt x="4856" y="1620"/>
                  </a:cubicBezTo>
                  <a:cubicBezTo>
                    <a:pt x="5275" y="741"/>
                    <a:pt x="5274" y="1"/>
                    <a:pt x="4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4"/>
          <p:cNvSpPr txBox="1">
            <a:spLocks noGrp="1"/>
          </p:cNvSpPr>
          <p:nvPr>
            <p:ph type="title"/>
          </p:nvPr>
        </p:nvSpPr>
        <p:spPr>
          <a:xfrm>
            <a:off x="713225" y="2830850"/>
            <a:ext cx="7717500" cy="1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grpSp>
        <p:nvGrpSpPr>
          <p:cNvPr id="1420" name="Google Shape;1420;p44"/>
          <p:cNvGrpSpPr/>
          <p:nvPr/>
        </p:nvGrpSpPr>
        <p:grpSpPr>
          <a:xfrm flipH="1">
            <a:off x="3092739" y="840819"/>
            <a:ext cx="1096225" cy="1447431"/>
            <a:chOff x="4507175" y="1089194"/>
            <a:chExt cx="1096225" cy="1447431"/>
          </a:xfrm>
        </p:grpSpPr>
        <p:sp>
          <p:nvSpPr>
            <p:cNvPr id="1421" name="Google Shape;1421;p44"/>
            <p:cNvSpPr/>
            <p:nvPr/>
          </p:nvSpPr>
          <p:spPr>
            <a:xfrm>
              <a:off x="4507175" y="1111675"/>
              <a:ext cx="1096225" cy="1424675"/>
            </a:xfrm>
            <a:custGeom>
              <a:avLst/>
              <a:gdLst/>
              <a:ahLst/>
              <a:cxnLst/>
              <a:rect l="l" t="t" r="r" b="b"/>
              <a:pathLst>
                <a:path w="43849" h="56987" extrusionOk="0">
                  <a:moveTo>
                    <a:pt x="24652" y="1"/>
                  </a:moveTo>
                  <a:cubicBezTo>
                    <a:pt x="24377" y="1"/>
                    <a:pt x="24149" y="229"/>
                    <a:pt x="24149" y="515"/>
                  </a:cubicBezTo>
                  <a:cubicBezTo>
                    <a:pt x="24149" y="549"/>
                    <a:pt x="24149" y="584"/>
                    <a:pt x="24160" y="618"/>
                  </a:cubicBezTo>
                  <a:cubicBezTo>
                    <a:pt x="24065" y="542"/>
                    <a:pt x="23955" y="508"/>
                    <a:pt x="23847" y="508"/>
                  </a:cubicBezTo>
                  <a:cubicBezTo>
                    <a:pt x="23581" y="508"/>
                    <a:pt x="23325" y="717"/>
                    <a:pt x="23325" y="1018"/>
                  </a:cubicBezTo>
                  <a:cubicBezTo>
                    <a:pt x="23337" y="1075"/>
                    <a:pt x="23337" y="1121"/>
                    <a:pt x="23348" y="1167"/>
                  </a:cubicBezTo>
                  <a:lnTo>
                    <a:pt x="23325" y="1167"/>
                  </a:lnTo>
                  <a:cubicBezTo>
                    <a:pt x="22857" y="1167"/>
                    <a:pt x="22639" y="1761"/>
                    <a:pt x="23005" y="2059"/>
                  </a:cubicBezTo>
                  <a:cubicBezTo>
                    <a:pt x="22354" y="2093"/>
                    <a:pt x="22354" y="3042"/>
                    <a:pt x="23005" y="3076"/>
                  </a:cubicBezTo>
                  <a:cubicBezTo>
                    <a:pt x="22632" y="3382"/>
                    <a:pt x="22841" y="3980"/>
                    <a:pt x="23312" y="3980"/>
                  </a:cubicBezTo>
                  <a:cubicBezTo>
                    <a:pt x="23317" y="3980"/>
                    <a:pt x="23321" y="3980"/>
                    <a:pt x="23325" y="3979"/>
                  </a:cubicBezTo>
                  <a:lnTo>
                    <a:pt x="23383" y="3979"/>
                  </a:lnTo>
                  <a:cubicBezTo>
                    <a:pt x="23200" y="4311"/>
                    <a:pt x="23451" y="4723"/>
                    <a:pt x="23829" y="4723"/>
                  </a:cubicBezTo>
                  <a:lnTo>
                    <a:pt x="23806" y="4746"/>
                  </a:lnTo>
                  <a:cubicBezTo>
                    <a:pt x="22525" y="5489"/>
                    <a:pt x="20947" y="6758"/>
                    <a:pt x="20147" y="7650"/>
                  </a:cubicBezTo>
                  <a:cubicBezTo>
                    <a:pt x="17826" y="10256"/>
                    <a:pt x="16945" y="13721"/>
                    <a:pt x="16900" y="13904"/>
                  </a:cubicBezTo>
                  <a:cubicBezTo>
                    <a:pt x="16815" y="13866"/>
                    <a:pt x="16729" y="13844"/>
                    <a:pt x="16644" y="13844"/>
                  </a:cubicBezTo>
                  <a:cubicBezTo>
                    <a:pt x="16626" y="13844"/>
                    <a:pt x="16609" y="13845"/>
                    <a:pt x="16591" y="13847"/>
                  </a:cubicBezTo>
                  <a:cubicBezTo>
                    <a:pt x="15962" y="13847"/>
                    <a:pt x="16042" y="14670"/>
                    <a:pt x="16042" y="14670"/>
                  </a:cubicBezTo>
                  <a:cubicBezTo>
                    <a:pt x="16042" y="14670"/>
                    <a:pt x="15745" y="14248"/>
                    <a:pt x="15412" y="14248"/>
                  </a:cubicBezTo>
                  <a:cubicBezTo>
                    <a:pt x="15283" y="14248"/>
                    <a:pt x="15149" y="14311"/>
                    <a:pt x="15025" y="14487"/>
                  </a:cubicBezTo>
                  <a:cubicBezTo>
                    <a:pt x="14579" y="15127"/>
                    <a:pt x="15333" y="15424"/>
                    <a:pt x="15333" y="15424"/>
                  </a:cubicBezTo>
                  <a:cubicBezTo>
                    <a:pt x="15301" y="15419"/>
                    <a:pt x="15270" y="15416"/>
                    <a:pt x="15238" y="15416"/>
                  </a:cubicBezTo>
                  <a:cubicBezTo>
                    <a:pt x="14957" y="15416"/>
                    <a:pt x="14714" y="15639"/>
                    <a:pt x="14693" y="15928"/>
                  </a:cubicBezTo>
                  <a:cubicBezTo>
                    <a:pt x="14544" y="16762"/>
                    <a:pt x="15516" y="16808"/>
                    <a:pt x="15516" y="16808"/>
                  </a:cubicBezTo>
                  <a:cubicBezTo>
                    <a:pt x="15013" y="16911"/>
                    <a:pt x="14899" y="17894"/>
                    <a:pt x="15516" y="18008"/>
                  </a:cubicBezTo>
                  <a:cubicBezTo>
                    <a:pt x="15582" y="18020"/>
                    <a:pt x="15642" y="18026"/>
                    <a:pt x="15696" y="18026"/>
                  </a:cubicBezTo>
                  <a:cubicBezTo>
                    <a:pt x="16165" y="18026"/>
                    <a:pt x="16248" y="17631"/>
                    <a:pt x="16248" y="17631"/>
                  </a:cubicBezTo>
                  <a:cubicBezTo>
                    <a:pt x="16248" y="17631"/>
                    <a:pt x="16271" y="18066"/>
                    <a:pt x="16557" y="18271"/>
                  </a:cubicBezTo>
                  <a:cubicBezTo>
                    <a:pt x="16282" y="18683"/>
                    <a:pt x="16054" y="19106"/>
                    <a:pt x="15848" y="19552"/>
                  </a:cubicBezTo>
                  <a:cubicBezTo>
                    <a:pt x="13207" y="25269"/>
                    <a:pt x="16477" y="29625"/>
                    <a:pt x="16991" y="30254"/>
                  </a:cubicBezTo>
                  <a:cubicBezTo>
                    <a:pt x="18443" y="32129"/>
                    <a:pt x="18741" y="33650"/>
                    <a:pt x="17689" y="34987"/>
                  </a:cubicBezTo>
                  <a:cubicBezTo>
                    <a:pt x="16673" y="36275"/>
                    <a:pt x="15004" y="36817"/>
                    <a:pt x="13023" y="36817"/>
                  </a:cubicBezTo>
                  <a:cubicBezTo>
                    <a:pt x="11750" y="36817"/>
                    <a:pt x="10348" y="36593"/>
                    <a:pt x="8908" y="36199"/>
                  </a:cubicBezTo>
                  <a:cubicBezTo>
                    <a:pt x="5237" y="35182"/>
                    <a:pt x="4643" y="34393"/>
                    <a:pt x="3808" y="33592"/>
                  </a:cubicBezTo>
                  <a:cubicBezTo>
                    <a:pt x="3397" y="33202"/>
                    <a:pt x="3016" y="32996"/>
                    <a:pt x="2670" y="32996"/>
                  </a:cubicBezTo>
                  <a:cubicBezTo>
                    <a:pt x="1495" y="32996"/>
                    <a:pt x="707" y="35356"/>
                    <a:pt x="390" y="40864"/>
                  </a:cubicBezTo>
                  <a:cubicBezTo>
                    <a:pt x="1" y="47896"/>
                    <a:pt x="1830" y="52241"/>
                    <a:pt x="7638" y="54939"/>
                  </a:cubicBezTo>
                  <a:cubicBezTo>
                    <a:pt x="10892" y="56450"/>
                    <a:pt x="16201" y="56986"/>
                    <a:pt x="21606" y="56986"/>
                  </a:cubicBezTo>
                  <a:cubicBezTo>
                    <a:pt x="25851" y="56986"/>
                    <a:pt x="30155" y="56656"/>
                    <a:pt x="33570" y="56208"/>
                  </a:cubicBezTo>
                  <a:cubicBezTo>
                    <a:pt x="41974" y="55122"/>
                    <a:pt x="43849" y="49885"/>
                    <a:pt x="43060" y="45140"/>
                  </a:cubicBezTo>
                  <a:cubicBezTo>
                    <a:pt x="42454" y="41504"/>
                    <a:pt x="38498" y="38349"/>
                    <a:pt x="34988" y="36748"/>
                  </a:cubicBezTo>
                  <a:cubicBezTo>
                    <a:pt x="32861" y="35776"/>
                    <a:pt x="31992" y="34713"/>
                    <a:pt x="31821" y="33627"/>
                  </a:cubicBezTo>
                  <a:cubicBezTo>
                    <a:pt x="31683" y="32792"/>
                    <a:pt x="32084" y="32015"/>
                    <a:pt x="32324" y="31614"/>
                  </a:cubicBezTo>
                  <a:cubicBezTo>
                    <a:pt x="32838" y="30997"/>
                    <a:pt x="33284" y="30322"/>
                    <a:pt x="33662" y="29614"/>
                  </a:cubicBezTo>
                  <a:cubicBezTo>
                    <a:pt x="33691" y="29616"/>
                    <a:pt x="33720" y="29617"/>
                    <a:pt x="33748" y="29617"/>
                  </a:cubicBezTo>
                  <a:cubicBezTo>
                    <a:pt x="34376" y="29617"/>
                    <a:pt x="34629" y="29112"/>
                    <a:pt x="35811" y="29112"/>
                  </a:cubicBezTo>
                  <a:cubicBezTo>
                    <a:pt x="36002" y="29112"/>
                    <a:pt x="36218" y="29126"/>
                    <a:pt x="36463" y="29156"/>
                  </a:cubicBezTo>
                  <a:cubicBezTo>
                    <a:pt x="38095" y="29366"/>
                    <a:pt x="39313" y="29903"/>
                    <a:pt x="39861" y="29903"/>
                  </a:cubicBezTo>
                  <a:cubicBezTo>
                    <a:pt x="40000" y="29903"/>
                    <a:pt x="40096" y="29868"/>
                    <a:pt x="40144" y="29785"/>
                  </a:cubicBezTo>
                  <a:cubicBezTo>
                    <a:pt x="40384" y="29373"/>
                    <a:pt x="39596" y="27956"/>
                    <a:pt x="38395" y="27327"/>
                  </a:cubicBezTo>
                  <a:cubicBezTo>
                    <a:pt x="38395" y="27327"/>
                    <a:pt x="38452" y="27293"/>
                    <a:pt x="38544" y="27235"/>
                  </a:cubicBezTo>
                  <a:lnTo>
                    <a:pt x="38635" y="27178"/>
                  </a:lnTo>
                  <a:cubicBezTo>
                    <a:pt x="38669" y="27167"/>
                    <a:pt x="38704" y="27144"/>
                    <a:pt x="38738" y="27121"/>
                  </a:cubicBezTo>
                  <a:lnTo>
                    <a:pt x="38761" y="27110"/>
                  </a:lnTo>
                  <a:lnTo>
                    <a:pt x="38864" y="27030"/>
                  </a:lnTo>
                  <a:lnTo>
                    <a:pt x="38887" y="27018"/>
                  </a:lnTo>
                  <a:lnTo>
                    <a:pt x="39012" y="26927"/>
                  </a:lnTo>
                  <a:lnTo>
                    <a:pt x="39024" y="26915"/>
                  </a:lnTo>
                  <a:lnTo>
                    <a:pt x="39150" y="26812"/>
                  </a:lnTo>
                  <a:lnTo>
                    <a:pt x="39184" y="26789"/>
                  </a:lnTo>
                  <a:lnTo>
                    <a:pt x="39321" y="26687"/>
                  </a:lnTo>
                  <a:lnTo>
                    <a:pt x="39355" y="26652"/>
                  </a:lnTo>
                  <a:cubicBezTo>
                    <a:pt x="39401" y="26607"/>
                    <a:pt x="39447" y="26572"/>
                    <a:pt x="39493" y="26526"/>
                  </a:cubicBezTo>
                  <a:lnTo>
                    <a:pt x="39527" y="26492"/>
                  </a:lnTo>
                  <a:cubicBezTo>
                    <a:pt x="39573" y="26446"/>
                    <a:pt x="39618" y="26401"/>
                    <a:pt x="39664" y="26355"/>
                  </a:cubicBezTo>
                  <a:lnTo>
                    <a:pt x="39687" y="26332"/>
                  </a:lnTo>
                  <a:cubicBezTo>
                    <a:pt x="39733" y="26275"/>
                    <a:pt x="39790" y="26229"/>
                    <a:pt x="39836" y="26172"/>
                  </a:cubicBezTo>
                  <a:lnTo>
                    <a:pt x="39870" y="26138"/>
                  </a:lnTo>
                  <a:cubicBezTo>
                    <a:pt x="39927" y="26081"/>
                    <a:pt x="39973" y="26023"/>
                    <a:pt x="40030" y="25966"/>
                  </a:cubicBezTo>
                  <a:lnTo>
                    <a:pt x="40064" y="25921"/>
                  </a:lnTo>
                  <a:cubicBezTo>
                    <a:pt x="40110" y="25863"/>
                    <a:pt x="40167" y="25795"/>
                    <a:pt x="40213" y="25726"/>
                  </a:cubicBezTo>
                  <a:lnTo>
                    <a:pt x="40236" y="25703"/>
                  </a:lnTo>
                  <a:cubicBezTo>
                    <a:pt x="40282" y="25635"/>
                    <a:pt x="40339" y="25566"/>
                    <a:pt x="40373" y="25497"/>
                  </a:cubicBezTo>
                  <a:lnTo>
                    <a:pt x="40396" y="25463"/>
                  </a:lnTo>
                  <a:cubicBezTo>
                    <a:pt x="40453" y="25395"/>
                    <a:pt x="40499" y="25315"/>
                    <a:pt x="40545" y="25234"/>
                  </a:cubicBezTo>
                  <a:cubicBezTo>
                    <a:pt x="40556" y="25223"/>
                    <a:pt x="40556" y="25200"/>
                    <a:pt x="40567" y="25189"/>
                  </a:cubicBezTo>
                  <a:cubicBezTo>
                    <a:pt x="40625" y="25109"/>
                    <a:pt x="40670" y="25029"/>
                    <a:pt x="40716" y="24949"/>
                  </a:cubicBezTo>
                  <a:cubicBezTo>
                    <a:pt x="40716" y="24926"/>
                    <a:pt x="40728" y="24914"/>
                    <a:pt x="40739" y="24903"/>
                  </a:cubicBezTo>
                  <a:cubicBezTo>
                    <a:pt x="40785" y="24811"/>
                    <a:pt x="40830" y="24720"/>
                    <a:pt x="40876" y="24629"/>
                  </a:cubicBezTo>
                  <a:cubicBezTo>
                    <a:pt x="41607" y="23095"/>
                    <a:pt x="41604" y="21804"/>
                    <a:pt x="40808" y="21804"/>
                  </a:cubicBezTo>
                  <a:cubicBezTo>
                    <a:pt x="40594" y="21804"/>
                    <a:pt x="40324" y="21896"/>
                    <a:pt x="39996" y="22102"/>
                  </a:cubicBezTo>
                  <a:cubicBezTo>
                    <a:pt x="39154" y="22638"/>
                    <a:pt x="38126" y="23085"/>
                    <a:pt x="37022" y="23085"/>
                  </a:cubicBezTo>
                  <a:cubicBezTo>
                    <a:pt x="36101" y="23085"/>
                    <a:pt x="35127" y="22774"/>
                    <a:pt x="34165" y="21942"/>
                  </a:cubicBezTo>
                  <a:cubicBezTo>
                    <a:pt x="33856" y="20432"/>
                    <a:pt x="33101" y="19049"/>
                    <a:pt x="32004" y="17963"/>
                  </a:cubicBezTo>
                  <a:cubicBezTo>
                    <a:pt x="32026" y="17917"/>
                    <a:pt x="32038" y="17860"/>
                    <a:pt x="32061" y="17814"/>
                  </a:cubicBezTo>
                  <a:cubicBezTo>
                    <a:pt x="32061" y="17814"/>
                    <a:pt x="32224" y="18215"/>
                    <a:pt x="32569" y="18215"/>
                  </a:cubicBezTo>
                  <a:cubicBezTo>
                    <a:pt x="32652" y="18215"/>
                    <a:pt x="32745" y="18192"/>
                    <a:pt x="32850" y="18134"/>
                  </a:cubicBezTo>
                  <a:cubicBezTo>
                    <a:pt x="33158" y="17963"/>
                    <a:pt x="33033" y="17460"/>
                    <a:pt x="33033" y="17460"/>
                  </a:cubicBezTo>
                  <a:lnTo>
                    <a:pt x="33033" y="17460"/>
                  </a:lnTo>
                  <a:cubicBezTo>
                    <a:pt x="33033" y="17460"/>
                    <a:pt x="33098" y="17474"/>
                    <a:pt x="33188" y="17474"/>
                  </a:cubicBezTo>
                  <a:cubicBezTo>
                    <a:pt x="33363" y="17474"/>
                    <a:pt x="33631" y="17419"/>
                    <a:pt x="33684" y="17094"/>
                  </a:cubicBezTo>
                  <a:cubicBezTo>
                    <a:pt x="33810" y="16282"/>
                    <a:pt x="33158" y="16145"/>
                    <a:pt x="33158" y="16145"/>
                  </a:cubicBezTo>
                  <a:cubicBezTo>
                    <a:pt x="33524" y="15928"/>
                    <a:pt x="33570" y="15059"/>
                    <a:pt x="33010" y="14887"/>
                  </a:cubicBezTo>
                  <a:cubicBezTo>
                    <a:pt x="32906" y="14867"/>
                    <a:pt x="32801" y="14857"/>
                    <a:pt x="32696" y="14857"/>
                  </a:cubicBezTo>
                  <a:cubicBezTo>
                    <a:pt x="32500" y="14857"/>
                    <a:pt x="32304" y="14893"/>
                    <a:pt x="32118" y="14967"/>
                  </a:cubicBezTo>
                  <a:cubicBezTo>
                    <a:pt x="32118" y="14967"/>
                    <a:pt x="32107" y="14487"/>
                    <a:pt x="31786" y="14315"/>
                  </a:cubicBezTo>
                  <a:cubicBezTo>
                    <a:pt x="31752" y="14144"/>
                    <a:pt x="31706" y="13950"/>
                    <a:pt x="31661" y="13744"/>
                  </a:cubicBezTo>
                  <a:cubicBezTo>
                    <a:pt x="31192" y="9616"/>
                    <a:pt x="27179" y="5809"/>
                    <a:pt x="26470" y="5100"/>
                  </a:cubicBezTo>
                  <a:cubicBezTo>
                    <a:pt x="26378" y="5008"/>
                    <a:pt x="26310" y="4906"/>
                    <a:pt x="26241" y="4791"/>
                  </a:cubicBezTo>
                  <a:lnTo>
                    <a:pt x="26241" y="4791"/>
                  </a:lnTo>
                  <a:cubicBezTo>
                    <a:pt x="26310" y="4814"/>
                    <a:pt x="26378" y="4837"/>
                    <a:pt x="26447" y="4837"/>
                  </a:cubicBezTo>
                  <a:cubicBezTo>
                    <a:pt x="26733" y="4837"/>
                    <a:pt x="26961" y="4608"/>
                    <a:pt x="26961" y="4322"/>
                  </a:cubicBezTo>
                  <a:cubicBezTo>
                    <a:pt x="26961" y="4254"/>
                    <a:pt x="26950" y="4174"/>
                    <a:pt x="26916" y="4105"/>
                  </a:cubicBezTo>
                  <a:lnTo>
                    <a:pt x="26961" y="4105"/>
                  </a:lnTo>
                  <a:cubicBezTo>
                    <a:pt x="27247" y="4105"/>
                    <a:pt x="27476" y="3877"/>
                    <a:pt x="27476" y="3591"/>
                  </a:cubicBezTo>
                  <a:cubicBezTo>
                    <a:pt x="27476" y="3442"/>
                    <a:pt x="27407" y="3293"/>
                    <a:pt x="27282" y="3202"/>
                  </a:cubicBezTo>
                  <a:cubicBezTo>
                    <a:pt x="27842" y="3076"/>
                    <a:pt x="27796" y="2276"/>
                    <a:pt x="27236" y="2207"/>
                  </a:cubicBezTo>
                  <a:cubicBezTo>
                    <a:pt x="27685" y="1921"/>
                    <a:pt x="27442" y="1262"/>
                    <a:pt x="26977" y="1262"/>
                  </a:cubicBezTo>
                  <a:cubicBezTo>
                    <a:pt x="26922" y="1262"/>
                    <a:pt x="26863" y="1272"/>
                    <a:pt x="26801" y="1293"/>
                  </a:cubicBezTo>
                  <a:cubicBezTo>
                    <a:pt x="26904" y="1190"/>
                    <a:pt x="26973" y="1052"/>
                    <a:pt x="26973" y="915"/>
                  </a:cubicBezTo>
                  <a:cubicBezTo>
                    <a:pt x="26973" y="604"/>
                    <a:pt x="26713" y="403"/>
                    <a:pt x="26450" y="403"/>
                  </a:cubicBezTo>
                  <a:cubicBezTo>
                    <a:pt x="26307" y="403"/>
                    <a:pt x="26163" y="462"/>
                    <a:pt x="26058" y="595"/>
                  </a:cubicBezTo>
                  <a:cubicBezTo>
                    <a:pt x="25532" y="584"/>
                    <a:pt x="25029" y="366"/>
                    <a:pt x="24652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4507450" y="1482450"/>
              <a:ext cx="1095675" cy="1054175"/>
            </a:xfrm>
            <a:custGeom>
              <a:avLst/>
              <a:gdLst/>
              <a:ahLst/>
              <a:cxnLst/>
              <a:rect l="l" t="t" r="r" b="b"/>
              <a:pathLst>
                <a:path w="43827" h="42167" extrusionOk="0">
                  <a:moveTo>
                    <a:pt x="24085" y="1"/>
                  </a:moveTo>
                  <a:cubicBezTo>
                    <a:pt x="20809" y="1"/>
                    <a:pt x="17573" y="986"/>
                    <a:pt x="15848" y="4721"/>
                  </a:cubicBezTo>
                  <a:cubicBezTo>
                    <a:pt x="13195" y="10438"/>
                    <a:pt x="16465" y="14805"/>
                    <a:pt x="16991" y="15423"/>
                  </a:cubicBezTo>
                  <a:cubicBezTo>
                    <a:pt x="18432" y="17309"/>
                    <a:pt x="18741" y="18830"/>
                    <a:pt x="17689" y="20168"/>
                  </a:cubicBezTo>
                  <a:cubicBezTo>
                    <a:pt x="16675" y="21452"/>
                    <a:pt x="15012" y="21995"/>
                    <a:pt x="13037" y="21995"/>
                  </a:cubicBezTo>
                  <a:cubicBezTo>
                    <a:pt x="11761" y="21995"/>
                    <a:pt x="10354" y="21768"/>
                    <a:pt x="8908" y="21368"/>
                  </a:cubicBezTo>
                  <a:cubicBezTo>
                    <a:pt x="5238" y="20362"/>
                    <a:pt x="4632" y="19562"/>
                    <a:pt x="3808" y="18773"/>
                  </a:cubicBezTo>
                  <a:cubicBezTo>
                    <a:pt x="3397" y="18382"/>
                    <a:pt x="3016" y="18176"/>
                    <a:pt x="2670" y="18176"/>
                  </a:cubicBezTo>
                  <a:cubicBezTo>
                    <a:pt x="1496" y="18176"/>
                    <a:pt x="708" y="20536"/>
                    <a:pt x="390" y="26045"/>
                  </a:cubicBezTo>
                  <a:cubicBezTo>
                    <a:pt x="1" y="33076"/>
                    <a:pt x="1830" y="37421"/>
                    <a:pt x="7639" y="40119"/>
                  </a:cubicBezTo>
                  <a:cubicBezTo>
                    <a:pt x="10892" y="41631"/>
                    <a:pt x="16201" y="42166"/>
                    <a:pt x="21606" y="42166"/>
                  </a:cubicBezTo>
                  <a:cubicBezTo>
                    <a:pt x="25851" y="42166"/>
                    <a:pt x="30155" y="41836"/>
                    <a:pt x="33570" y="41389"/>
                  </a:cubicBezTo>
                  <a:cubicBezTo>
                    <a:pt x="41951" y="40291"/>
                    <a:pt x="43826" y="35054"/>
                    <a:pt x="43049" y="30309"/>
                  </a:cubicBezTo>
                  <a:cubicBezTo>
                    <a:pt x="42443" y="26673"/>
                    <a:pt x="38487" y="23529"/>
                    <a:pt x="34977" y="21917"/>
                  </a:cubicBezTo>
                  <a:cubicBezTo>
                    <a:pt x="32838" y="20945"/>
                    <a:pt x="31981" y="19882"/>
                    <a:pt x="31809" y="18796"/>
                  </a:cubicBezTo>
                  <a:cubicBezTo>
                    <a:pt x="31672" y="17961"/>
                    <a:pt x="32061" y="17184"/>
                    <a:pt x="32312" y="16783"/>
                  </a:cubicBezTo>
                  <a:cubicBezTo>
                    <a:pt x="35137" y="13342"/>
                    <a:pt x="34782" y="10301"/>
                    <a:pt x="34199" y="7236"/>
                  </a:cubicBezTo>
                  <a:cubicBezTo>
                    <a:pt x="33822" y="5281"/>
                    <a:pt x="32713" y="3543"/>
                    <a:pt x="31101" y="2377"/>
                  </a:cubicBezTo>
                  <a:cubicBezTo>
                    <a:pt x="31101" y="2377"/>
                    <a:pt x="29328" y="228"/>
                    <a:pt x="24938" y="22"/>
                  </a:cubicBezTo>
                  <a:cubicBezTo>
                    <a:pt x="24654" y="8"/>
                    <a:pt x="24369" y="1"/>
                    <a:pt x="24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5239225" y="150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312975" y="1656925"/>
              <a:ext cx="234625" cy="202450"/>
            </a:xfrm>
            <a:custGeom>
              <a:avLst/>
              <a:gdLst/>
              <a:ahLst/>
              <a:cxnLst/>
              <a:rect l="l" t="t" r="r" b="b"/>
              <a:pathLst>
                <a:path w="9385" h="8098" extrusionOk="0">
                  <a:moveTo>
                    <a:pt x="8595" y="1"/>
                  </a:moveTo>
                  <a:cubicBezTo>
                    <a:pt x="8383" y="1"/>
                    <a:pt x="8114" y="95"/>
                    <a:pt x="7786" y="303"/>
                  </a:cubicBezTo>
                  <a:cubicBezTo>
                    <a:pt x="6940" y="832"/>
                    <a:pt x="5910" y="1276"/>
                    <a:pt x="4807" y="1276"/>
                  </a:cubicBezTo>
                  <a:cubicBezTo>
                    <a:pt x="3883" y="1276"/>
                    <a:pt x="2908" y="965"/>
                    <a:pt x="1944" y="132"/>
                  </a:cubicBezTo>
                  <a:cubicBezTo>
                    <a:pt x="1944" y="132"/>
                    <a:pt x="1933" y="131"/>
                    <a:pt x="1913" y="131"/>
                  </a:cubicBezTo>
                  <a:cubicBezTo>
                    <a:pt x="1726" y="131"/>
                    <a:pt x="748" y="187"/>
                    <a:pt x="686" y="1355"/>
                  </a:cubicBezTo>
                  <a:cubicBezTo>
                    <a:pt x="629" y="2636"/>
                    <a:pt x="1075" y="3070"/>
                    <a:pt x="629" y="4179"/>
                  </a:cubicBezTo>
                  <a:cubicBezTo>
                    <a:pt x="183" y="5288"/>
                    <a:pt x="229" y="5723"/>
                    <a:pt x="709" y="6020"/>
                  </a:cubicBezTo>
                  <a:cubicBezTo>
                    <a:pt x="709" y="6020"/>
                    <a:pt x="0" y="7426"/>
                    <a:pt x="1098" y="7735"/>
                  </a:cubicBezTo>
                  <a:cubicBezTo>
                    <a:pt x="1256" y="7781"/>
                    <a:pt x="1391" y="7800"/>
                    <a:pt x="1513" y="7800"/>
                  </a:cubicBezTo>
                  <a:cubicBezTo>
                    <a:pt x="2132" y="7800"/>
                    <a:pt x="2399" y="7301"/>
                    <a:pt x="3562" y="7301"/>
                  </a:cubicBezTo>
                  <a:cubicBezTo>
                    <a:pt x="3754" y="7301"/>
                    <a:pt x="3972" y="7314"/>
                    <a:pt x="4219" y="7346"/>
                  </a:cubicBezTo>
                  <a:cubicBezTo>
                    <a:pt x="5847" y="7555"/>
                    <a:pt x="7063" y="8097"/>
                    <a:pt x="7619" y="8097"/>
                  </a:cubicBezTo>
                  <a:cubicBezTo>
                    <a:pt x="7761" y="8097"/>
                    <a:pt x="7861" y="8062"/>
                    <a:pt x="7912" y="7975"/>
                  </a:cubicBezTo>
                  <a:cubicBezTo>
                    <a:pt x="8152" y="7563"/>
                    <a:pt x="7363" y="6146"/>
                    <a:pt x="6151" y="5517"/>
                  </a:cubicBezTo>
                  <a:cubicBezTo>
                    <a:pt x="7249" y="4899"/>
                    <a:pt x="8129" y="3962"/>
                    <a:pt x="8655" y="2819"/>
                  </a:cubicBezTo>
                  <a:cubicBezTo>
                    <a:pt x="9385" y="1296"/>
                    <a:pt x="9384" y="1"/>
                    <a:pt x="8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5235500" y="1600975"/>
              <a:ext cx="72925" cy="98550"/>
            </a:xfrm>
            <a:custGeom>
              <a:avLst/>
              <a:gdLst/>
              <a:ahLst/>
              <a:cxnLst/>
              <a:rect l="l" t="t" r="r" b="b"/>
              <a:pathLst>
                <a:path w="2917" h="3942" extrusionOk="0">
                  <a:moveTo>
                    <a:pt x="1106" y="1"/>
                  </a:moveTo>
                  <a:cubicBezTo>
                    <a:pt x="1041" y="1"/>
                    <a:pt x="978" y="9"/>
                    <a:pt x="915" y="26"/>
                  </a:cubicBezTo>
                  <a:cubicBezTo>
                    <a:pt x="275" y="209"/>
                    <a:pt x="0" y="1226"/>
                    <a:pt x="298" y="2301"/>
                  </a:cubicBezTo>
                  <a:cubicBezTo>
                    <a:pt x="575" y="3254"/>
                    <a:pt x="1219" y="3941"/>
                    <a:pt x="1811" y="3941"/>
                  </a:cubicBezTo>
                  <a:cubicBezTo>
                    <a:pt x="1879" y="3941"/>
                    <a:pt x="1947" y="3932"/>
                    <a:pt x="2013" y="3913"/>
                  </a:cubicBezTo>
                  <a:cubicBezTo>
                    <a:pt x="2642" y="3730"/>
                    <a:pt x="2916" y="2713"/>
                    <a:pt x="2619" y="1649"/>
                  </a:cubicBezTo>
                  <a:cubicBezTo>
                    <a:pt x="2341" y="681"/>
                    <a:pt x="1691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5248925" y="1613225"/>
              <a:ext cx="49775" cy="72025"/>
            </a:xfrm>
            <a:custGeom>
              <a:avLst/>
              <a:gdLst/>
              <a:ahLst/>
              <a:cxnLst/>
              <a:rect l="l" t="t" r="r" b="b"/>
              <a:pathLst>
                <a:path w="1991" h="2881" extrusionOk="0">
                  <a:moveTo>
                    <a:pt x="712" y="1"/>
                  </a:moveTo>
                  <a:cubicBezTo>
                    <a:pt x="673" y="1"/>
                    <a:pt x="634" y="6"/>
                    <a:pt x="595" y="16"/>
                  </a:cubicBezTo>
                  <a:cubicBezTo>
                    <a:pt x="161" y="142"/>
                    <a:pt x="1" y="873"/>
                    <a:pt x="218" y="1662"/>
                  </a:cubicBezTo>
                  <a:cubicBezTo>
                    <a:pt x="425" y="2365"/>
                    <a:pt x="874" y="2881"/>
                    <a:pt x="1271" y="2881"/>
                  </a:cubicBezTo>
                  <a:cubicBezTo>
                    <a:pt x="1313" y="2881"/>
                    <a:pt x="1355" y="2875"/>
                    <a:pt x="1396" y="2863"/>
                  </a:cubicBezTo>
                  <a:cubicBezTo>
                    <a:pt x="1819" y="2737"/>
                    <a:pt x="1990" y="2005"/>
                    <a:pt x="1773" y="1216"/>
                  </a:cubicBezTo>
                  <a:cubicBezTo>
                    <a:pt x="1565" y="509"/>
                    <a:pt x="1111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5256075" y="1623625"/>
              <a:ext cx="14600" cy="12675"/>
            </a:xfrm>
            <a:custGeom>
              <a:avLst/>
              <a:gdLst/>
              <a:ahLst/>
              <a:cxnLst/>
              <a:rect l="l" t="t" r="r" b="b"/>
              <a:pathLst>
                <a:path w="584" h="507" extrusionOk="0">
                  <a:moveTo>
                    <a:pt x="321" y="0"/>
                  </a:moveTo>
                  <a:cubicBezTo>
                    <a:pt x="104" y="12"/>
                    <a:pt x="1" y="286"/>
                    <a:pt x="161" y="435"/>
                  </a:cubicBezTo>
                  <a:cubicBezTo>
                    <a:pt x="211" y="485"/>
                    <a:pt x="271" y="507"/>
                    <a:pt x="330" y="507"/>
                  </a:cubicBezTo>
                  <a:cubicBezTo>
                    <a:pt x="460" y="507"/>
                    <a:pt x="584" y="401"/>
                    <a:pt x="584" y="252"/>
                  </a:cubicBezTo>
                  <a:cubicBezTo>
                    <a:pt x="584" y="114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4922800" y="1181125"/>
              <a:ext cx="383275" cy="331825"/>
            </a:xfrm>
            <a:custGeom>
              <a:avLst/>
              <a:gdLst/>
              <a:ahLst/>
              <a:cxnLst/>
              <a:rect l="l" t="t" r="r" b="b"/>
              <a:pathLst>
                <a:path w="15331" h="13273" extrusionOk="0">
                  <a:moveTo>
                    <a:pt x="8370" y="1"/>
                  </a:moveTo>
                  <a:cubicBezTo>
                    <a:pt x="8370" y="1"/>
                    <a:pt x="7752" y="1647"/>
                    <a:pt x="7192" y="1968"/>
                  </a:cubicBezTo>
                  <a:cubicBezTo>
                    <a:pt x="5911" y="2722"/>
                    <a:pt x="4333" y="3991"/>
                    <a:pt x="3533" y="4883"/>
                  </a:cubicBezTo>
                  <a:cubicBezTo>
                    <a:pt x="1143" y="7547"/>
                    <a:pt x="286" y="11137"/>
                    <a:pt x="286" y="11137"/>
                  </a:cubicBezTo>
                  <a:cubicBezTo>
                    <a:pt x="172" y="11389"/>
                    <a:pt x="80" y="11652"/>
                    <a:pt x="0" y="11915"/>
                  </a:cubicBezTo>
                  <a:lnTo>
                    <a:pt x="835" y="13264"/>
                  </a:lnTo>
                  <a:cubicBezTo>
                    <a:pt x="835" y="13264"/>
                    <a:pt x="1631" y="13272"/>
                    <a:pt x="2849" y="13272"/>
                  </a:cubicBezTo>
                  <a:cubicBezTo>
                    <a:pt x="6833" y="13272"/>
                    <a:pt x="15331" y="13185"/>
                    <a:pt x="15287" y="12441"/>
                  </a:cubicBezTo>
                  <a:cubicBezTo>
                    <a:pt x="15253" y="11949"/>
                    <a:pt x="15173" y="11457"/>
                    <a:pt x="15047" y="10966"/>
                  </a:cubicBezTo>
                  <a:cubicBezTo>
                    <a:pt x="14578" y="6838"/>
                    <a:pt x="10565" y="3031"/>
                    <a:pt x="9856" y="2322"/>
                  </a:cubicBezTo>
                  <a:cubicBezTo>
                    <a:pt x="9147" y="1613"/>
                    <a:pt x="9593" y="195"/>
                    <a:pt x="9593" y="195"/>
                  </a:cubicBezTo>
                  <a:lnTo>
                    <a:pt x="8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4871350" y="1457525"/>
              <a:ext cx="481075" cy="122750"/>
            </a:xfrm>
            <a:custGeom>
              <a:avLst/>
              <a:gdLst/>
              <a:ahLst/>
              <a:cxnLst/>
              <a:rect l="l" t="t" r="r" b="b"/>
              <a:pathLst>
                <a:path w="19243" h="4910" extrusionOk="0">
                  <a:moveTo>
                    <a:pt x="6454" y="1"/>
                  </a:moveTo>
                  <a:cubicBezTo>
                    <a:pt x="6444" y="1"/>
                    <a:pt x="6435" y="1"/>
                    <a:pt x="6426" y="1"/>
                  </a:cubicBezTo>
                  <a:cubicBezTo>
                    <a:pt x="6083" y="24"/>
                    <a:pt x="5785" y="276"/>
                    <a:pt x="5717" y="619"/>
                  </a:cubicBezTo>
                  <a:cubicBezTo>
                    <a:pt x="5583" y="307"/>
                    <a:pt x="5266" y="115"/>
                    <a:pt x="4934" y="115"/>
                  </a:cubicBezTo>
                  <a:cubicBezTo>
                    <a:pt x="4924" y="115"/>
                    <a:pt x="4915" y="115"/>
                    <a:pt x="4905" y="116"/>
                  </a:cubicBezTo>
                  <a:cubicBezTo>
                    <a:pt x="4425" y="116"/>
                    <a:pt x="4276" y="641"/>
                    <a:pt x="4276" y="641"/>
                  </a:cubicBezTo>
                  <a:cubicBezTo>
                    <a:pt x="4276" y="641"/>
                    <a:pt x="4025" y="1"/>
                    <a:pt x="3487" y="1"/>
                  </a:cubicBezTo>
                  <a:cubicBezTo>
                    <a:pt x="2961" y="1"/>
                    <a:pt x="2698" y="584"/>
                    <a:pt x="2698" y="584"/>
                  </a:cubicBezTo>
                  <a:cubicBezTo>
                    <a:pt x="2676" y="256"/>
                    <a:pt x="2403" y="11"/>
                    <a:pt x="2078" y="11"/>
                  </a:cubicBezTo>
                  <a:cubicBezTo>
                    <a:pt x="2064" y="11"/>
                    <a:pt x="2050" y="12"/>
                    <a:pt x="2035" y="13"/>
                  </a:cubicBezTo>
                  <a:cubicBezTo>
                    <a:pt x="1406" y="13"/>
                    <a:pt x="1486" y="847"/>
                    <a:pt x="1486" y="847"/>
                  </a:cubicBezTo>
                  <a:cubicBezTo>
                    <a:pt x="1486" y="847"/>
                    <a:pt x="1189" y="426"/>
                    <a:pt x="856" y="426"/>
                  </a:cubicBezTo>
                  <a:cubicBezTo>
                    <a:pt x="728" y="426"/>
                    <a:pt x="593" y="489"/>
                    <a:pt x="469" y="664"/>
                  </a:cubicBezTo>
                  <a:cubicBezTo>
                    <a:pt x="34" y="1282"/>
                    <a:pt x="777" y="1590"/>
                    <a:pt x="777" y="1590"/>
                  </a:cubicBezTo>
                  <a:cubicBezTo>
                    <a:pt x="750" y="1587"/>
                    <a:pt x="723" y="1585"/>
                    <a:pt x="696" y="1585"/>
                  </a:cubicBezTo>
                  <a:cubicBezTo>
                    <a:pt x="408" y="1585"/>
                    <a:pt x="158" y="1802"/>
                    <a:pt x="137" y="2105"/>
                  </a:cubicBezTo>
                  <a:cubicBezTo>
                    <a:pt x="0" y="2928"/>
                    <a:pt x="972" y="2985"/>
                    <a:pt x="972" y="2985"/>
                  </a:cubicBezTo>
                  <a:cubicBezTo>
                    <a:pt x="457" y="3077"/>
                    <a:pt x="343" y="4060"/>
                    <a:pt x="972" y="4186"/>
                  </a:cubicBezTo>
                  <a:cubicBezTo>
                    <a:pt x="1036" y="4198"/>
                    <a:pt x="1095" y="4203"/>
                    <a:pt x="1149" y="4203"/>
                  </a:cubicBezTo>
                  <a:cubicBezTo>
                    <a:pt x="1610" y="4203"/>
                    <a:pt x="1692" y="3809"/>
                    <a:pt x="1692" y="3809"/>
                  </a:cubicBezTo>
                  <a:cubicBezTo>
                    <a:pt x="1692" y="3809"/>
                    <a:pt x="1726" y="4540"/>
                    <a:pt x="2344" y="4540"/>
                  </a:cubicBezTo>
                  <a:cubicBezTo>
                    <a:pt x="2360" y="4541"/>
                    <a:pt x="2375" y="4542"/>
                    <a:pt x="2390" y="4542"/>
                  </a:cubicBezTo>
                  <a:cubicBezTo>
                    <a:pt x="2724" y="4542"/>
                    <a:pt x="2999" y="4308"/>
                    <a:pt x="3076" y="3992"/>
                  </a:cubicBezTo>
                  <a:cubicBezTo>
                    <a:pt x="3076" y="3992"/>
                    <a:pt x="3156" y="4666"/>
                    <a:pt x="3727" y="4666"/>
                  </a:cubicBezTo>
                  <a:cubicBezTo>
                    <a:pt x="4059" y="4666"/>
                    <a:pt x="4356" y="4449"/>
                    <a:pt x="4471" y="4117"/>
                  </a:cubicBezTo>
                  <a:cubicBezTo>
                    <a:pt x="4471" y="4117"/>
                    <a:pt x="4734" y="4689"/>
                    <a:pt x="5340" y="4689"/>
                  </a:cubicBezTo>
                  <a:cubicBezTo>
                    <a:pt x="5354" y="4690"/>
                    <a:pt x="5369" y="4691"/>
                    <a:pt x="5384" y="4691"/>
                  </a:cubicBezTo>
                  <a:cubicBezTo>
                    <a:pt x="5686" y="4691"/>
                    <a:pt x="5948" y="4468"/>
                    <a:pt x="5991" y="4152"/>
                  </a:cubicBezTo>
                  <a:cubicBezTo>
                    <a:pt x="6057" y="4491"/>
                    <a:pt x="6353" y="4736"/>
                    <a:pt x="6690" y="4736"/>
                  </a:cubicBezTo>
                  <a:cubicBezTo>
                    <a:pt x="6705" y="4736"/>
                    <a:pt x="6719" y="4736"/>
                    <a:pt x="6734" y="4735"/>
                  </a:cubicBezTo>
                  <a:cubicBezTo>
                    <a:pt x="6744" y="4735"/>
                    <a:pt x="6753" y="4735"/>
                    <a:pt x="6762" y="4735"/>
                  </a:cubicBezTo>
                  <a:cubicBezTo>
                    <a:pt x="7245" y="4735"/>
                    <a:pt x="7432" y="4140"/>
                    <a:pt x="7432" y="4140"/>
                  </a:cubicBezTo>
                  <a:cubicBezTo>
                    <a:pt x="7432" y="4140"/>
                    <a:pt x="7432" y="4906"/>
                    <a:pt x="8061" y="4906"/>
                  </a:cubicBezTo>
                  <a:cubicBezTo>
                    <a:pt x="8067" y="4906"/>
                    <a:pt x="8074" y="4907"/>
                    <a:pt x="8081" y="4907"/>
                  </a:cubicBezTo>
                  <a:cubicBezTo>
                    <a:pt x="8415" y="4907"/>
                    <a:pt x="8689" y="4625"/>
                    <a:pt x="8678" y="4289"/>
                  </a:cubicBezTo>
                  <a:lnTo>
                    <a:pt x="8678" y="4289"/>
                  </a:lnTo>
                  <a:cubicBezTo>
                    <a:pt x="8786" y="4665"/>
                    <a:pt x="9125" y="4909"/>
                    <a:pt x="9507" y="4909"/>
                  </a:cubicBezTo>
                  <a:cubicBezTo>
                    <a:pt x="9531" y="4909"/>
                    <a:pt x="9556" y="4908"/>
                    <a:pt x="9581" y="4906"/>
                  </a:cubicBezTo>
                  <a:cubicBezTo>
                    <a:pt x="10027" y="4883"/>
                    <a:pt x="10027" y="4277"/>
                    <a:pt x="10027" y="4277"/>
                  </a:cubicBezTo>
                  <a:cubicBezTo>
                    <a:pt x="10027" y="4277"/>
                    <a:pt x="10050" y="4792"/>
                    <a:pt x="10736" y="4792"/>
                  </a:cubicBezTo>
                  <a:cubicBezTo>
                    <a:pt x="11253" y="4792"/>
                    <a:pt x="11318" y="4453"/>
                    <a:pt x="11317" y="4277"/>
                  </a:cubicBezTo>
                  <a:lnTo>
                    <a:pt x="11317" y="4277"/>
                  </a:lnTo>
                  <a:cubicBezTo>
                    <a:pt x="11344" y="4453"/>
                    <a:pt x="11456" y="4792"/>
                    <a:pt x="11914" y="4792"/>
                  </a:cubicBezTo>
                  <a:cubicBezTo>
                    <a:pt x="11927" y="4793"/>
                    <a:pt x="11940" y="4793"/>
                    <a:pt x="11952" y="4793"/>
                  </a:cubicBezTo>
                  <a:cubicBezTo>
                    <a:pt x="12266" y="4793"/>
                    <a:pt x="12519" y="4527"/>
                    <a:pt x="12486" y="4209"/>
                  </a:cubicBezTo>
                  <a:lnTo>
                    <a:pt x="12486" y="4209"/>
                  </a:lnTo>
                  <a:cubicBezTo>
                    <a:pt x="12486" y="4210"/>
                    <a:pt x="12564" y="4805"/>
                    <a:pt x="13108" y="4805"/>
                  </a:cubicBezTo>
                  <a:cubicBezTo>
                    <a:pt x="13153" y="4805"/>
                    <a:pt x="13201" y="4801"/>
                    <a:pt x="13252" y="4792"/>
                  </a:cubicBezTo>
                  <a:cubicBezTo>
                    <a:pt x="13732" y="4712"/>
                    <a:pt x="13652" y="4152"/>
                    <a:pt x="13652" y="4152"/>
                  </a:cubicBezTo>
                  <a:lnTo>
                    <a:pt x="13652" y="4152"/>
                  </a:lnTo>
                  <a:cubicBezTo>
                    <a:pt x="13652" y="4152"/>
                    <a:pt x="13766" y="4792"/>
                    <a:pt x="14349" y="4792"/>
                  </a:cubicBezTo>
                  <a:cubicBezTo>
                    <a:pt x="14932" y="4792"/>
                    <a:pt x="14921" y="4118"/>
                    <a:pt x="14921" y="4117"/>
                  </a:cubicBezTo>
                  <a:lnTo>
                    <a:pt x="14921" y="4117"/>
                  </a:lnTo>
                  <a:cubicBezTo>
                    <a:pt x="14921" y="4118"/>
                    <a:pt x="15049" y="4703"/>
                    <a:pt x="15571" y="4703"/>
                  </a:cubicBezTo>
                  <a:cubicBezTo>
                    <a:pt x="15590" y="4703"/>
                    <a:pt x="15610" y="4702"/>
                    <a:pt x="15630" y="4700"/>
                  </a:cubicBezTo>
                  <a:cubicBezTo>
                    <a:pt x="15984" y="4666"/>
                    <a:pt x="16133" y="4106"/>
                    <a:pt x="16133" y="4106"/>
                  </a:cubicBezTo>
                  <a:cubicBezTo>
                    <a:pt x="16133" y="4106"/>
                    <a:pt x="16407" y="4609"/>
                    <a:pt x="16853" y="4620"/>
                  </a:cubicBezTo>
                  <a:cubicBezTo>
                    <a:pt x="16861" y="4621"/>
                    <a:pt x="16869" y="4621"/>
                    <a:pt x="16876" y="4621"/>
                  </a:cubicBezTo>
                  <a:cubicBezTo>
                    <a:pt x="17317" y="4621"/>
                    <a:pt x="17494" y="3980"/>
                    <a:pt x="17494" y="3980"/>
                  </a:cubicBezTo>
                  <a:cubicBezTo>
                    <a:pt x="17494" y="3980"/>
                    <a:pt x="17657" y="4381"/>
                    <a:pt x="18002" y="4381"/>
                  </a:cubicBezTo>
                  <a:cubicBezTo>
                    <a:pt x="18085" y="4381"/>
                    <a:pt x="18178" y="4358"/>
                    <a:pt x="18282" y="4300"/>
                  </a:cubicBezTo>
                  <a:cubicBezTo>
                    <a:pt x="18591" y="4129"/>
                    <a:pt x="18465" y="3626"/>
                    <a:pt x="18465" y="3626"/>
                  </a:cubicBezTo>
                  <a:lnTo>
                    <a:pt x="18465" y="3626"/>
                  </a:lnTo>
                  <a:cubicBezTo>
                    <a:pt x="18465" y="3626"/>
                    <a:pt x="18531" y="3640"/>
                    <a:pt x="18621" y="3640"/>
                  </a:cubicBezTo>
                  <a:cubicBezTo>
                    <a:pt x="18796" y="3640"/>
                    <a:pt x="19064" y="3585"/>
                    <a:pt x="19117" y="3260"/>
                  </a:cubicBezTo>
                  <a:cubicBezTo>
                    <a:pt x="19243" y="2448"/>
                    <a:pt x="18591" y="2311"/>
                    <a:pt x="18591" y="2311"/>
                  </a:cubicBezTo>
                  <a:cubicBezTo>
                    <a:pt x="18968" y="2094"/>
                    <a:pt x="19026" y="1225"/>
                    <a:pt x="18454" y="1053"/>
                  </a:cubicBezTo>
                  <a:cubicBezTo>
                    <a:pt x="18350" y="1033"/>
                    <a:pt x="18245" y="1023"/>
                    <a:pt x="18140" y="1023"/>
                  </a:cubicBezTo>
                  <a:cubicBezTo>
                    <a:pt x="17944" y="1023"/>
                    <a:pt x="17748" y="1059"/>
                    <a:pt x="17562" y="1133"/>
                  </a:cubicBezTo>
                  <a:cubicBezTo>
                    <a:pt x="17562" y="1133"/>
                    <a:pt x="17539" y="481"/>
                    <a:pt x="17048" y="424"/>
                  </a:cubicBezTo>
                  <a:cubicBezTo>
                    <a:pt x="16997" y="420"/>
                    <a:pt x="16950" y="418"/>
                    <a:pt x="16906" y="418"/>
                  </a:cubicBezTo>
                  <a:cubicBezTo>
                    <a:pt x="16254" y="418"/>
                    <a:pt x="16224" y="859"/>
                    <a:pt x="16224" y="859"/>
                  </a:cubicBezTo>
                  <a:cubicBezTo>
                    <a:pt x="16224" y="859"/>
                    <a:pt x="16179" y="310"/>
                    <a:pt x="15435" y="310"/>
                  </a:cubicBezTo>
                  <a:cubicBezTo>
                    <a:pt x="15413" y="308"/>
                    <a:pt x="15390" y="307"/>
                    <a:pt x="15368" y="307"/>
                  </a:cubicBezTo>
                  <a:cubicBezTo>
                    <a:pt x="14996" y="307"/>
                    <a:pt x="14677" y="573"/>
                    <a:pt x="14612" y="950"/>
                  </a:cubicBezTo>
                  <a:cubicBezTo>
                    <a:pt x="14612" y="950"/>
                    <a:pt x="14528" y="341"/>
                    <a:pt x="13987" y="341"/>
                  </a:cubicBezTo>
                  <a:cubicBezTo>
                    <a:pt x="13964" y="341"/>
                    <a:pt x="13940" y="342"/>
                    <a:pt x="13915" y="344"/>
                  </a:cubicBezTo>
                  <a:cubicBezTo>
                    <a:pt x="13435" y="390"/>
                    <a:pt x="13240" y="904"/>
                    <a:pt x="13240" y="904"/>
                  </a:cubicBezTo>
                  <a:cubicBezTo>
                    <a:pt x="13240" y="904"/>
                    <a:pt x="13080" y="390"/>
                    <a:pt x="12634" y="390"/>
                  </a:cubicBezTo>
                  <a:cubicBezTo>
                    <a:pt x="12303" y="390"/>
                    <a:pt x="12005" y="584"/>
                    <a:pt x="11880" y="882"/>
                  </a:cubicBezTo>
                  <a:cubicBezTo>
                    <a:pt x="11788" y="539"/>
                    <a:pt x="11525" y="287"/>
                    <a:pt x="11182" y="207"/>
                  </a:cubicBezTo>
                  <a:cubicBezTo>
                    <a:pt x="11119" y="190"/>
                    <a:pt x="11058" y="183"/>
                    <a:pt x="10999" y="183"/>
                  </a:cubicBezTo>
                  <a:cubicBezTo>
                    <a:pt x="10497" y="183"/>
                    <a:pt x="10176" y="733"/>
                    <a:pt x="10176" y="733"/>
                  </a:cubicBezTo>
                  <a:cubicBezTo>
                    <a:pt x="10096" y="459"/>
                    <a:pt x="9867" y="241"/>
                    <a:pt x="9581" y="184"/>
                  </a:cubicBezTo>
                  <a:cubicBezTo>
                    <a:pt x="9514" y="164"/>
                    <a:pt x="9449" y="155"/>
                    <a:pt x="9389" y="155"/>
                  </a:cubicBezTo>
                  <a:cubicBezTo>
                    <a:pt x="8928" y="155"/>
                    <a:pt x="8678" y="664"/>
                    <a:pt x="8678" y="664"/>
                  </a:cubicBezTo>
                  <a:cubicBezTo>
                    <a:pt x="8678" y="664"/>
                    <a:pt x="8461" y="93"/>
                    <a:pt x="7912" y="93"/>
                  </a:cubicBezTo>
                  <a:cubicBezTo>
                    <a:pt x="7581" y="93"/>
                    <a:pt x="7295" y="310"/>
                    <a:pt x="7192" y="619"/>
                  </a:cubicBezTo>
                  <a:cubicBezTo>
                    <a:pt x="7192" y="619"/>
                    <a:pt x="6971" y="1"/>
                    <a:pt x="6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 rot="-4779926">
              <a:off x="5069302" y="1102412"/>
              <a:ext cx="133228" cy="127503"/>
            </a:xfrm>
            <a:custGeom>
              <a:avLst/>
              <a:gdLst/>
              <a:ahLst/>
              <a:cxnLst/>
              <a:rect l="l" t="t" r="r" b="b"/>
              <a:pathLst>
                <a:path w="5329" h="5100" extrusionOk="0">
                  <a:moveTo>
                    <a:pt x="3042" y="0"/>
                  </a:moveTo>
                  <a:cubicBezTo>
                    <a:pt x="2672" y="237"/>
                    <a:pt x="2228" y="371"/>
                    <a:pt x="1785" y="371"/>
                  </a:cubicBezTo>
                  <a:cubicBezTo>
                    <a:pt x="1735" y="371"/>
                    <a:pt x="1685" y="370"/>
                    <a:pt x="1635" y="366"/>
                  </a:cubicBezTo>
                  <a:lnTo>
                    <a:pt x="1635" y="366"/>
                  </a:lnTo>
                  <a:cubicBezTo>
                    <a:pt x="1635" y="400"/>
                    <a:pt x="1635" y="446"/>
                    <a:pt x="1647" y="480"/>
                  </a:cubicBezTo>
                  <a:cubicBezTo>
                    <a:pt x="1550" y="400"/>
                    <a:pt x="1438" y="364"/>
                    <a:pt x="1330" y="364"/>
                  </a:cubicBezTo>
                  <a:cubicBezTo>
                    <a:pt x="1069" y="364"/>
                    <a:pt x="824" y="574"/>
                    <a:pt x="824" y="881"/>
                  </a:cubicBezTo>
                  <a:cubicBezTo>
                    <a:pt x="824" y="926"/>
                    <a:pt x="835" y="972"/>
                    <a:pt x="846" y="1018"/>
                  </a:cubicBezTo>
                  <a:lnTo>
                    <a:pt x="824" y="1018"/>
                  </a:lnTo>
                  <a:cubicBezTo>
                    <a:pt x="343" y="1018"/>
                    <a:pt x="126" y="1612"/>
                    <a:pt x="492" y="1921"/>
                  </a:cubicBezTo>
                  <a:cubicBezTo>
                    <a:pt x="218" y="1932"/>
                    <a:pt x="12" y="2150"/>
                    <a:pt x="12" y="2424"/>
                  </a:cubicBezTo>
                  <a:cubicBezTo>
                    <a:pt x="0" y="2710"/>
                    <a:pt x="218" y="2939"/>
                    <a:pt x="503" y="2950"/>
                  </a:cubicBezTo>
                  <a:cubicBezTo>
                    <a:pt x="126" y="3247"/>
                    <a:pt x="343" y="3853"/>
                    <a:pt x="824" y="3853"/>
                  </a:cubicBezTo>
                  <a:cubicBezTo>
                    <a:pt x="846" y="3853"/>
                    <a:pt x="869" y="3853"/>
                    <a:pt x="881" y="3842"/>
                  </a:cubicBezTo>
                  <a:lnTo>
                    <a:pt x="881" y="3842"/>
                  </a:lnTo>
                  <a:cubicBezTo>
                    <a:pt x="698" y="4185"/>
                    <a:pt x="949" y="4597"/>
                    <a:pt x="1338" y="4597"/>
                  </a:cubicBezTo>
                  <a:cubicBezTo>
                    <a:pt x="1441" y="4597"/>
                    <a:pt x="1544" y="4562"/>
                    <a:pt x="1635" y="4494"/>
                  </a:cubicBezTo>
                  <a:lnTo>
                    <a:pt x="1647" y="4494"/>
                  </a:lnTo>
                  <a:cubicBezTo>
                    <a:pt x="1578" y="4802"/>
                    <a:pt x="1830" y="5100"/>
                    <a:pt x="2150" y="5100"/>
                  </a:cubicBezTo>
                  <a:cubicBezTo>
                    <a:pt x="2499" y="4790"/>
                    <a:pt x="2945" y="4620"/>
                    <a:pt x="3402" y="4620"/>
                  </a:cubicBezTo>
                  <a:cubicBezTo>
                    <a:pt x="3469" y="4620"/>
                    <a:pt x="3535" y="4624"/>
                    <a:pt x="3602" y="4631"/>
                  </a:cubicBezTo>
                  <a:cubicBezTo>
                    <a:pt x="3602" y="4608"/>
                    <a:pt x="3602" y="4574"/>
                    <a:pt x="3602" y="4551"/>
                  </a:cubicBezTo>
                  <a:cubicBezTo>
                    <a:pt x="3702" y="4643"/>
                    <a:pt x="3821" y="4685"/>
                    <a:pt x="3939" y="4685"/>
                  </a:cubicBezTo>
                  <a:cubicBezTo>
                    <a:pt x="4200" y="4685"/>
                    <a:pt x="4452" y="4481"/>
                    <a:pt x="4460" y="4173"/>
                  </a:cubicBezTo>
                  <a:cubicBezTo>
                    <a:pt x="4460" y="4105"/>
                    <a:pt x="4437" y="4025"/>
                    <a:pt x="4402" y="3956"/>
                  </a:cubicBezTo>
                  <a:lnTo>
                    <a:pt x="4460" y="3956"/>
                  </a:lnTo>
                  <a:cubicBezTo>
                    <a:pt x="4734" y="3956"/>
                    <a:pt x="4963" y="3728"/>
                    <a:pt x="4963" y="3453"/>
                  </a:cubicBezTo>
                  <a:cubicBezTo>
                    <a:pt x="4963" y="3293"/>
                    <a:pt x="4894" y="3156"/>
                    <a:pt x="4780" y="3053"/>
                  </a:cubicBezTo>
                  <a:cubicBezTo>
                    <a:pt x="5328" y="2927"/>
                    <a:pt x="5294" y="2127"/>
                    <a:pt x="4723" y="2058"/>
                  </a:cubicBezTo>
                  <a:cubicBezTo>
                    <a:pt x="5182" y="1772"/>
                    <a:pt x="4940" y="1113"/>
                    <a:pt x="4476" y="1113"/>
                  </a:cubicBezTo>
                  <a:cubicBezTo>
                    <a:pt x="4420" y="1113"/>
                    <a:pt x="4361" y="1123"/>
                    <a:pt x="4299" y="1144"/>
                  </a:cubicBezTo>
                  <a:cubicBezTo>
                    <a:pt x="4684" y="768"/>
                    <a:pt x="4328" y="258"/>
                    <a:pt x="3932" y="258"/>
                  </a:cubicBezTo>
                  <a:cubicBezTo>
                    <a:pt x="3799" y="258"/>
                    <a:pt x="3660" y="316"/>
                    <a:pt x="3545" y="458"/>
                  </a:cubicBezTo>
                  <a:cubicBezTo>
                    <a:pt x="3522" y="195"/>
                    <a:pt x="3305" y="0"/>
                    <a:pt x="3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4714975" y="2126350"/>
              <a:ext cx="602875" cy="339650"/>
            </a:xfrm>
            <a:custGeom>
              <a:avLst/>
              <a:gdLst/>
              <a:ahLst/>
              <a:cxnLst/>
              <a:rect l="l" t="t" r="r" b="b"/>
              <a:pathLst>
                <a:path w="24115" h="13586" extrusionOk="0">
                  <a:moveTo>
                    <a:pt x="17369" y="0"/>
                  </a:moveTo>
                  <a:cubicBezTo>
                    <a:pt x="16231" y="0"/>
                    <a:pt x="15081" y="286"/>
                    <a:pt x="14076" y="833"/>
                  </a:cubicBezTo>
                  <a:cubicBezTo>
                    <a:pt x="11718" y="2125"/>
                    <a:pt x="8411" y="2261"/>
                    <a:pt x="7127" y="2261"/>
                  </a:cubicBezTo>
                  <a:cubicBezTo>
                    <a:pt x="6785" y="2261"/>
                    <a:pt x="6587" y="2251"/>
                    <a:pt x="6587" y="2251"/>
                  </a:cubicBezTo>
                  <a:cubicBezTo>
                    <a:pt x="6587" y="2251"/>
                    <a:pt x="5112" y="2159"/>
                    <a:pt x="2733" y="1816"/>
                  </a:cubicBezTo>
                  <a:cubicBezTo>
                    <a:pt x="2635" y="1802"/>
                    <a:pt x="2545" y="1794"/>
                    <a:pt x="2462" y="1794"/>
                  </a:cubicBezTo>
                  <a:cubicBezTo>
                    <a:pt x="1155" y="1794"/>
                    <a:pt x="1762" y="3554"/>
                    <a:pt x="1762" y="3554"/>
                  </a:cubicBezTo>
                  <a:cubicBezTo>
                    <a:pt x="1762" y="3554"/>
                    <a:pt x="1" y="3600"/>
                    <a:pt x="207" y="5144"/>
                  </a:cubicBezTo>
                  <a:cubicBezTo>
                    <a:pt x="412" y="6687"/>
                    <a:pt x="1910" y="8002"/>
                    <a:pt x="1910" y="8002"/>
                  </a:cubicBezTo>
                  <a:cubicBezTo>
                    <a:pt x="1910" y="8002"/>
                    <a:pt x="1098" y="8425"/>
                    <a:pt x="1499" y="9568"/>
                  </a:cubicBezTo>
                  <a:cubicBezTo>
                    <a:pt x="1883" y="10655"/>
                    <a:pt x="3658" y="13586"/>
                    <a:pt x="12115" y="13586"/>
                  </a:cubicBezTo>
                  <a:cubicBezTo>
                    <a:pt x="12467" y="13586"/>
                    <a:pt x="12831" y="13581"/>
                    <a:pt x="13207" y="13570"/>
                  </a:cubicBezTo>
                  <a:cubicBezTo>
                    <a:pt x="22845" y="13284"/>
                    <a:pt x="24114" y="7167"/>
                    <a:pt x="22719" y="3520"/>
                  </a:cubicBezTo>
                  <a:cubicBezTo>
                    <a:pt x="21794" y="1109"/>
                    <a:pt x="19607" y="0"/>
                    <a:pt x="17369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4714975" y="2050088"/>
              <a:ext cx="602875" cy="339650"/>
            </a:xfrm>
            <a:custGeom>
              <a:avLst/>
              <a:gdLst/>
              <a:ahLst/>
              <a:cxnLst/>
              <a:rect l="l" t="t" r="r" b="b"/>
              <a:pathLst>
                <a:path w="24115" h="13586" extrusionOk="0">
                  <a:moveTo>
                    <a:pt x="17369" y="0"/>
                  </a:moveTo>
                  <a:cubicBezTo>
                    <a:pt x="16231" y="0"/>
                    <a:pt x="15081" y="286"/>
                    <a:pt x="14076" y="833"/>
                  </a:cubicBezTo>
                  <a:cubicBezTo>
                    <a:pt x="11718" y="2125"/>
                    <a:pt x="8411" y="2261"/>
                    <a:pt x="7127" y="2261"/>
                  </a:cubicBezTo>
                  <a:cubicBezTo>
                    <a:pt x="6785" y="2261"/>
                    <a:pt x="6587" y="2251"/>
                    <a:pt x="6587" y="2251"/>
                  </a:cubicBezTo>
                  <a:cubicBezTo>
                    <a:pt x="6587" y="2251"/>
                    <a:pt x="5112" y="2159"/>
                    <a:pt x="2733" y="1816"/>
                  </a:cubicBezTo>
                  <a:cubicBezTo>
                    <a:pt x="2635" y="1802"/>
                    <a:pt x="2545" y="1794"/>
                    <a:pt x="2462" y="1794"/>
                  </a:cubicBezTo>
                  <a:cubicBezTo>
                    <a:pt x="1155" y="1794"/>
                    <a:pt x="1762" y="3554"/>
                    <a:pt x="1762" y="3554"/>
                  </a:cubicBezTo>
                  <a:cubicBezTo>
                    <a:pt x="1762" y="3554"/>
                    <a:pt x="1" y="3600"/>
                    <a:pt x="207" y="5144"/>
                  </a:cubicBezTo>
                  <a:cubicBezTo>
                    <a:pt x="412" y="6687"/>
                    <a:pt x="1910" y="8002"/>
                    <a:pt x="1910" y="8002"/>
                  </a:cubicBezTo>
                  <a:cubicBezTo>
                    <a:pt x="1910" y="8002"/>
                    <a:pt x="1098" y="8425"/>
                    <a:pt x="1499" y="9568"/>
                  </a:cubicBezTo>
                  <a:cubicBezTo>
                    <a:pt x="1883" y="10655"/>
                    <a:pt x="3658" y="13586"/>
                    <a:pt x="12115" y="13586"/>
                  </a:cubicBezTo>
                  <a:cubicBezTo>
                    <a:pt x="12467" y="13586"/>
                    <a:pt x="12831" y="13581"/>
                    <a:pt x="13207" y="13570"/>
                  </a:cubicBezTo>
                  <a:cubicBezTo>
                    <a:pt x="22845" y="13284"/>
                    <a:pt x="24114" y="7167"/>
                    <a:pt x="22719" y="3520"/>
                  </a:cubicBezTo>
                  <a:cubicBezTo>
                    <a:pt x="21794" y="1109"/>
                    <a:pt x="19607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5315400" y="1656925"/>
              <a:ext cx="234625" cy="202450"/>
            </a:xfrm>
            <a:custGeom>
              <a:avLst/>
              <a:gdLst/>
              <a:ahLst/>
              <a:cxnLst/>
              <a:rect l="l" t="t" r="r" b="b"/>
              <a:pathLst>
                <a:path w="9385" h="8098" extrusionOk="0">
                  <a:moveTo>
                    <a:pt x="8595" y="1"/>
                  </a:moveTo>
                  <a:cubicBezTo>
                    <a:pt x="8383" y="1"/>
                    <a:pt x="8114" y="95"/>
                    <a:pt x="7786" y="303"/>
                  </a:cubicBezTo>
                  <a:cubicBezTo>
                    <a:pt x="6940" y="832"/>
                    <a:pt x="5910" y="1276"/>
                    <a:pt x="4807" y="1276"/>
                  </a:cubicBezTo>
                  <a:cubicBezTo>
                    <a:pt x="3883" y="1276"/>
                    <a:pt x="2908" y="965"/>
                    <a:pt x="1944" y="132"/>
                  </a:cubicBezTo>
                  <a:cubicBezTo>
                    <a:pt x="1944" y="132"/>
                    <a:pt x="1933" y="131"/>
                    <a:pt x="1913" y="131"/>
                  </a:cubicBezTo>
                  <a:cubicBezTo>
                    <a:pt x="1726" y="131"/>
                    <a:pt x="748" y="187"/>
                    <a:pt x="686" y="1355"/>
                  </a:cubicBezTo>
                  <a:cubicBezTo>
                    <a:pt x="629" y="2636"/>
                    <a:pt x="1075" y="3070"/>
                    <a:pt x="629" y="4179"/>
                  </a:cubicBezTo>
                  <a:cubicBezTo>
                    <a:pt x="183" y="5288"/>
                    <a:pt x="229" y="5723"/>
                    <a:pt x="709" y="6020"/>
                  </a:cubicBezTo>
                  <a:cubicBezTo>
                    <a:pt x="709" y="6020"/>
                    <a:pt x="0" y="7426"/>
                    <a:pt x="1098" y="7735"/>
                  </a:cubicBezTo>
                  <a:cubicBezTo>
                    <a:pt x="1256" y="7781"/>
                    <a:pt x="1391" y="7800"/>
                    <a:pt x="1513" y="7800"/>
                  </a:cubicBezTo>
                  <a:cubicBezTo>
                    <a:pt x="2132" y="7800"/>
                    <a:pt x="2399" y="7301"/>
                    <a:pt x="3562" y="7301"/>
                  </a:cubicBezTo>
                  <a:cubicBezTo>
                    <a:pt x="3754" y="7301"/>
                    <a:pt x="3972" y="7314"/>
                    <a:pt x="4219" y="7346"/>
                  </a:cubicBezTo>
                  <a:cubicBezTo>
                    <a:pt x="5847" y="7555"/>
                    <a:pt x="7063" y="8097"/>
                    <a:pt x="7619" y="8097"/>
                  </a:cubicBezTo>
                  <a:cubicBezTo>
                    <a:pt x="7761" y="8097"/>
                    <a:pt x="7861" y="8062"/>
                    <a:pt x="7912" y="7975"/>
                  </a:cubicBezTo>
                  <a:cubicBezTo>
                    <a:pt x="8152" y="7563"/>
                    <a:pt x="7363" y="6146"/>
                    <a:pt x="6151" y="5517"/>
                  </a:cubicBezTo>
                  <a:cubicBezTo>
                    <a:pt x="7249" y="4899"/>
                    <a:pt x="8129" y="3962"/>
                    <a:pt x="8655" y="2819"/>
                  </a:cubicBezTo>
                  <a:cubicBezTo>
                    <a:pt x="9385" y="1296"/>
                    <a:pt x="9384" y="1"/>
                    <a:pt x="8595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5317825" y="1656925"/>
              <a:ext cx="229775" cy="156150"/>
            </a:xfrm>
            <a:custGeom>
              <a:avLst/>
              <a:gdLst/>
              <a:ahLst/>
              <a:cxnLst/>
              <a:rect l="l" t="t" r="r" b="b"/>
              <a:pathLst>
                <a:path w="9191" h="6246" extrusionOk="0">
                  <a:moveTo>
                    <a:pt x="8401" y="1"/>
                  </a:moveTo>
                  <a:cubicBezTo>
                    <a:pt x="8189" y="1"/>
                    <a:pt x="7920" y="95"/>
                    <a:pt x="7592" y="303"/>
                  </a:cubicBezTo>
                  <a:cubicBezTo>
                    <a:pt x="6746" y="832"/>
                    <a:pt x="5720" y="1276"/>
                    <a:pt x="4618" y="1276"/>
                  </a:cubicBezTo>
                  <a:cubicBezTo>
                    <a:pt x="3695" y="1276"/>
                    <a:pt x="2719" y="965"/>
                    <a:pt x="1750" y="132"/>
                  </a:cubicBezTo>
                  <a:cubicBezTo>
                    <a:pt x="1750" y="132"/>
                    <a:pt x="1739" y="131"/>
                    <a:pt x="1719" y="131"/>
                  </a:cubicBezTo>
                  <a:cubicBezTo>
                    <a:pt x="1532" y="131"/>
                    <a:pt x="554" y="187"/>
                    <a:pt x="492" y="1355"/>
                  </a:cubicBezTo>
                  <a:cubicBezTo>
                    <a:pt x="435" y="2636"/>
                    <a:pt x="881" y="3070"/>
                    <a:pt x="435" y="4179"/>
                  </a:cubicBezTo>
                  <a:cubicBezTo>
                    <a:pt x="0" y="5288"/>
                    <a:pt x="46" y="5723"/>
                    <a:pt x="526" y="6020"/>
                  </a:cubicBezTo>
                  <a:lnTo>
                    <a:pt x="526" y="6031"/>
                  </a:lnTo>
                  <a:cubicBezTo>
                    <a:pt x="794" y="6149"/>
                    <a:pt x="1235" y="6246"/>
                    <a:pt x="1963" y="6246"/>
                  </a:cubicBezTo>
                  <a:cubicBezTo>
                    <a:pt x="2291" y="6246"/>
                    <a:pt x="2678" y="6226"/>
                    <a:pt x="3133" y="6180"/>
                  </a:cubicBezTo>
                  <a:cubicBezTo>
                    <a:pt x="4597" y="6031"/>
                    <a:pt x="5523" y="5723"/>
                    <a:pt x="6060" y="5460"/>
                  </a:cubicBezTo>
                  <a:cubicBezTo>
                    <a:pt x="7101" y="4842"/>
                    <a:pt x="7947" y="3916"/>
                    <a:pt x="8461" y="2819"/>
                  </a:cubicBezTo>
                  <a:cubicBezTo>
                    <a:pt x="9191" y="1296"/>
                    <a:pt x="9190" y="1"/>
                    <a:pt x="8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5068300" y="1159000"/>
              <a:ext cx="26700" cy="2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5073000" y="1135950"/>
              <a:ext cx="26700" cy="2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5170700" y="1172875"/>
              <a:ext cx="26700" cy="2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5176275" y="1152813"/>
              <a:ext cx="26700" cy="2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39" name="Google Shape;1439;p44"/>
          <p:cNvGrpSpPr/>
          <p:nvPr/>
        </p:nvGrpSpPr>
        <p:grpSpPr>
          <a:xfrm>
            <a:off x="4955016" y="972300"/>
            <a:ext cx="1096225" cy="1315950"/>
            <a:chOff x="6687200" y="1100175"/>
            <a:chExt cx="1096225" cy="1315950"/>
          </a:xfrm>
        </p:grpSpPr>
        <p:sp>
          <p:nvSpPr>
            <p:cNvPr id="1440" name="Google Shape;1440;p44"/>
            <p:cNvSpPr/>
            <p:nvPr/>
          </p:nvSpPr>
          <p:spPr>
            <a:xfrm>
              <a:off x="6687200" y="1100175"/>
              <a:ext cx="1096225" cy="1315950"/>
            </a:xfrm>
            <a:custGeom>
              <a:avLst/>
              <a:gdLst/>
              <a:ahLst/>
              <a:cxnLst/>
              <a:rect l="l" t="t" r="r" b="b"/>
              <a:pathLst>
                <a:path w="43849" h="52638" extrusionOk="0">
                  <a:moveTo>
                    <a:pt x="22136" y="3830"/>
                  </a:moveTo>
                  <a:lnTo>
                    <a:pt x="22136" y="3830"/>
                  </a:lnTo>
                  <a:cubicBezTo>
                    <a:pt x="22136" y="3830"/>
                    <a:pt x="22136" y="3830"/>
                    <a:pt x="22136" y="3830"/>
                  </a:cubicBezTo>
                  <a:lnTo>
                    <a:pt x="22136" y="3830"/>
                  </a:lnTo>
                  <a:close/>
                  <a:moveTo>
                    <a:pt x="21873" y="9250"/>
                  </a:moveTo>
                  <a:lnTo>
                    <a:pt x="21850" y="9284"/>
                  </a:lnTo>
                  <a:lnTo>
                    <a:pt x="21793" y="9284"/>
                  </a:lnTo>
                  <a:lnTo>
                    <a:pt x="21873" y="9250"/>
                  </a:lnTo>
                  <a:close/>
                  <a:moveTo>
                    <a:pt x="24629" y="0"/>
                  </a:moveTo>
                  <a:lnTo>
                    <a:pt x="22136" y="3830"/>
                  </a:lnTo>
                  <a:lnTo>
                    <a:pt x="22136" y="3830"/>
                  </a:lnTo>
                  <a:cubicBezTo>
                    <a:pt x="22136" y="3830"/>
                    <a:pt x="22137" y="3830"/>
                    <a:pt x="22137" y="3830"/>
                  </a:cubicBezTo>
                  <a:cubicBezTo>
                    <a:pt x="22160" y="3830"/>
                    <a:pt x="22800" y="4975"/>
                    <a:pt x="22845" y="5099"/>
                  </a:cubicBezTo>
                  <a:cubicBezTo>
                    <a:pt x="23005" y="5603"/>
                    <a:pt x="23074" y="6128"/>
                    <a:pt x="23028" y="6654"/>
                  </a:cubicBezTo>
                  <a:cubicBezTo>
                    <a:pt x="23017" y="6940"/>
                    <a:pt x="22959" y="7215"/>
                    <a:pt x="22868" y="7489"/>
                  </a:cubicBezTo>
                  <a:cubicBezTo>
                    <a:pt x="22662" y="7661"/>
                    <a:pt x="22411" y="7752"/>
                    <a:pt x="22148" y="7775"/>
                  </a:cubicBezTo>
                  <a:cubicBezTo>
                    <a:pt x="22010" y="7775"/>
                    <a:pt x="21873" y="7752"/>
                    <a:pt x="21747" y="7706"/>
                  </a:cubicBezTo>
                  <a:cubicBezTo>
                    <a:pt x="21679" y="7683"/>
                    <a:pt x="21610" y="7649"/>
                    <a:pt x="21553" y="7615"/>
                  </a:cubicBezTo>
                  <a:cubicBezTo>
                    <a:pt x="21061" y="7318"/>
                    <a:pt x="20696" y="6860"/>
                    <a:pt x="20490" y="6334"/>
                  </a:cubicBezTo>
                  <a:cubicBezTo>
                    <a:pt x="20341" y="5980"/>
                    <a:pt x="20684" y="4642"/>
                    <a:pt x="20513" y="4459"/>
                  </a:cubicBezTo>
                  <a:cubicBezTo>
                    <a:pt x="19598" y="3464"/>
                    <a:pt x="18752" y="2401"/>
                    <a:pt x="17986" y="1281"/>
                  </a:cubicBezTo>
                  <a:cubicBezTo>
                    <a:pt x="17837" y="2298"/>
                    <a:pt x="17688" y="3327"/>
                    <a:pt x="17528" y="4345"/>
                  </a:cubicBezTo>
                  <a:cubicBezTo>
                    <a:pt x="17357" y="4162"/>
                    <a:pt x="17174" y="3967"/>
                    <a:pt x="17014" y="3762"/>
                  </a:cubicBezTo>
                  <a:lnTo>
                    <a:pt x="16122" y="6666"/>
                  </a:lnTo>
                  <a:cubicBezTo>
                    <a:pt x="16088" y="6780"/>
                    <a:pt x="16762" y="7157"/>
                    <a:pt x="16865" y="7283"/>
                  </a:cubicBezTo>
                  <a:cubicBezTo>
                    <a:pt x="17048" y="7558"/>
                    <a:pt x="17140" y="7878"/>
                    <a:pt x="17128" y="8209"/>
                  </a:cubicBezTo>
                  <a:cubicBezTo>
                    <a:pt x="16739" y="7992"/>
                    <a:pt x="16396" y="7695"/>
                    <a:pt x="16133" y="7340"/>
                  </a:cubicBezTo>
                  <a:cubicBezTo>
                    <a:pt x="15905" y="6746"/>
                    <a:pt x="15802" y="6106"/>
                    <a:pt x="15848" y="5465"/>
                  </a:cubicBezTo>
                  <a:cubicBezTo>
                    <a:pt x="15859" y="5294"/>
                    <a:pt x="14636" y="4413"/>
                    <a:pt x="14464" y="4253"/>
                  </a:cubicBezTo>
                  <a:cubicBezTo>
                    <a:pt x="13973" y="3785"/>
                    <a:pt x="13515" y="3213"/>
                    <a:pt x="12989" y="2801"/>
                  </a:cubicBezTo>
                  <a:lnTo>
                    <a:pt x="12989" y="2801"/>
                  </a:lnTo>
                  <a:cubicBezTo>
                    <a:pt x="12600" y="3259"/>
                    <a:pt x="14064" y="6026"/>
                    <a:pt x="14327" y="6632"/>
                  </a:cubicBezTo>
                  <a:cubicBezTo>
                    <a:pt x="14636" y="7386"/>
                    <a:pt x="14967" y="8129"/>
                    <a:pt x="15310" y="8873"/>
                  </a:cubicBezTo>
                  <a:cubicBezTo>
                    <a:pt x="15447" y="9158"/>
                    <a:pt x="15585" y="9444"/>
                    <a:pt x="15722" y="9730"/>
                  </a:cubicBezTo>
                  <a:cubicBezTo>
                    <a:pt x="15722" y="9810"/>
                    <a:pt x="15722" y="9902"/>
                    <a:pt x="15733" y="9993"/>
                  </a:cubicBezTo>
                  <a:cubicBezTo>
                    <a:pt x="15768" y="11033"/>
                    <a:pt x="15802" y="12074"/>
                    <a:pt x="15836" y="13114"/>
                  </a:cubicBezTo>
                  <a:lnTo>
                    <a:pt x="15790" y="13114"/>
                  </a:lnTo>
                  <a:cubicBezTo>
                    <a:pt x="15733" y="13137"/>
                    <a:pt x="15733" y="13217"/>
                    <a:pt x="15790" y="13240"/>
                  </a:cubicBezTo>
                  <a:lnTo>
                    <a:pt x="15836" y="13240"/>
                  </a:lnTo>
                  <a:cubicBezTo>
                    <a:pt x="15848" y="13526"/>
                    <a:pt x="15859" y="13812"/>
                    <a:pt x="15871" y="14098"/>
                  </a:cubicBezTo>
                  <a:lnTo>
                    <a:pt x="16454" y="14098"/>
                  </a:lnTo>
                  <a:cubicBezTo>
                    <a:pt x="16225" y="14441"/>
                    <a:pt x="16031" y="14818"/>
                    <a:pt x="15848" y="15195"/>
                  </a:cubicBezTo>
                  <a:cubicBezTo>
                    <a:pt x="13206" y="20912"/>
                    <a:pt x="16477" y="25280"/>
                    <a:pt x="16991" y="25897"/>
                  </a:cubicBezTo>
                  <a:cubicBezTo>
                    <a:pt x="18443" y="27772"/>
                    <a:pt x="18752" y="29304"/>
                    <a:pt x="17700" y="30642"/>
                  </a:cubicBezTo>
                  <a:cubicBezTo>
                    <a:pt x="16685" y="31921"/>
                    <a:pt x="15018" y="32461"/>
                    <a:pt x="13040" y="32461"/>
                  </a:cubicBezTo>
                  <a:cubicBezTo>
                    <a:pt x="11766" y="32461"/>
                    <a:pt x="10362" y="32237"/>
                    <a:pt x="8919" y="31843"/>
                  </a:cubicBezTo>
                  <a:cubicBezTo>
                    <a:pt x="5249" y="30825"/>
                    <a:pt x="4643" y="30036"/>
                    <a:pt x="3819" y="29247"/>
                  </a:cubicBezTo>
                  <a:cubicBezTo>
                    <a:pt x="3407" y="28856"/>
                    <a:pt x="3025" y="28649"/>
                    <a:pt x="2678" y="28649"/>
                  </a:cubicBezTo>
                  <a:cubicBezTo>
                    <a:pt x="1502" y="28649"/>
                    <a:pt x="710" y="31005"/>
                    <a:pt x="401" y="36519"/>
                  </a:cubicBezTo>
                  <a:cubicBezTo>
                    <a:pt x="1" y="43539"/>
                    <a:pt x="1841" y="47895"/>
                    <a:pt x="7650" y="50594"/>
                  </a:cubicBezTo>
                  <a:cubicBezTo>
                    <a:pt x="10903" y="52101"/>
                    <a:pt x="16222" y="52637"/>
                    <a:pt x="21638" y="52637"/>
                  </a:cubicBezTo>
                  <a:cubicBezTo>
                    <a:pt x="25874" y="52637"/>
                    <a:pt x="30169" y="52309"/>
                    <a:pt x="33581" y="51863"/>
                  </a:cubicBezTo>
                  <a:cubicBezTo>
                    <a:pt x="41974" y="50754"/>
                    <a:pt x="43849" y="45517"/>
                    <a:pt x="43060" y="40772"/>
                  </a:cubicBezTo>
                  <a:cubicBezTo>
                    <a:pt x="42465" y="37136"/>
                    <a:pt x="38509" y="33992"/>
                    <a:pt x="34988" y="32380"/>
                  </a:cubicBezTo>
                  <a:cubicBezTo>
                    <a:pt x="32861" y="31397"/>
                    <a:pt x="32003" y="30345"/>
                    <a:pt x="31820" y="29259"/>
                  </a:cubicBezTo>
                  <a:cubicBezTo>
                    <a:pt x="31695" y="28424"/>
                    <a:pt x="32083" y="27646"/>
                    <a:pt x="32335" y="27246"/>
                  </a:cubicBezTo>
                  <a:cubicBezTo>
                    <a:pt x="32850" y="26629"/>
                    <a:pt x="33295" y="25954"/>
                    <a:pt x="33661" y="25245"/>
                  </a:cubicBezTo>
                  <a:cubicBezTo>
                    <a:pt x="33691" y="25248"/>
                    <a:pt x="33720" y="25249"/>
                    <a:pt x="33748" y="25249"/>
                  </a:cubicBezTo>
                  <a:cubicBezTo>
                    <a:pt x="34376" y="25249"/>
                    <a:pt x="34637" y="24744"/>
                    <a:pt x="35814" y="24744"/>
                  </a:cubicBezTo>
                  <a:cubicBezTo>
                    <a:pt x="36005" y="24744"/>
                    <a:pt x="36219" y="24757"/>
                    <a:pt x="36463" y="24788"/>
                  </a:cubicBezTo>
                  <a:cubicBezTo>
                    <a:pt x="38091" y="24997"/>
                    <a:pt x="39306" y="25539"/>
                    <a:pt x="39862" y="25539"/>
                  </a:cubicBezTo>
                  <a:cubicBezTo>
                    <a:pt x="40005" y="25539"/>
                    <a:pt x="40104" y="25503"/>
                    <a:pt x="40156" y="25417"/>
                  </a:cubicBezTo>
                  <a:cubicBezTo>
                    <a:pt x="40396" y="25005"/>
                    <a:pt x="39607" y="23588"/>
                    <a:pt x="38395" y="22959"/>
                  </a:cubicBezTo>
                  <a:cubicBezTo>
                    <a:pt x="38395" y="22959"/>
                    <a:pt x="38452" y="22924"/>
                    <a:pt x="38555" y="22867"/>
                  </a:cubicBezTo>
                  <a:lnTo>
                    <a:pt x="38646" y="22821"/>
                  </a:lnTo>
                  <a:cubicBezTo>
                    <a:pt x="38669" y="22799"/>
                    <a:pt x="38704" y="22776"/>
                    <a:pt x="38738" y="22753"/>
                  </a:cubicBezTo>
                  <a:lnTo>
                    <a:pt x="38761" y="22741"/>
                  </a:lnTo>
                  <a:lnTo>
                    <a:pt x="38875" y="22661"/>
                  </a:lnTo>
                  <a:lnTo>
                    <a:pt x="38898" y="22650"/>
                  </a:lnTo>
                  <a:lnTo>
                    <a:pt x="39024" y="22559"/>
                  </a:lnTo>
                  <a:lnTo>
                    <a:pt x="39035" y="22547"/>
                  </a:lnTo>
                  <a:lnTo>
                    <a:pt x="39161" y="22456"/>
                  </a:lnTo>
                  <a:lnTo>
                    <a:pt x="39184" y="22433"/>
                  </a:lnTo>
                  <a:lnTo>
                    <a:pt x="39321" y="22318"/>
                  </a:lnTo>
                  <a:lnTo>
                    <a:pt x="39355" y="22284"/>
                  </a:lnTo>
                  <a:cubicBezTo>
                    <a:pt x="39401" y="22238"/>
                    <a:pt x="39447" y="22204"/>
                    <a:pt x="39504" y="22158"/>
                  </a:cubicBezTo>
                  <a:lnTo>
                    <a:pt x="39527" y="22124"/>
                  </a:lnTo>
                  <a:cubicBezTo>
                    <a:pt x="39573" y="22090"/>
                    <a:pt x="39618" y="22044"/>
                    <a:pt x="39675" y="21987"/>
                  </a:cubicBezTo>
                  <a:lnTo>
                    <a:pt x="39698" y="21964"/>
                  </a:lnTo>
                  <a:cubicBezTo>
                    <a:pt x="39744" y="21918"/>
                    <a:pt x="39790" y="21861"/>
                    <a:pt x="39847" y="21804"/>
                  </a:cubicBezTo>
                  <a:lnTo>
                    <a:pt x="39881" y="21770"/>
                  </a:lnTo>
                  <a:cubicBezTo>
                    <a:pt x="39927" y="21712"/>
                    <a:pt x="39984" y="21655"/>
                    <a:pt x="40030" y="21598"/>
                  </a:cubicBezTo>
                  <a:lnTo>
                    <a:pt x="40064" y="21552"/>
                  </a:lnTo>
                  <a:cubicBezTo>
                    <a:pt x="40121" y="21495"/>
                    <a:pt x="40167" y="21427"/>
                    <a:pt x="40224" y="21358"/>
                  </a:cubicBezTo>
                  <a:lnTo>
                    <a:pt x="40236" y="21335"/>
                  </a:lnTo>
                  <a:cubicBezTo>
                    <a:pt x="40293" y="21267"/>
                    <a:pt x="40339" y="21198"/>
                    <a:pt x="40384" y="21129"/>
                  </a:cubicBezTo>
                  <a:lnTo>
                    <a:pt x="40407" y="21095"/>
                  </a:lnTo>
                  <a:cubicBezTo>
                    <a:pt x="40453" y="21026"/>
                    <a:pt x="40499" y="20958"/>
                    <a:pt x="40544" y="20866"/>
                  </a:cubicBezTo>
                  <a:cubicBezTo>
                    <a:pt x="40556" y="20855"/>
                    <a:pt x="40567" y="20843"/>
                    <a:pt x="40579" y="20821"/>
                  </a:cubicBezTo>
                  <a:cubicBezTo>
                    <a:pt x="40624" y="20741"/>
                    <a:pt x="40670" y="20661"/>
                    <a:pt x="40716" y="20581"/>
                  </a:cubicBezTo>
                  <a:cubicBezTo>
                    <a:pt x="40727" y="20558"/>
                    <a:pt x="40727" y="20546"/>
                    <a:pt x="40739" y="20535"/>
                  </a:cubicBezTo>
                  <a:cubicBezTo>
                    <a:pt x="40784" y="20443"/>
                    <a:pt x="40842" y="20352"/>
                    <a:pt x="40887" y="20260"/>
                  </a:cubicBezTo>
                  <a:cubicBezTo>
                    <a:pt x="41608" y="18738"/>
                    <a:pt x="41605" y="17443"/>
                    <a:pt x="40816" y="17443"/>
                  </a:cubicBezTo>
                  <a:cubicBezTo>
                    <a:pt x="40604" y="17443"/>
                    <a:pt x="40334" y="17536"/>
                    <a:pt x="40007" y="17745"/>
                  </a:cubicBezTo>
                  <a:cubicBezTo>
                    <a:pt x="39167" y="18274"/>
                    <a:pt x="38140" y="18718"/>
                    <a:pt x="37038" y="18718"/>
                  </a:cubicBezTo>
                  <a:cubicBezTo>
                    <a:pt x="36115" y="18718"/>
                    <a:pt x="35140" y="18407"/>
                    <a:pt x="34176" y="17573"/>
                  </a:cubicBezTo>
                  <a:cubicBezTo>
                    <a:pt x="33867" y="16133"/>
                    <a:pt x="33170" y="14807"/>
                    <a:pt x="32152" y="13743"/>
                  </a:cubicBezTo>
                  <a:lnTo>
                    <a:pt x="32667" y="13732"/>
                  </a:lnTo>
                  <a:cubicBezTo>
                    <a:pt x="32655" y="13400"/>
                    <a:pt x="32769" y="11502"/>
                    <a:pt x="32769" y="10267"/>
                  </a:cubicBezTo>
                  <a:cubicBezTo>
                    <a:pt x="32838" y="10153"/>
                    <a:pt x="32895" y="10027"/>
                    <a:pt x="32952" y="9902"/>
                  </a:cubicBezTo>
                  <a:cubicBezTo>
                    <a:pt x="33158" y="9467"/>
                    <a:pt x="33364" y="9033"/>
                    <a:pt x="33570" y="8587"/>
                  </a:cubicBezTo>
                  <a:cubicBezTo>
                    <a:pt x="33867" y="7935"/>
                    <a:pt x="34164" y="7283"/>
                    <a:pt x="34439" y="6632"/>
                  </a:cubicBezTo>
                  <a:cubicBezTo>
                    <a:pt x="34702" y="6014"/>
                    <a:pt x="36165" y="3247"/>
                    <a:pt x="35777" y="2801"/>
                  </a:cubicBezTo>
                  <a:lnTo>
                    <a:pt x="35777" y="2801"/>
                  </a:lnTo>
                  <a:cubicBezTo>
                    <a:pt x="35239" y="3201"/>
                    <a:pt x="34793" y="3785"/>
                    <a:pt x="34290" y="4242"/>
                  </a:cubicBezTo>
                  <a:cubicBezTo>
                    <a:pt x="34130" y="4402"/>
                    <a:pt x="32907" y="5282"/>
                    <a:pt x="32918" y="5454"/>
                  </a:cubicBezTo>
                  <a:cubicBezTo>
                    <a:pt x="32952" y="6094"/>
                    <a:pt x="32861" y="6734"/>
                    <a:pt x="32632" y="7329"/>
                  </a:cubicBezTo>
                  <a:cubicBezTo>
                    <a:pt x="32346" y="7718"/>
                    <a:pt x="31981" y="8026"/>
                    <a:pt x="31558" y="8232"/>
                  </a:cubicBezTo>
                  <a:cubicBezTo>
                    <a:pt x="31477" y="8278"/>
                    <a:pt x="31409" y="8301"/>
                    <a:pt x="31317" y="8335"/>
                  </a:cubicBezTo>
                  <a:cubicBezTo>
                    <a:pt x="31283" y="7958"/>
                    <a:pt x="31375" y="7581"/>
                    <a:pt x="31580" y="7272"/>
                  </a:cubicBezTo>
                  <a:cubicBezTo>
                    <a:pt x="31672" y="7157"/>
                    <a:pt x="32358" y="6769"/>
                    <a:pt x="32324" y="6654"/>
                  </a:cubicBezTo>
                  <a:cubicBezTo>
                    <a:pt x="32026" y="5694"/>
                    <a:pt x="31729" y="4722"/>
                    <a:pt x="31432" y="3750"/>
                  </a:cubicBezTo>
                  <a:cubicBezTo>
                    <a:pt x="31352" y="3853"/>
                    <a:pt x="31272" y="3945"/>
                    <a:pt x="31180" y="4036"/>
                  </a:cubicBezTo>
                  <a:cubicBezTo>
                    <a:pt x="31043" y="3121"/>
                    <a:pt x="30906" y="2195"/>
                    <a:pt x="30769" y="1269"/>
                  </a:cubicBezTo>
                  <a:cubicBezTo>
                    <a:pt x="30003" y="2401"/>
                    <a:pt x="29156" y="3464"/>
                    <a:pt x="28230" y="4471"/>
                  </a:cubicBezTo>
                  <a:cubicBezTo>
                    <a:pt x="28059" y="4654"/>
                    <a:pt x="28390" y="5991"/>
                    <a:pt x="28253" y="6346"/>
                  </a:cubicBezTo>
                  <a:cubicBezTo>
                    <a:pt x="28059" y="6872"/>
                    <a:pt x="27544" y="7535"/>
                    <a:pt x="26973" y="7729"/>
                  </a:cubicBezTo>
                  <a:cubicBezTo>
                    <a:pt x="26881" y="7763"/>
                    <a:pt x="26778" y="7775"/>
                    <a:pt x="26687" y="7786"/>
                  </a:cubicBezTo>
                  <a:lnTo>
                    <a:pt x="26595" y="7786"/>
                  </a:lnTo>
                  <a:cubicBezTo>
                    <a:pt x="26287" y="7763"/>
                    <a:pt x="26001" y="7626"/>
                    <a:pt x="25784" y="7398"/>
                  </a:cubicBezTo>
                  <a:cubicBezTo>
                    <a:pt x="25646" y="6277"/>
                    <a:pt x="25955" y="5145"/>
                    <a:pt x="26630" y="4242"/>
                  </a:cubicBezTo>
                  <a:cubicBezTo>
                    <a:pt x="25841" y="2893"/>
                    <a:pt x="25166" y="1475"/>
                    <a:pt x="24629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6687475" y="1361750"/>
              <a:ext cx="1095675" cy="1054175"/>
            </a:xfrm>
            <a:custGeom>
              <a:avLst/>
              <a:gdLst/>
              <a:ahLst/>
              <a:cxnLst/>
              <a:rect l="l" t="t" r="r" b="b"/>
              <a:pathLst>
                <a:path w="43827" h="42167" extrusionOk="0">
                  <a:moveTo>
                    <a:pt x="24085" y="1"/>
                  </a:moveTo>
                  <a:cubicBezTo>
                    <a:pt x="20809" y="1"/>
                    <a:pt x="17573" y="986"/>
                    <a:pt x="15848" y="4721"/>
                  </a:cubicBezTo>
                  <a:cubicBezTo>
                    <a:pt x="13195" y="10438"/>
                    <a:pt x="16465" y="14805"/>
                    <a:pt x="16991" y="15423"/>
                  </a:cubicBezTo>
                  <a:cubicBezTo>
                    <a:pt x="18432" y="17309"/>
                    <a:pt x="18741" y="18830"/>
                    <a:pt x="17689" y="20168"/>
                  </a:cubicBezTo>
                  <a:cubicBezTo>
                    <a:pt x="16675" y="21452"/>
                    <a:pt x="15012" y="21995"/>
                    <a:pt x="13037" y="21995"/>
                  </a:cubicBezTo>
                  <a:cubicBezTo>
                    <a:pt x="11760" y="21995"/>
                    <a:pt x="10353" y="21768"/>
                    <a:pt x="8908" y="21368"/>
                  </a:cubicBezTo>
                  <a:cubicBezTo>
                    <a:pt x="5237" y="20362"/>
                    <a:pt x="4631" y="19562"/>
                    <a:pt x="3808" y="18773"/>
                  </a:cubicBezTo>
                  <a:cubicBezTo>
                    <a:pt x="3397" y="18382"/>
                    <a:pt x="3016" y="18176"/>
                    <a:pt x="2670" y="18176"/>
                  </a:cubicBezTo>
                  <a:cubicBezTo>
                    <a:pt x="1495" y="18176"/>
                    <a:pt x="707" y="20536"/>
                    <a:pt x="390" y="26044"/>
                  </a:cubicBezTo>
                  <a:cubicBezTo>
                    <a:pt x="1" y="33076"/>
                    <a:pt x="1830" y="37421"/>
                    <a:pt x="7639" y="40119"/>
                  </a:cubicBezTo>
                  <a:cubicBezTo>
                    <a:pt x="10892" y="41631"/>
                    <a:pt x="16201" y="42166"/>
                    <a:pt x="21606" y="42166"/>
                  </a:cubicBezTo>
                  <a:cubicBezTo>
                    <a:pt x="25851" y="42166"/>
                    <a:pt x="30155" y="41836"/>
                    <a:pt x="33570" y="41388"/>
                  </a:cubicBezTo>
                  <a:cubicBezTo>
                    <a:pt x="41951" y="40291"/>
                    <a:pt x="43826" y="35054"/>
                    <a:pt x="43049" y="30309"/>
                  </a:cubicBezTo>
                  <a:cubicBezTo>
                    <a:pt x="42443" y="26673"/>
                    <a:pt x="38487" y="23529"/>
                    <a:pt x="34976" y="21917"/>
                  </a:cubicBezTo>
                  <a:cubicBezTo>
                    <a:pt x="32838" y="20934"/>
                    <a:pt x="31981" y="19882"/>
                    <a:pt x="31809" y="18796"/>
                  </a:cubicBezTo>
                  <a:cubicBezTo>
                    <a:pt x="31672" y="17961"/>
                    <a:pt x="32061" y="17183"/>
                    <a:pt x="32312" y="16783"/>
                  </a:cubicBezTo>
                  <a:cubicBezTo>
                    <a:pt x="35136" y="13342"/>
                    <a:pt x="34782" y="10300"/>
                    <a:pt x="34199" y="7236"/>
                  </a:cubicBezTo>
                  <a:cubicBezTo>
                    <a:pt x="33822" y="5281"/>
                    <a:pt x="32713" y="3543"/>
                    <a:pt x="31100" y="2377"/>
                  </a:cubicBezTo>
                  <a:cubicBezTo>
                    <a:pt x="31100" y="2377"/>
                    <a:pt x="29328" y="227"/>
                    <a:pt x="24938" y="22"/>
                  </a:cubicBezTo>
                  <a:cubicBezTo>
                    <a:pt x="24654" y="8"/>
                    <a:pt x="24369" y="1"/>
                    <a:pt x="240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7419250" y="13817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7415225" y="1480475"/>
              <a:ext cx="73200" cy="98350"/>
            </a:xfrm>
            <a:custGeom>
              <a:avLst/>
              <a:gdLst/>
              <a:ahLst/>
              <a:cxnLst/>
              <a:rect l="l" t="t" r="r" b="b"/>
              <a:pathLst>
                <a:path w="2928" h="3934" extrusionOk="0">
                  <a:moveTo>
                    <a:pt x="1120" y="1"/>
                  </a:moveTo>
                  <a:cubicBezTo>
                    <a:pt x="1051" y="1"/>
                    <a:pt x="983" y="10"/>
                    <a:pt x="916" y="29"/>
                  </a:cubicBezTo>
                  <a:cubicBezTo>
                    <a:pt x="275" y="212"/>
                    <a:pt x="1" y="1218"/>
                    <a:pt x="310" y="2293"/>
                  </a:cubicBezTo>
                  <a:cubicBezTo>
                    <a:pt x="576" y="3255"/>
                    <a:pt x="1218" y="3933"/>
                    <a:pt x="1809" y="3933"/>
                  </a:cubicBezTo>
                  <a:cubicBezTo>
                    <a:pt x="1878" y="3933"/>
                    <a:pt x="1946" y="3924"/>
                    <a:pt x="2013" y="3905"/>
                  </a:cubicBezTo>
                  <a:cubicBezTo>
                    <a:pt x="2654" y="3733"/>
                    <a:pt x="2928" y="2716"/>
                    <a:pt x="2619" y="1641"/>
                  </a:cubicBezTo>
                  <a:cubicBezTo>
                    <a:pt x="2353" y="679"/>
                    <a:pt x="1711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7428950" y="1492525"/>
              <a:ext cx="49775" cy="72025"/>
            </a:xfrm>
            <a:custGeom>
              <a:avLst/>
              <a:gdLst/>
              <a:ahLst/>
              <a:cxnLst/>
              <a:rect l="l" t="t" r="r" b="b"/>
              <a:pathLst>
                <a:path w="1991" h="2881" extrusionOk="0">
                  <a:moveTo>
                    <a:pt x="712" y="0"/>
                  </a:moveTo>
                  <a:cubicBezTo>
                    <a:pt x="673" y="0"/>
                    <a:pt x="633" y="5"/>
                    <a:pt x="595" y="16"/>
                  </a:cubicBezTo>
                  <a:cubicBezTo>
                    <a:pt x="161" y="142"/>
                    <a:pt x="1" y="873"/>
                    <a:pt x="218" y="1662"/>
                  </a:cubicBezTo>
                  <a:cubicBezTo>
                    <a:pt x="425" y="2365"/>
                    <a:pt x="874" y="2881"/>
                    <a:pt x="1271" y="2881"/>
                  </a:cubicBezTo>
                  <a:cubicBezTo>
                    <a:pt x="1313" y="2881"/>
                    <a:pt x="1355" y="2875"/>
                    <a:pt x="1396" y="2863"/>
                  </a:cubicBezTo>
                  <a:cubicBezTo>
                    <a:pt x="1819" y="2737"/>
                    <a:pt x="1990" y="2005"/>
                    <a:pt x="1773" y="1216"/>
                  </a:cubicBezTo>
                  <a:cubicBezTo>
                    <a:pt x="1565" y="509"/>
                    <a:pt x="1111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7436100" y="1502900"/>
              <a:ext cx="14600" cy="12575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340" y="0"/>
                  </a:moveTo>
                  <a:cubicBezTo>
                    <a:pt x="333" y="0"/>
                    <a:pt x="327" y="0"/>
                    <a:pt x="321" y="1"/>
                  </a:cubicBezTo>
                  <a:cubicBezTo>
                    <a:pt x="103" y="1"/>
                    <a:pt x="1" y="275"/>
                    <a:pt x="161" y="435"/>
                  </a:cubicBezTo>
                  <a:cubicBezTo>
                    <a:pt x="210" y="481"/>
                    <a:pt x="270" y="502"/>
                    <a:pt x="328" y="502"/>
                  </a:cubicBezTo>
                  <a:cubicBezTo>
                    <a:pt x="458" y="502"/>
                    <a:pt x="584" y="399"/>
                    <a:pt x="584" y="241"/>
                  </a:cubicBezTo>
                  <a:cubicBezTo>
                    <a:pt x="584" y="110"/>
                    <a:pt x="46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7069950" y="1193925"/>
              <a:ext cx="161225" cy="158325"/>
            </a:xfrm>
            <a:custGeom>
              <a:avLst/>
              <a:gdLst/>
              <a:ahLst/>
              <a:cxnLst/>
              <a:rect l="l" t="t" r="r" b="b"/>
              <a:pathLst>
                <a:path w="6449" h="6333" extrusionOk="0">
                  <a:moveTo>
                    <a:pt x="1704" y="0"/>
                  </a:moveTo>
                  <a:lnTo>
                    <a:pt x="812" y="2904"/>
                  </a:lnTo>
                  <a:cubicBezTo>
                    <a:pt x="778" y="3019"/>
                    <a:pt x="1464" y="3396"/>
                    <a:pt x="1555" y="3522"/>
                  </a:cubicBezTo>
                  <a:cubicBezTo>
                    <a:pt x="1738" y="3796"/>
                    <a:pt x="1829" y="4116"/>
                    <a:pt x="1818" y="4448"/>
                  </a:cubicBezTo>
                  <a:cubicBezTo>
                    <a:pt x="1818" y="4654"/>
                    <a:pt x="1749" y="4860"/>
                    <a:pt x="1612" y="5020"/>
                  </a:cubicBezTo>
                  <a:cubicBezTo>
                    <a:pt x="1566" y="5065"/>
                    <a:pt x="1521" y="5100"/>
                    <a:pt x="1464" y="5134"/>
                  </a:cubicBezTo>
                  <a:cubicBezTo>
                    <a:pt x="1406" y="5168"/>
                    <a:pt x="1349" y="5203"/>
                    <a:pt x="1281" y="5225"/>
                  </a:cubicBezTo>
                  <a:cubicBezTo>
                    <a:pt x="1126" y="5277"/>
                    <a:pt x="966" y="5303"/>
                    <a:pt x="806" y="5303"/>
                  </a:cubicBezTo>
                  <a:cubicBezTo>
                    <a:pt x="646" y="5303"/>
                    <a:pt x="486" y="5277"/>
                    <a:pt x="332" y="5225"/>
                  </a:cubicBezTo>
                  <a:cubicBezTo>
                    <a:pt x="217" y="5191"/>
                    <a:pt x="103" y="5145"/>
                    <a:pt x="0" y="5100"/>
                  </a:cubicBezTo>
                  <a:lnTo>
                    <a:pt x="0" y="5100"/>
                  </a:lnTo>
                  <a:cubicBezTo>
                    <a:pt x="137" y="5385"/>
                    <a:pt x="274" y="5671"/>
                    <a:pt x="412" y="5957"/>
                  </a:cubicBezTo>
                  <a:cubicBezTo>
                    <a:pt x="412" y="6049"/>
                    <a:pt x="412" y="6140"/>
                    <a:pt x="412" y="6232"/>
                  </a:cubicBezTo>
                  <a:cubicBezTo>
                    <a:pt x="457" y="6243"/>
                    <a:pt x="515" y="6254"/>
                    <a:pt x="560" y="6266"/>
                  </a:cubicBezTo>
                  <a:cubicBezTo>
                    <a:pt x="760" y="6313"/>
                    <a:pt x="970" y="6333"/>
                    <a:pt x="1186" y="6333"/>
                  </a:cubicBezTo>
                  <a:cubicBezTo>
                    <a:pt x="1551" y="6333"/>
                    <a:pt x="1934" y="6276"/>
                    <a:pt x="2321" y="6197"/>
                  </a:cubicBezTo>
                  <a:cubicBezTo>
                    <a:pt x="2470" y="6163"/>
                    <a:pt x="2630" y="6129"/>
                    <a:pt x="2778" y="6094"/>
                  </a:cubicBezTo>
                  <a:lnTo>
                    <a:pt x="2790" y="6094"/>
                  </a:lnTo>
                  <a:lnTo>
                    <a:pt x="2824" y="6083"/>
                  </a:lnTo>
                  <a:lnTo>
                    <a:pt x="3133" y="6003"/>
                  </a:lnTo>
                  <a:cubicBezTo>
                    <a:pt x="3716" y="5854"/>
                    <a:pt x="4345" y="5740"/>
                    <a:pt x="4894" y="5534"/>
                  </a:cubicBezTo>
                  <a:cubicBezTo>
                    <a:pt x="4962" y="5511"/>
                    <a:pt x="5019" y="5500"/>
                    <a:pt x="5088" y="5466"/>
                  </a:cubicBezTo>
                  <a:cubicBezTo>
                    <a:pt x="5843" y="5157"/>
                    <a:pt x="6414" y="4562"/>
                    <a:pt x="6449" y="3968"/>
                  </a:cubicBezTo>
                  <a:cubicBezTo>
                    <a:pt x="6380" y="3945"/>
                    <a:pt x="6311" y="3911"/>
                    <a:pt x="6243" y="3876"/>
                  </a:cubicBezTo>
                  <a:cubicBezTo>
                    <a:pt x="5980" y="4196"/>
                    <a:pt x="5603" y="4414"/>
                    <a:pt x="5191" y="4471"/>
                  </a:cubicBezTo>
                  <a:cubicBezTo>
                    <a:pt x="5139" y="4478"/>
                    <a:pt x="5088" y="4481"/>
                    <a:pt x="5037" y="4481"/>
                  </a:cubicBezTo>
                  <a:cubicBezTo>
                    <a:pt x="4397" y="4481"/>
                    <a:pt x="3874" y="3969"/>
                    <a:pt x="3705" y="3556"/>
                  </a:cubicBezTo>
                  <a:cubicBezTo>
                    <a:pt x="3602" y="3293"/>
                    <a:pt x="4048" y="2276"/>
                    <a:pt x="3899" y="2161"/>
                  </a:cubicBezTo>
                  <a:cubicBezTo>
                    <a:pt x="3304" y="1670"/>
                    <a:pt x="2744" y="1144"/>
                    <a:pt x="2218" y="583"/>
                  </a:cubicBezTo>
                  <a:cubicBezTo>
                    <a:pt x="2047" y="389"/>
                    <a:pt x="1864" y="195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7354625" y="1194200"/>
              <a:ext cx="172125" cy="157825"/>
            </a:xfrm>
            <a:custGeom>
              <a:avLst/>
              <a:gdLst/>
              <a:ahLst/>
              <a:cxnLst/>
              <a:rect l="l" t="t" r="r" b="b"/>
              <a:pathLst>
                <a:path w="6885" h="6313" extrusionOk="0">
                  <a:moveTo>
                    <a:pt x="4757" y="1"/>
                  </a:moveTo>
                  <a:cubicBezTo>
                    <a:pt x="4677" y="92"/>
                    <a:pt x="4586" y="184"/>
                    <a:pt x="4506" y="287"/>
                  </a:cubicBezTo>
                  <a:cubicBezTo>
                    <a:pt x="3911" y="950"/>
                    <a:pt x="3260" y="1579"/>
                    <a:pt x="2562" y="2139"/>
                  </a:cubicBezTo>
                  <a:cubicBezTo>
                    <a:pt x="2413" y="2265"/>
                    <a:pt x="2848" y="3282"/>
                    <a:pt x="2745" y="3534"/>
                  </a:cubicBezTo>
                  <a:cubicBezTo>
                    <a:pt x="2585" y="3950"/>
                    <a:pt x="2056" y="4456"/>
                    <a:pt x="1400" y="4456"/>
                  </a:cubicBezTo>
                  <a:cubicBezTo>
                    <a:pt x="1353" y="4456"/>
                    <a:pt x="1306" y="4454"/>
                    <a:pt x="1259" y="4448"/>
                  </a:cubicBezTo>
                  <a:cubicBezTo>
                    <a:pt x="893" y="4403"/>
                    <a:pt x="550" y="4231"/>
                    <a:pt x="287" y="3968"/>
                  </a:cubicBezTo>
                  <a:cubicBezTo>
                    <a:pt x="195" y="3991"/>
                    <a:pt x="92" y="4014"/>
                    <a:pt x="1" y="4014"/>
                  </a:cubicBezTo>
                  <a:cubicBezTo>
                    <a:pt x="70" y="4586"/>
                    <a:pt x="630" y="5157"/>
                    <a:pt x="1362" y="5443"/>
                  </a:cubicBezTo>
                  <a:cubicBezTo>
                    <a:pt x="1396" y="5466"/>
                    <a:pt x="1430" y="5477"/>
                    <a:pt x="1476" y="5489"/>
                  </a:cubicBezTo>
                  <a:cubicBezTo>
                    <a:pt x="2048" y="5706"/>
                    <a:pt x="2699" y="5820"/>
                    <a:pt x="3317" y="5980"/>
                  </a:cubicBezTo>
                  <a:cubicBezTo>
                    <a:pt x="3465" y="6026"/>
                    <a:pt x="3625" y="6060"/>
                    <a:pt x="3774" y="6106"/>
                  </a:cubicBezTo>
                  <a:cubicBezTo>
                    <a:pt x="3934" y="6141"/>
                    <a:pt x="4117" y="6175"/>
                    <a:pt x="4289" y="6209"/>
                  </a:cubicBezTo>
                  <a:cubicBezTo>
                    <a:pt x="4403" y="6232"/>
                    <a:pt x="4517" y="6255"/>
                    <a:pt x="4632" y="6266"/>
                  </a:cubicBezTo>
                  <a:cubicBezTo>
                    <a:pt x="4820" y="6298"/>
                    <a:pt x="5009" y="6312"/>
                    <a:pt x="5197" y="6312"/>
                  </a:cubicBezTo>
                  <a:cubicBezTo>
                    <a:pt x="5418" y="6312"/>
                    <a:pt x="5638" y="6292"/>
                    <a:pt x="5855" y="6255"/>
                  </a:cubicBezTo>
                  <a:cubicBezTo>
                    <a:pt x="5935" y="6243"/>
                    <a:pt x="6004" y="6221"/>
                    <a:pt x="6072" y="6198"/>
                  </a:cubicBezTo>
                  <a:cubicBezTo>
                    <a:pt x="6152" y="6175"/>
                    <a:pt x="6198" y="6152"/>
                    <a:pt x="6255" y="6129"/>
                  </a:cubicBezTo>
                  <a:cubicBezTo>
                    <a:pt x="6472" y="5695"/>
                    <a:pt x="6678" y="5249"/>
                    <a:pt x="6884" y="4803"/>
                  </a:cubicBezTo>
                  <a:lnTo>
                    <a:pt x="6884" y="4803"/>
                  </a:lnTo>
                  <a:cubicBezTo>
                    <a:pt x="6655" y="4997"/>
                    <a:pt x="6392" y="5134"/>
                    <a:pt x="6118" y="5226"/>
                  </a:cubicBezTo>
                  <a:cubicBezTo>
                    <a:pt x="5960" y="5273"/>
                    <a:pt x="5797" y="5299"/>
                    <a:pt x="5636" y="5299"/>
                  </a:cubicBezTo>
                  <a:cubicBezTo>
                    <a:pt x="5563" y="5299"/>
                    <a:pt x="5491" y="5294"/>
                    <a:pt x="5421" y="5283"/>
                  </a:cubicBezTo>
                  <a:cubicBezTo>
                    <a:pt x="5283" y="5272"/>
                    <a:pt x="5158" y="5226"/>
                    <a:pt x="5043" y="5157"/>
                  </a:cubicBezTo>
                  <a:cubicBezTo>
                    <a:pt x="5020" y="5157"/>
                    <a:pt x="4998" y="5146"/>
                    <a:pt x="4986" y="5134"/>
                  </a:cubicBezTo>
                  <a:cubicBezTo>
                    <a:pt x="4792" y="4997"/>
                    <a:pt x="4666" y="4803"/>
                    <a:pt x="4643" y="4574"/>
                  </a:cubicBezTo>
                  <a:cubicBezTo>
                    <a:pt x="4597" y="4197"/>
                    <a:pt x="4689" y="3820"/>
                    <a:pt x="4906" y="3522"/>
                  </a:cubicBezTo>
                  <a:cubicBezTo>
                    <a:pt x="4998" y="3396"/>
                    <a:pt x="5672" y="3008"/>
                    <a:pt x="5638" y="2893"/>
                  </a:cubicBezTo>
                  <a:cubicBezTo>
                    <a:pt x="5341" y="1933"/>
                    <a:pt x="5055" y="961"/>
                    <a:pt x="4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7001900" y="1100175"/>
              <a:ext cx="589725" cy="352750"/>
            </a:xfrm>
            <a:custGeom>
              <a:avLst/>
              <a:gdLst/>
              <a:ahLst/>
              <a:cxnLst/>
              <a:rect l="l" t="t" r="r" b="b"/>
              <a:pathLst>
                <a:path w="23589" h="14110" extrusionOk="0">
                  <a:moveTo>
                    <a:pt x="9559" y="3830"/>
                  </a:moveTo>
                  <a:cubicBezTo>
                    <a:pt x="9559" y="3830"/>
                    <a:pt x="9559" y="3830"/>
                    <a:pt x="9559" y="3830"/>
                  </a:cubicBezTo>
                  <a:lnTo>
                    <a:pt x="9559" y="3830"/>
                  </a:lnTo>
                  <a:close/>
                  <a:moveTo>
                    <a:pt x="9285" y="9250"/>
                  </a:moveTo>
                  <a:lnTo>
                    <a:pt x="9262" y="9284"/>
                  </a:lnTo>
                  <a:lnTo>
                    <a:pt x="9205" y="9284"/>
                  </a:lnTo>
                  <a:lnTo>
                    <a:pt x="9285" y="9250"/>
                  </a:lnTo>
                  <a:close/>
                  <a:moveTo>
                    <a:pt x="12052" y="0"/>
                  </a:moveTo>
                  <a:lnTo>
                    <a:pt x="9559" y="3830"/>
                  </a:lnTo>
                  <a:lnTo>
                    <a:pt x="9559" y="3830"/>
                  </a:lnTo>
                  <a:cubicBezTo>
                    <a:pt x="9560" y="3830"/>
                    <a:pt x="9560" y="3830"/>
                    <a:pt x="9560" y="3830"/>
                  </a:cubicBezTo>
                  <a:cubicBezTo>
                    <a:pt x="9583" y="3830"/>
                    <a:pt x="10223" y="4975"/>
                    <a:pt x="10268" y="5099"/>
                  </a:cubicBezTo>
                  <a:cubicBezTo>
                    <a:pt x="10428" y="5603"/>
                    <a:pt x="10497" y="6128"/>
                    <a:pt x="10451" y="6654"/>
                  </a:cubicBezTo>
                  <a:cubicBezTo>
                    <a:pt x="10440" y="6940"/>
                    <a:pt x="10383" y="7215"/>
                    <a:pt x="10291" y="7489"/>
                  </a:cubicBezTo>
                  <a:cubicBezTo>
                    <a:pt x="10085" y="7661"/>
                    <a:pt x="9834" y="7752"/>
                    <a:pt x="9571" y="7775"/>
                  </a:cubicBezTo>
                  <a:cubicBezTo>
                    <a:pt x="9434" y="7775"/>
                    <a:pt x="9296" y="7752"/>
                    <a:pt x="9171" y="7706"/>
                  </a:cubicBezTo>
                  <a:cubicBezTo>
                    <a:pt x="9102" y="7683"/>
                    <a:pt x="9033" y="7649"/>
                    <a:pt x="8976" y="7615"/>
                  </a:cubicBezTo>
                  <a:cubicBezTo>
                    <a:pt x="8485" y="7318"/>
                    <a:pt x="8119" y="6860"/>
                    <a:pt x="7913" y="6334"/>
                  </a:cubicBezTo>
                  <a:cubicBezTo>
                    <a:pt x="7776" y="5980"/>
                    <a:pt x="8107" y="4642"/>
                    <a:pt x="7936" y="4459"/>
                  </a:cubicBezTo>
                  <a:cubicBezTo>
                    <a:pt x="7010" y="3464"/>
                    <a:pt x="6164" y="2401"/>
                    <a:pt x="5386" y="1281"/>
                  </a:cubicBezTo>
                  <a:cubicBezTo>
                    <a:pt x="5237" y="2298"/>
                    <a:pt x="5089" y="3327"/>
                    <a:pt x="4940" y="4345"/>
                  </a:cubicBezTo>
                  <a:cubicBezTo>
                    <a:pt x="4894" y="4608"/>
                    <a:pt x="4860" y="4871"/>
                    <a:pt x="4814" y="5134"/>
                  </a:cubicBezTo>
                  <a:cubicBezTo>
                    <a:pt x="4792" y="5271"/>
                    <a:pt x="5558" y="5888"/>
                    <a:pt x="5661" y="6071"/>
                  </a:cubicBezTo>
                  <a:cubicBezTo>
                    <a:pt x="5981" y="6574"/>
                    <a:pt x="6324" y="7809"/>
                    <a:pt x="5775" y="8255"/>
                  </a:cubicBezTo>
                  <a:cubicBezTo>
                    <a:pt x="5633" y="8372"/>
                    <a:pt x="5459" y="8419"/>
                    <a:pt x="5278" y="8419"/>
                  </a:cubicBezTo>
                  <a:cubicBezTo>
                    <a:pt x="5051" y="8419"/>
                    <a:pt x="4812" y="8345"/>
                    <a:pt x="4609" y="8244"/>
                  </a:cubicBezTo>
                  <a:cubicBezTo>
                    <a:pt x="4586" y="8232"/>
                    <a:pt x="4563" y="8221"/>
                    <a:pt x="4540" y="8209"/>
                  </a:cubicBezTo>
                  <a:cubicBezTo>
                    <a:pt x="4140" y="7992"/>
                    <a:pt x="3797" y="7695"/>
                    <a:pt x="3534" y="7340"/>
                  </a:cubicBezTo>
                  <a:cubicBezTo>
                    <a:pt x="3305" y="6746"/>
                    <a:pt x="3214" y="6106"/>
                    <a:pt x="3248" y="5465"/>
                  </a:cubicBezTo>
                  <a:cubicBezTo>
                    <a:pt x="3271" y="5294"/>
                    <a:pt x="2047" y="4413"/>
                    <a:pt x="1876" y="4253"/>
                  </a:cubicBezTo>
                  <a:cubicBezTo>
                    <a:pt x="1373" y="3785"/>
                    <a:pt x="927" y="3213"/>
                    <a:pt x="390" y="2801"/>
                  </a:cubicBezTo>
                  <a:lnTo>
                    <a:pt x="390" y="2801"/>
                  </a:lnTo>
                  <a:cubicBezTo>
                    <a:pt x="1" y="3259"/>
                    <a:pt x="1476" y="6026"/>
                    <a:pt x="1727" y="6632"/>
                  </a:cubicBezTo>
                  <a:cubicBezTo>
                    <a:pt x="2047" y="7386"/>
                    <a:pt x="2379" y="8129"/>
                    <a:pt x="2722" y="8873"/>
                  </a:cubicBezTo>
                  <a:cubicBezTo>
                    <a:pt x="2848" y="9158"/>
                    <a:pt x="2985" y="9444"/>
                    <a:pt x="3122" y="9730"/>
                  </a:cubicBezTo>
                  <a:cubicBezTo>
                    <a:pt x="3122" y="9810"/>
                    <a:pt x="3122" y="9902"/>
                    <a:pt x="3134" y="9993"/>
                  </a:cubicBezTo>
                  <a:cubicBezTo>
                    <a:pt x="3179" y="11365"/>
                    <a:pt x="3225" y="12737"/>
                    <a:pt x="3282" y="14109"/>
                  </a:cubicBezTo>
                  <a:lnTo>
                    <a:pt x="3602" y="14109"/>
                  </a:lnTo>
                  <a:cubicBezTo>
                    <a:pt x="9091" y="13983"/>
                    <a:pt x="14590" y="13869"/>
                    <a:pt x="20090" y="13743"/>
                  </a:cubicBezTo>
                  <a:cubicBezTo>
                    <a:pt x="20078" y="13412"/>
                    <a:pt x="20193" y="11514"/>
                    <a:pt x="20193" y="10279"/>
                  </a:cubicBezTo>
                  <a:cubicBezTo>
                    <a:pt x="20250" y="10165"/>
                    <a:pt x="20318" y="10039"/>
                    <a:pt x="20376" y="9913"/>
                  </a:cubicBezTo>
                  <a:cubicBezTo>
                    <a:pt x="20581" y="9478"/>
                    <a:pt x="20787" y="9044"/>
                    <a:pt x="20993" y="8598"/>
                  </a:cubicBezTo>
                  <a:cubicBezTo>
                    <a:pt x="21290" y="7946"/>
                    <a:pt x="21588" y="7295"/>
                    <a:pt x="21862" y="6643"/>
                  </a:cubicBezTo>
                  <a:cubicBezTo>
                    <a:pt x="22125" y="6014"/>
                    <a:pt x="23588" y="3247"/>
                    <a:pt x="23200" y="2790"/>
                  </a:cubicBezTo>
                  <a:lnTo>
                    <a:pt x="23200" y="2790"/>
                  </a:lnTo>
                  <a:cubicBezTo>
                    <a:pt x="22662" y="3201"/>
                    <a:pt x="22216" y="3773"/>
                    <a:pt x="21725" y="4242"/>
                  </a:cubicBezTo>
                  <a:cubicBezTo>
                    <a:pt x="21553" y="4402"/>
                    <a:pt x="20330" y="5282"/>
                    <a:pt x="20341" y="5454"/>
                  </a:cubicBezTo>
                  <a:cubicBezTo>
                    <a:pt x="20376" y="6094"/>
                    <a:pt x="20284" y="6734"/>
                    <a:pt x="20055" y="7329"/>
                  </a:cubicBezTo>
                  <a:cubicBezTo>
                    <a:pt x="19770" y="7706"/>
                    <a:pt x="19404" y="8015"/>
                    <a:pt x="18981" y="8232"/>
                  </a:cubicBezTo>
                  <a:cubicBezTo>
                    <a:pt x="18901" y="8267"/>
                    <a:pt x="18832" y="8301"/>
                    <a:pt x="18752" y="8335"/>
                  </a:cubicBezTo>
                  <a:cubicBezTo>
                    <a:pt x="18613" y="8380"/>
                    <a:pt x="18466" y="8407"/>
                    <a:pt x="18323" y="8407"/>
                  </a:cubicBezTo>
                  <a:cubicBezTo>
                    <a:pt x="18136" y="8407"/>
                    <a:pt x="17957" y="8360"/>
                    <a:pt x="17815" y="8244"/>
                  </a:cubicBezTo>
                  <a:cubicBezTo>
                    <a:pt x="17266" y="7798"/>
                    <a:pt x="17609" y="6563"/>
                    <a:pt x="17929" y="6048"/>
                  </a:cubicBezTo>
                  <a:cubicBezTo>
                    <a:pt x="18043" y="5877"/>
                    <a:pt x="18786" y="5271"/>
                    <a:pt x="18775" y="5122"/>
                  </a:cubicBezTo>
                  <a:cubicBezTo>
                    <a:pt x="18718" y="4756"/>
                    <a:pt x="18661" y="4402"/>
                    <a:pt x="18615" y="4036"/>
                  </a:cubicBezTo>
                  <a:cubicBezTo>
                    <a:pt x="18466" y="3121"/>
                    <a:pt x="18329" y="2195"/>
                    <a:pt x="18203" y="1269"/>
                  </a:cubicBezTo>
                  <a:cubicBezTo>
                    <a:pt x="17426" y="2401"/>
                    <a:pt x="16580" y="3464"/>
                    <a:pt x="15654" y="4471"/>
                  </a:cubicBezTo>
                  <a:cubicBezTo>
                    <a:pt x="15482" y="4654"/>
                    <a:pt x="15814" y="5991"/>
                    <a:pt x="15676" y="6346"/>
                  </a:cubicBezTo>
                  <a:cubicBezTo>
                    <a:pt x="15482" y="6872"/>
                    <a:pt x="14968" y="7535"/>
                    <a:pt x="14396" y="7729"/>
                  </a:cubicBezTo>
                  <a:cubicBezTo>
                    <a:pt x="14304" y="7763"/>
                    <a:pt x="14201" y="7775"/>
                    <a:pt x="14110" y="7786"/>
                  </a:cubicBezTo>
                  <a:lnTo>
                    <a:pt x="14019" y="7786"/>
                  </a:lnTo>
                  <a:cubicBezTo>
                    <a:pt x="13710" y="7763"/>
                    <a:pt x="13424" y="7626"/>
                    <a:pt x="13207" y="7398"/>
                  </a:cubicBezTo>
                  <a:cubicBezTo>
                    <a:pt x="13070" y="6277"/>
                    <a:pt x="13378" y="5145"/>
                    <a:pt x="14053" y="4242"/>
                  </a:cubicBezTo>
                  <a:cubicBezTo>
                    <a:pt x="13264" y="2893"/>
                    <a:pt x="12589" y="1464"/>
                    <a:pt x="12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7081075" y="1349700"/>
              <a:ext cx="421650" cy="12450"/>
            </a:xfrm>
            <a:custGeom>
              <a:avLst/>
              <a:gdLst/>
              <a:ahLst/>
              <a:cxnLst/>
              <a:rect l="l" t="t" r="r" b="b"/>
              <a:pathLst>
                <a:path w="16866" h="498" extrusionOk="0">
                  <a:moveTo>
                    <a:pt x="16694" y="1"/>
                  </a:moveTo>
                  <a:cubicBezTo>
                    <a:pt x="13904" y="12"/>
                    <a:pt x="11103" y="35"/>
                    <a:pt x="8313" y="69"/>
                  </a:cubicBezTo>
                  <a:cubicBezTo>
                    <a:pt x="6930" y="92"/>
                    <a:pt x="5546" y="115"/>
                    <a:pt x="4163" y="149"/>
                  </a:cubicBezTo>
                  <a:lnTo>
                    <a:pt x="2139" y="195"/>
                  </a:lnTo>
                  <a:cubicBezTo>
                    <a:pt x="1464" y="206"/>
                    <a:pt x="767" y="184"/>
                    <a:pt x="92" y="298"/>
                  </a:cubicBezTo>
                  <a:cubicBezTo>
                    <a:pt x="1" y="321"/>
                    <a:pt x="35" y="446"/>
                    <a:pt x="115" y="446"/>
                  </a:cubicBezTo>
                  <a:cubicBezTo>
                    <a:pt x="413" y="486"/>
                    <a:pt x="715" y="497"/>
                    <a:pt x="1017" y="497"/>
                  </a:cubicBezTo>
                  <a:cubicBezTo>
                    <a:pt x="1423" y="497"/>
                    <a:pt x="1831" y="476"/>
                    <a:pt x="2231" y="469"/>
                  </a:cubicBezTo>
                  <a:lnTo>
                    <a:pt x="4254" y="435"/>
                  </a:lnTo>
                  <a:lnTo>
                    <a:pt x="8405" y="378"/>
                  </a:lnTo>
                  <a:cubicBezTo>
                    <a:pt x="11160" y="344"/>
                    <a:pt x="13927" y="309"/>
                    <a:pt x="16694" y="298"/>
                  </a:cubicBezTo>
                  <a:cubicBezTo>
                    <a:pt x="16854" y="264"/>
                    <a:pt x="16866" y="35"/>
                    <a:pt x="16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7080225" y="1424925"/>
              <a:ext cx="421075" cy="9250"/>
            </a:xfrm>
            <a:custGeom>
              <a:avLst/>
              <a:gdLst/>
              <a:ahLst/>
              <a:cxnLst/>
              <a:rect l="l" t="t" r="r" b="b"/>
              <a:pathLst>
                <a:path w="16843" h="370" extrusionOk="0">
                  <a:moveTo>
                    <a:pt x="15907" y="0"/>
                  </a:moveTo>
                  <a:cubicBezTo>
                    <a:pt x="15532" y="0"/>
                    <a:pt x="15151" y="33"/>
                    <a:pt x="14784" y="33"/>
                  </a:cubicBezTo>
                  <a:lnTo>
                    <a:pt x="8404" y="33"/>
                  </a:lnTo>
                  <a:cubicBezTo>
                    <a:pt x="6987" y="33"/>
                    <a:pt x="5569" y="33"/>
                    <a:pt x="4151" y="44"/>
                  </a:cubicBezTo>
                  <a:lnTo>
                    <a:pt x="2116" y="56"/>
                  </a:lnTo>
                  <a:cubicBezTo>
                    <a:pt x="1842" y="56"/>
                    <a:pt x="1565" y="50"/>
                    <a:pt x="1289" y="50"/>
                  </a:cubicBezTo>
                  <a:cubicBezTo>
                    <a:pt x="876" y="50"/>
                    <a:pt x="463" y="63"/>
                    <a:pt x="58" y="124"/>
                  </a:cubicBezTo>
                  <a:cubicBezTo>
                    <a:pt x="1" y="147"/>
                    <a:pt x="1" y="227"/>
                    <a:pt x="58" y="239"/>
                  </a:cubicBezTo>
                  <a:cubicBezTo>
                    <a:pt x="449" y="300"/>
                    <a:pt x="844" y="313"/>
                    <a:pt x="1238" y="313"/>
                  </a:cubicBezTo>
                  <a:cubicBezTo>
                    <a:pt x="1501" y="313"/>
                    <a:pt x="1764" y="307"/>
                    <a:pt x="2024" y="307"/>
                  </a:cubicBezTo>
                  <a:lnTo>
                    <a:pt x="4151" y="319"/>
                  </a:lnTo>
                  <a:cubicBezTo>
                    <a:pt x="5569" y="330"/>
                    <a:pt x="6987" y="330"/>
                    <a:pt x="8404" y="330"/>
                  </a:cubicBezTo>
                  <a:lnTo>
                    <a:pt x="14693" y="330"/>
                  </a:lnTo>
                  <a:cubicBezTo>
                    <a:pt x="15083" y="330"/>
                    <a:pt x="15501" y="370"/>
                    <a:pt x="15911" y="370"/>
                  </a:cubicBezTo>
                  <a:cubicBezTo>
                    <a:pt x="16199" y="370"/>
                    <a:pt x="16483" y="350"/>
                    <a:pt x="16751" y="284"/>
                  </a:cubicBezTo>
                  <a:cubicBezTo>
                    <a:pt x="16842" y="250"/>
                    <a:pt x="16842" y="124"/>
                    <a:pt x="16762" y="90"/>
                  </a:cubicBezTo>
                  <a:cubicBezTo>
                    <a:pt x="16487" y="20"/>
                    <a:pt x="16199" y="0"/>
                    <a:pt x="1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7266600" y="1368850"/>
              <a:ext cx="53350" cy="45100"/>
            </a:xfrm>
            <a:custGeom>
              <a:avLst/>
              <a:gdLst/>
              <a:ahLst/>
              <a:cxnLst/>
              <a:rect l="l" t="t" r="r" b="b"/>
              <a:pathLst>
                <a:path w="2134" h="1804" extrusionOk="0">
                  <a:moveTo>
                    <a:pt x="1073" y="1"/>
                  </a:moveTo>
                  <a:cubicBezTo>
                    <a:pt x="817" y="1"/>
                    <a:pt x="571" y="92"/>
                    <a:pt x="366" y="252"/>
                  </a:cubicBezTo>
                  <a:cubicBezTo>
                    <a:pt x="115" y="469"/>
                    <a:pt x="0" y="812"/>
                    <a:pt x="69" y="1144"/>
                  </a:cubicBezTo>
                  <a:cubicBezTo>
                    <a:pt x="149" y="1453"/>
                    <a:pt x="389" y="1693"/>
                    <a:pt x="698" y="1773"/>
                  </a:cubicBezTo>
                  <a:cubicBezTo>
                    <a:pt x="780" y="1793"/>
                    <a:pt x="866" y="1803"/>
                    <a:pt x="954" y="1803"/>
                  </a:cubicBezTo>
                  <a:cubicBezTo>
                    <a:pt x="1508" y="1803"/>
                    <a:pt x="2134" y="1416"/>
                    <a:pt x="2104" y="824"/>
                  </a:cubicBezTo>
                  <a:cubicBezTo>
                    <a:pt x="2081" y="412"/>
                    <a:pt x="1693" y="81"/>
                    <a:pt x="1292" y="23"/>
                  </a:cubicBezTo>
                  <a:cubicBezTo>
                    <a:pt x="1219" y="8"/>
                    <a:pt x="114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7272025" y="1373375"/>
              <a:ext cx="42500" cy="35725"/>
            </a:xfrm>
            <a:custGeom>
              <a:avLst/>
              <a:gdLst/>
              <a:ahLst/>
              <a:cxnLst/>
              <a:rect l="l" t="t" r="r" b="b"/>
              <a:pathLst>
                <a:path w="1700" h="1429" extrusionOk="0">
                  <a:moveTo>
                    <a:pt x="869" y="0"/>
                  </a:moveTo>
                  <a:cubicBezTo>
                    <a:pt x="662" y="0"/>
                    <a:pt x="462" y="70"/>
                    <a:pt x="298" y="197"/>
                  </a:cubicBezTo>
                  <a:cubicBezTo>
                    <a:pt x="92" y="380"/>
                    <a:pt x="1" y="643"/>
                    <a:pt x="58" y="906"/>
                  </a:cubicBezTo>
                  <a:cubicBezTo>
                    <a:pt x="126" y="1146"/>
                    <a:pt x="321" y="1340"/>
                    <a:pt x="561" y="1409"/>
                  </a:cubicBezTo>
                  <a:cubicBezTo>
                    <a:pt x="620" y="1422"/>
                    <a:pt x="682" y="1428"/>
                    <a:pt x="745" y="1428"/>
                  </a:cubicBezTo>
                  <a:cubicBezTo>
                    <a:pt x="1188" y="1428"/>
                    <a:pt x="1700" y="1124"/>
                    <a:pt x="1670" y="654"/>
                  </a:cubicBezTo>
                  <a:cubicBezTo>
                    <a:pt x="1647" y="334"/>
                    <a:pt x="1350" y="71"/>
                    <a:pt x="1030" y="14"/>
                  </a:cubicBezTo>
                  <a:cubicBezTo>
                    <a:pt x="976" y="5"/>
                    <a:pt x="922" y="0"/>
                    <a:pt x="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7177125" y="1368850"/>
              <a:ext cx="46500" cy="45100"/>
            </a:xfrm>
            <a:custGeom>
              <a:avLst/>
              <a:gdLst/>
              <a:ahLst/>
              <a:cxnLst/>
              <a:rect l="l" t="t" r="r" b="b"/>
              <a:pathLst>
                <a:path w="1860" h="1804" extrusionOk="0">
                  <a:moveTo>
                    <a:pt x="931" y="1"/>
                  </a:moveTo>
                  <a:cubicBezTo>
                    <a:pt x="708" y="1"/>
                    <a:pt x="490" y="92"/>
                    <a:pt x="321" y="252"/>
                  </a:cubicBezTo>
                  <a:cubicBezTo>
                    <a:pt x="92" y="492"/>
                    <a:pt x="1" y="824"/>
                    <a:pt x="58" y="1144"/>
                  </a:cubicBezTo>
                  <a:cubicBezTo>
                    <a:pt x="126" y="1430"/>
                    <a:pt x="332" y="1670"/>
                    <a:pt x="607" y="1773"/>
                  </a:cubicBezTo>
                  <a:cubicBezTo>
                    <a:pt x="677" y="1793"/>
                    <a:pt x="752" y="1803"/>
                    <a:pt x="829" y="1803"/>
                  </a:cubicBezTo>
                  <a:cubicBezTo>
                    <a:pt x="1311" y="1803"/>
                    <a:pt x="1860" y="1416"/>
                    <a:pt x="1830" y="824"/>
                  </a:cubicBezTo>
                  <a:cubicBezTo>
                    <a:pt x="1796" y="435"/>
                    <a:pt x="1510" y="104"/>
                    <a:pt x="1121" y="23"/>
                  </a:cubicBezTo>
                  <a:cubicBezTo>
                    <a:pt x="1058" y="8"/>
                    <a:pt x="994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7182275" y="1373375"/>
              <a:ext cx="36550" cy="35725"/>
            </a:xfrm>
            <a:custGeom>
              <a:avLst/>
              <a:gdLst/>
              <a:ahLst/>
              <a:cxnLst/>
              <a:rect l="l" t="t" r="r" b="b"/>
              <a:pathLst>
                <a:path w="1462" h="1429" extrusionOk="0">
                  <a:moveTo>
                    <a:pt x="741" y="0"/>
                  </a:moveTo>
                  <a:cubicBezTo>
                    <a:pt x="561" y="0"/>
                    <a:pt x="389" y="70"/>
                    <a:pt x="252" y="197"/>
                  </a:cubicBezTo>
                  <a:cubicBezTo>
                    <a:pt x="69" y="391"/>
                    <a:pt x="1" y="654"/>
                    <a:pt x="46" y="906"/>
                  </a:cubicBezTo>
                  <a:cubicBezTo>
                    <a:pt x="92" y="1134"/>
                    <a:pt x="252" y="1329"/>
                    <a:pt x="469" y="1409"/>
                  </a:cubicBezTo>
                  <a:cubicBezTo>
                    <a:pt x="521" y="1422"/>
                    <a:pt x="575" y="1428"/>
                    <a:pt x="631" y="1428"/>
                  </a:cubicBezTo>
                  <a:cubicBezTo>
                    <a:pt x="1018" y="1428"/>
                    <a:pt x="1461" y="1124"/>
                    <a:pt x="1441" y="654"/>
                  </a:cubicBezTo>
                  <a:cubicBezTo>
                    <a:pt x="1418" y="346"/>
                    <a:pt x="1190" y="83"/>
                    <a:pt x="881" y="14"/>
                  </a:cubicBezTo>
                  <a:cubicBezTo>
                    <a:pt x="834" y="5"/>
                    <a:pt x="788" y="0"/>
                    <a:pt x="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7373800" y="1368800"/>
              <a:ext cx="46475" cy="45150"/>
            </a:xfrm>
            <a:custGeom>
              <a:avLst/>
              <a:gdLst/>
              <a:ahLst/>
              <a:cxnLst/>
              <a:rect l="l" t="t" r="r" b="b"/>
              <a:pathLst>
                <a:path w="1859" h="1806" extrusionOk="0">
                  <a:moveTo>
                    <a:pt x="937" y="1"/>
                  </a:moveTo>
                  <a:cubicBezTo>
                    <a:pt x="719" y="1"/>
                    <a:pt x="498" y="80"/>
                    <a:pt x="320" y="254"/>
                  </a:cubicBezTo>
                  <a:cubicBezTo>
                    <a:pt x="92" y="494"/>
                    <a:pt x="0" y="826"/>
                    <a:pt x="69" y="1146"/>
                  </a:cubicBezTo>
                  <a:cubicBezTo>
                    <a:pt x="126" y="1432"/>
                    <a:pt x="332" y="1672"/>
                    <a:pt x="617" y="1775"/>
                  </a:cubicBezTo>
                  <a:cubicBezTo>
                    <a:pt x="687" y="1795"/>
                    <a:pt x="760" y="1805"/>
                    <a:pt x="836" y="1805"/>
                  </a:cubicBezTo>
                  <a:cubicBezTo>
                    <a:pt x="1310" y="1805"/>
                    <a:pt x="1859" y="1418"/>
                    <a:pt x="1829" y="826"/>
                  </a:cubicBezTo>
                  <a:cubicBezTo>
                    <a:pt x="1799" y="321"/>
                    <a:pt x="137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7378650" y="1373375"/>
              <a:ext cx="36825" cy="35725"/>
            </a:xfrm>
            <a:custGeom>
              <a:avLst/>
              <a:gdLst/>
              <a:ahLst/>
              <a:cxnLst/>
              <a:rect l="l" t="t" r="r" b="b"/>
              <a:pathLst>
                <a:path w="1473" h="1429" extrusionOk="0">
                  <a:moveTo>
                    <a:pt x="753" y="0"/>
                  </a:moveTo>
                  <a:cubicBezTo>
                    <a:pt x="573" y="0"/>
                    <a:pt x="400" y="70"/>
                    <a:pt x="263" y="197"/>
                  </a:cubicBezTo>
                  <a:cubicBezTo>
                    <a:pt x="80" y="391"/>
                    <a:pt x="0" y="654"/>
                    <a:pt x="58" y="906"/>
                  </a:cubicBezTo>
                  <a:cubicBezTo>
                    <a:pt x="103" y="1134"/>
                    <a:pt x="263" y="1329"/>
                    <a:pt x="481" y="1409"/>
                  </a:cubicBezTo>
                  <a:cubicBezTo>
                    <a:pt x="532" y="1422"/>
                    <a:pt x="587" y="1428"/>
                    <a:pt x="642" y="1428"/>
                  </a:cubicBezTo>
                  <a:cubicBezTo>
                    <a:pt x="1029" y="1428"/>
                    <a:pt x="1472" y="1124"/>
                    <a:pt x="1452" y="654"/>
                  </a:cubicBezTo>
                  <a:cubicBezTo>
                    <a:pt x="1430" y="346"/>
                    <a:pt x="1201" y="83"/>
                    <a:pt x="892" y="14"/>
                  </a:cubicBezTo>
                  <a:cubicBezTo>
                    <a:pt x="846" y="5"/>
                    <a:pt x="799" y="0"/>
                    <a:pt x="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7100525" y="1369000"/>
              <a:ext cx="39925" cy="44950"/>
            </a:xfrm>
            <a:custGeom>
              <a:avLst/>
              <a:gdLst/>
              <a:ahLst/>
              <a:cxnLst/>
              <a:rect l="l" t="t" r="r" b="b"/>
              <a:pathLst>
                <a:path w="1597" h="1798" extrusionOk="0">
                  <a:moveTo>
                    <a:pt x="817" y="1"/>
                  </a:moveTo>
                  <a:cubicBezTo>
                    <a:pt x="609" y="1"/>
                    <a:pt x="415" y="90"/>
                    <a:pt x="286" y="246"/>
                  </a:cubicBezTo>
                  <a:cubicBezTo>
                    <a:pt x="81" y="498"/>
                    <a:pt x="0" y="829"/>
                    <a:pt x="58" y="1138"/>
                  </a:cubicBezTo>
                  <a:cubicBezTo>
                    <a:pt x="115" y="1424"/>
                    <a:pt x="309" y="1710"/>
                    <a:pt x="526" y="1767"/>
                  </a:cubicBezTo>
                  <a:cubicBezTo>
                    <a:pt x="586" y="1787"/>
                    <a:pt x="650" y="1797"/>
                    <a:pt x="715" y="1797"/>
                  </a:cubicBezTo>
                  <a:cubicBezTo>
                    <a:pt x="1124" y="1797"/>
                    <a:pt x="1596" y="1410"/>
                    <a:pt x="1567" y="818"/>
                  </a:cubicBezTo>
                  <a:cubicBezTo>
                    <a:pt x="1567" y="452"/>
                    <a:pt x="1315" y="120"/>
                    <a:pt x="972" y="17"/>
                  </a:cubicBezTo>
                  <a:cubicBezTo>
                    <a:pt x="920" y="6"/>
                    <a:pt x="868" y="1"/>
                    <a:pt x="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7104800" y="1373375"/>
              <a:ext cx="31400" cy="35725"/>
            </a:xfrm>
            <a:custGeom>
              <a:avLst/>
              <a:gdLst/>
              <a:ahLst/>
              <a:cxnLst/>
              <a:rect l="l" t="t" r="r" b="b"/>
              <a:pathLst>
                <a:path w="1256" h="1429" extrusionOk="0">
                  <a:moveTo>
                    <a:pt x="640" y="0"/>
                  </a:moveTo>
                  <a:cubicBezTo>
                    <a:pt x="476" y="0"/>
                    <a:pt x="318" y="70"/>
                    <a:pt x="218" y="197"/>
                  </a:cubicBezTo>
                  <a:cubicBezTo>
                    <a:pt x="58" y="403"/>
                    <a:pt x="1" y="654"/>
                    <a:pt x="47" y="906"/>
                  </a:cubicBezTo>
                  <a:cubicBezTo>
                    <a:pt x="70" y="1123"/>
                    <a:pt x="218" y="1317"/>
                    <a:pt x="413" y="1409"/>
                  </a:cubicBezTo>
                  <a:cubicBezTo>
                    <a:pt x="456" y="1422"/>
                    <a:pt x="501" y="1428"/>
                    <a:pt x="548" y="1428"/>
                  </a:cubicBezTo>
                  <a:cubicBezTo>
                    <a:pt x="874" y="1428"/>
                    <a:pt x="1256" y="1124"/>
                    <a:pt x="1236" y="654"/>
                  </a:cubicBezTo>
                  <a:cubicBezTo>
                    <a:pt x="1236" y="357"/>
                    <a:pt x="1041" y="105"/>
                    <a:pt x="767" y="14"/>
                  </a:cubicBezTo>
                  <a:cubicBezTo>
                    <a:pt x="725" y="5"/>
                    <a:pt x="683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7443825" y="1369000"/>
              <a:ext cx="39675" cy="44950"/>
            </a:xfrm>
            <a:custGeom>
              <a:avLst/>
              <a:gdLst/>
              <a:ahLst/>
              <a:cxnLst/>
              <a:rect l="l" t="t" r="r" b="b"/>
              <a:pathLst>
                <a:path w="1587" h="1798" extrusionOk="0">
                  <a:moveTo>
                    <a:pt x="809" y="1"/>
                  </a:moveTo>
                  <a:cubicBezTo>
                    <a:pt x="605" y="1"/>
                    <a:pt x="403" y="90"/>
                    <a:pt x="275" y="246"/>
                  </a:cubicBezTo>
                  <a:cubicBezTo>
                    <a:pt x="80" y="498"/>
                    <a:pt x="0" y="829"/>
                    <a:pt x="46" y="1138"/>
                  </a:cubicBezTo>
                  <a:cubicBezTo>
                    <a:pt x="103" y="1424"/>
                    <a:pt x="309" y="1710"/>
                    <a:pt x="515" y="1767"/>
                  </a:cubicBezTo>
                  <a:cubicBezTo>
                    <a:pt x="576" y="1787"/>
                    <a:pt x="641" y="1797"/>
                    <a:pt x="707" y="1797"/>
                  </a:cubicBezTo>
                  <a:cubicBezTo>
                    <a:pt x="1121" y="1797"/>
                    <a:pt x="1586" y="1410"/>
                    <a:pt x="1567" y="818"/>
                  </a:cubicBezTo>
                  <a:cubicBezTo>
                    <a:pt x="1555" y="452"/>
                    <a:pt x="1315" y="120"/>
                    <a:pt x="961" y="17"/>
                  </a:cubicBezTo>
                  <a:cubicBezTo>
                    <a:pt x="911" y="6"/>
                    <a:pt x="860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7447825" y="1373375"/>
              <a:ext cx="31675" cy="35725"/>
            </a:xfrm>
            <a:custGeom>
              <a:avLst/>
              <a:gdLst/>
              <a:ahLst/>
              <a:cxnLst/>
              <a:rect l="l" t="t" r="r" b="b"/>
              <a:pathLst>
                <a:path w="1267" h="1429" extrusionOk="0">
                  <a:moveTo>
                    <a:pt x="641" y="0"/>
                  </a:moveTo>
                  <a:cubicBezTo>
                    <a:pt x="479" y="0"/>
                    <a:pt x="327" y="70"/>
                    <a:pt x="218" y="197"/>
                  </a:cubicBezTo>
                  <a:cubicBezTo>
                    <a:pt x="69" y="403"/>
                    <a:pt x="0" y="654"/>
                    <a:pt x="46" y="906"/>
                  </a:cubicBezTo>
                  <a:cubicBezTo>
                    <a:pt x="80" y="1123"/>
                    <a:pt x="218" y="1306"/>
                    <a:pt x="412" y="1409"/>
                  </a:cubicBezTo>
                  <a:cubicBezTo>
                    <a:pt x="456" y="1422"/>
                    <a:pt x="503" y="1428"/>
                    <a:pt x="551" y="1428"/>
                  </a:cubicBezTo>
                  <a:cubicBezTo>
                    <a:pt x="884" y="1428"/>
                    <a:pt x="1267" y="1124"/>
                    <a:pt x="1247" y="654"/>
                  </a:cubicBezTo>
                  <a:cubicBezTo>
                    <a:pt x="1235" y="357"/>
                    <a:pt x="1041" y="105"/>
                    <a:pt x="766" y="14"/>
                  </a:cubicBezTo>
                  <a:cubicBezTo>
                    <a:pt x="724" y="5"/>
                    <a:pt x="682" y="0"/>
                    <a:pt x="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6895000" y="2009063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6895000" y="1935238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7498125" y="1536050"/>
              <a:ext cx="229825" cy="156325"/>
            </a:xfrm>
            <a:custGeom>
              <a:avLst/>
              <a:gdLst/>
              <a:ahLst/>
              <a:cxnLst/>
              <a:rect l="l" t="t" r="r" b="b"/>
              <a:pathLst>
                <a:path w="9193" h="6253" extrusionOk="0">
                  <a:moveTo>
                    <a:pt x="8394" y="1"/>
                  </a:moveTo>
                  <a:cubicBezTo>
                    <a:pt x="8180" y="1"/>
                    <a:pt x="7910" y="93"/>
                    <a:pt x="7581" y="299"/>
                  </a:cubicBezTo>
                  <a:cubicBezTo>
                    <a:pt x="6743" y="833"/>
                    <a:pt x="5719" y="1276"/>
                    <a:pt x="4619" y="1276"/>
                  </a:cubicBezTo>
                  <a:cubicBezTo>
                    <a:pt x="3694" y="1276"/>
                    <a:pt x="2716" y="963"/>
                    <a:pt x="1750" y="127"/>
                  </a:cubicBezTo>
                  <a:cubicBezTo>
                    <a:pt x="1750" y="127"/>
                    <a:pt x="1742" y="127"/>
                    <a:pt x="1727" y="127"/>
                  </a:cubicBezTo>
                  <a:cubicBezTo>
                    <a:pt x="1563" y="127"/>
                    <a:pt x="555" y="175"/>
                    <a:pt x="492" y="1350"/>
                  </a:cubicBezTo>
                  <a:cubicBezTo>
                    <a:pt x="435" y="2642"/>
                    <a:pt x="881" y="3065"/>
                    <a:pt x="435" y="4175"/>
                  </a:cubicBezTo>
                  <a:cubicBezTo>
                    <a:pt x="1" y="5284"/>
                    <a:pt x="35" y="5729"/>
                    <a:pt x="515" y="6027"/>
                  </a:cubicBezTo>
                  <a:lnTo>
                    <a:pt x="515" y="6038"/>
                  </a:lnTo>
                  <a:cubicBezTo>
                    <a:pt x="783" y="6156"/>
                    <a:pt x="1224" y="6253"/>
                    <a:pt x="1951" y="6253"/>
                  </a:cubicBezTo>
                  <a:cubicBezTo>
                    <a:pt x="2280" y="6253"/>
                    <a:pt x="2667" y="6233"/>
                    <a:pt x="3122" y="6187"/>
                  </a:cubicBezTo>
                  <a:cubicBezTo>
                    <a:pt x="4586" y="6038"/>
                    <a:pt x="5512" y="5729"/>
                    <a:pt x="6049" y="5467"/>
                  </a:cubicBezTo>
                  <a:cubicBezTo>
                    <a:pt x="7101" y="4849"/>
                    <a:pt x="7947" y="3923"/>
                    <a:pt x="8462" y="2814"/>
                  </a:cubicBezTo>
                  <a:cubicBezTo>
                    <a:pt x="9192" y="1290"/>
                    <a:pt x="9190" y="1"/>
                    <a:pt x="8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4"/>
          <p:cNvGrpSpPr/>
          <p:nvPr/>
        </p:nvGrpSpPr>
        <p:grpSpPr>
          <a:xfrm>
            <a:off x="1230463" y="1238738"/>
            <a:ext cx="1096218" cy="1049512"/>
            <a:chOff x="2918125" y="1487100"/>
            <a:chExt cx="1096218" cy="1049512"/>
          </a:xfrm>
        </p:grpSpPr>
        <p:sp>
          <p:nvSpPr>
            <p:cNvPr id="1467" name="Google Shape;1467;p44"/>
            <p:cNvSpPr/>
            <p:nvPr/>
          </p:nvSpPr>
          <p:spPr>
            <a:xfrm>
              <a:off x="2922967" y="1487187"/>
              <a:ext cx="1091377" cy="1049426"/>
            </a:xfrm>
            <a:custGeom>
              <a:avLst/>
              <a:gdLst/>
              <a:ahLst/>
              <a:cxnLst/>
              <a:rect l="l" t="t" r="r" b="b"/>
              <a:pathLst>
                <a:path w="25131" h="24165" extrusionOk="0">
                  <a:moveTo>
                    <a:pt x="13832" y="0"/>
                  </a:moveTo>
                  <a:cubicBezTo>
                    <a:pt x="11947" y="0"/>
                    <a:pt x="10082" y="555"/>
                    <a:pt x="9083" y="2704"/>
                  </a:cubicBezTo>
                  <a:cubicBezTo>
                    <a:pt x="7569" y="5981"/>
                    <a:pt x="9444" y="8484"/>
                    <a:pt x="9738" y="8844"/>
                  </a:cubicBezTo>
                  <a:cubicBezTo>
                    <a:pt x="10571" y="9919"/>
                    <a:pt x="10748" y="10797"/>
                    <a:pt x="10145" y="11557"/>
                  </a:cubicBezTo>
                  <a:cubicBezTo>
                    <a:pt x="9564" y="12293"/>
                    <a:pt x="8608" y="12604"/>
                    <a:pt x="7476" y="12604"/>
                  </a:cubicBezTo>
                  <a:cubicBezTo>
                    <a:pt x="6744" y="12604"/>
                    <a:pt x="5938" y="12474"/>
                    <a:pt x="5112" y="12245"/>
                  </a:cubicBezTo>
                  <a:cubicBezTo>
                    <a:pt x="3002" y="11668"/>
                    <a:pt x="2661" y="11216"/>
                    <a:pt x="2183" y="10758"/>
                  </a:cubicBezTo>
                  <a:cubicBezTo>
                    <a:pt x="1947" y="10534"/>
                    <a:pt x="1729" y="10416"/>
                    <a:pt x="1531" y="10416"/>
                  </a:cubicBezTo>
                  <a:cubicBezTo>
                    <a:pt x="858" y="10416"/>
                    <a:pt x="407" y="11768"/>
                    <a:pt x="230" y="14925"/>
                  </a:cubicBezTo>
                  <a:cubicBezTo>
                    <a:pt x="1" y="18955"/>
                    <a:pt x="1056" y="21452"/>
                    <a:pt x="4385" y="22992"/>
                  </a:cubicBezTo>
                  <a:cubicBezTo>
                    <a:pt x="6246" y="23858"/>
                    <a:pt x="9287" y="24165"/>
                    <a:pt x="12385" y="24165"/>
                  </a:cubicBezTo>
                  <a:cubicBezTo>
                    <a:pt x="14818" y="24165"/>
                    <a:pt x="17287" y="23976"/>
                    <a:pt x="19247" y="23719"/>
                  </a:cubicBezTo>
                  <a:cubicBezTo>
                    <a:pt x="24056" y="23083"/>
                    <a:pt x="25131" y="20089"/>
                    <a:pt x="24679" y="17369"/>
                  </a:cubicBezTo>
                  <a:cubicBezTo>
                    <a:pt x="24613" y="16976"/>
                    <a:pt x="24489" y="16596"/>
                    <a:pt x="24305" y="16242"/>
                  </a:cubicBezTo>
                  <a:cubicBezTo>
                    <a:pt x="24305" y="16236"/>
                    <a:pt x="24305" y="16236"/>
                    <a:pt x="24305" y="16229"/>
                  </a:cubicBezTo>
                  <a:cubicBezTo>
                    <a:pt x="24299" y="16209"/>
                    <a:pt x="24292" y="16196"/>
                    <a:pt x="24279" y="16190"/>
                  </a:cubicBezTo>
                  <a:cubicBezTo>
                    <a:pt x="23467" y="14617"/>
                    <a:pt x="21678" y="13300"/>
                    <a:pt x="20053" y="12553"/>
                  </a:cubicBezTo>
                  <a:cubicBezTo>
                    <a:pt x="18834" y="11996"/>
                    <a:pt x="18342" y="11393"/>
                    <a:pt x="18237" y="10771"/>
                  </a:cubicBezTo>
                  <a:cubicBezTo>
                    <a:pt x="18165" y="10286"/>
                    <a:pt x="18388" y="9840"/>
                    <a:pt x="18532" y="9624"/>
                  </a:cubicBezTo>
                  <a:cubicBezTo>
                    <a:pt x="18827" y="9263"/>
                    <a:pt x="19083" y="8883"/>
                    <a:pt x="19292" y="8471"/>
                  </a:cubicBezTo>
                  <a:cubicBezTo>
                    <a:pt x="19310" y="8472"/>
                    <a:pt x="19326" y="8472"/>
                    <a:pt x="19342" y="8472"/>
                  </a:cubicBezTo>
                  <a:cubicBezTo>
                    <a:pt x="19700" y="8472"/>
                    <a:pt x="19850" y="8188"/>
                    <a:pt x="20512" y="8188"/>
                  </a:cubicBezTo>
                  <a:cubicBezTo>
                    <a:pt x="20625" y="8188"/>
                    <a:pt x="20752" y="8196"/>
                    <a:pt x="20898" y="8215"/>
                  </a:cubicBezTo>
                  <a:cubicBezTo>
                    <a:pt x="21833" y="8335"/>
                    <a:pt x="22531" y="8643"/>
                    <a:pt x="22849" y="8643"/>
                  </a:cubicBezTo>
                  <a:cubicBezTo>
                    <a:pt x="22929" y="8643"/>
                    <a:pt x="22985" y="8623"/>
                    <a:pt x="23014" y="8575"/>
                  </a:cubicBezTo>
                  <a:cubicBezTo>
                    <a:pt x="23152" y="8340"/>
                    <a:pt x="22700" y="7520"/>
                    <a:pt x="22005" y="7160"/>
                  </a:cubicBezTo>
                  <a:cubicBezTo>
                    <a:pt x="22005" y="7160"/>
                    <a:pt x="22038" y="7147"/>
                    <a:pt x="22097" y="7108"/>
                  </a:cubicBezTo>
                  <a:lnTo>
                    <a:pt x="22149" y="7081"/>
                  </a:lnTo>
                  <a:lnTo>
                    <a:pt x="22208" y="7042"/>
                  </a:lnTo>
                  <a:lnTo>
                    <a:pt x="22222" y="7036"/>
                  </a:lnTo>
                  <a:lnTo>
                    <a:pt x="22281" y="6996"/>
                  </a:lnTo>
                  <a:lnTo>
                    <a:pt x="22294" y="6983"/>
                  </a:lnTo>
                  <a:lnTo>
                    <a:pt x="22366" y="6931"/>
                  </a:lnTo>
                  <a:lnTo>
                    <a:pt x="22372" y="6924"/>
                  </a:lnTo>
                  <a:lnTo>
                    <a:pt x="22444" y="6872"/>
                  </a:lnTo>
                  <a:lnTo>
                    <a:pt x="22464" y="6859"/>
                  </a:lnTo>
                  <a:cubicBezTo>
                    <a:pt x="22490" y="6839"/>
                    <a:pt x="22516" y="6813"/>
                    <a:pt x="22543" y="6793"/>
                  </a:cubicBezTo>
                  <a:lnTo>
                    <a:pt x="22562" y="6773"/>
                  </a:lnTo>
                  <a:cubicBezTo>
                    <a:pt x="22589" y="6754"/>
                    <a:pt x="22615" y="6728"/>
                    <a:pt x="22641" y="6701"/>
                  </a:cubicBezTo>
                  <a:lnTo>
                    <a:pt x="22661" y="6688"/>
                  </a:lnTo>
                  <a:lnTo>
                    <a:pt x="22739" y="6603"/>
                  </a:lnTo>
                  <a:lnTo>
                    <a:pt x="22752" y="6590"/>
                  </a:lnTo>
                  <a:lnTo>
                    <a:pt x="22844" y="6498"/>
                  </a:lnTo>
                  <a:lnTo>
                    <a:pt x="22864" y="6479"/>
                  </a:lnTo>
                  <a:cubicBezTo>
                    <a:pt x="22890" y="6446"/>
                    <a:pt x="22916" y="6413"/>
                    <a:pt x="22949" y="6380"/>
                  </a:cubicBezTo>
                  <a:lnTo>
                    <a:pt x="22969" y="6354"/>
                  </a:lnTo>
                  <a:cubicBezTo>
                    <a:pt x="22995" y="6321"/>
                    <a:pt x="23028" y="6282"/>
                    <a:pt x="23054" y="6243"/>
                  </a:cubicBezTo>
                  <a:lnTo>
                    <a:pt x="23067" y="6230"/>
                  </a:lnTo>
                  <a:cubicBezTo>
                    <a:pt x="23093" y="6197"/>
                    <a:pt x="23126" y="6157"/>
                    <a:pt x="23146" y="6112"/>
                  </a:cubicBezTo>
                  <a:cubicBezTo>
                    <a:pt x="23152" y="6105"/>
                    <a:pt x="23159" y="6098"/>
                    <a:pt x="23159" y="6098"/>
                  </a:cubicBezTo>
                  <a:cubicBezTo>
                    <a:pt x="23191" y="6053"/>
                    <a:pt x="23218" y="6013"/>
                    <a:pt x="23244" y="5967"/>
                  </a:cubicBezTo>
                  <a:lnTo>
                    <a:pt x="23257" y="5935"/>
                  </a:lnTo>
                  <a:cubicBezTo>
                    <a:pt x="23290" y="5889"/>
                    <a:pt x="23316" y="5843"/>
                    <a:pt x="23342" y="5797"/>
                  </a:cubicBezTo>
                  <a:cubicBezTo>
                    <a:pt x="23342" y="5790"/>
                    <a:pt x="23349" y="5777"/>
                    <a:pt x="23355" y="5771"/>
                  </a:cubicBezTo>
                  <a:cubicBezTo>
                    <a:pt x="23381" y="5725"/>
                    <a:pt x="23408" y="5666"/>
                    <a:pt x="23434" y="5614"/>
                  </a:cubicBezTo>
                  <a:cubicBezTo>
                    <a:pt x="23852" y="4741"/>
                    <a:pt x="23851" y="3999"/>
                    <a:pt x="23399" y="3999"/>
                  </a:cubicBezTo>
                  <a:cubicBezTo>
                    <a:pt x="23278" y="3999"/>
                    <a:pt x="23123" y="4052"/>
                    <a:pt x="22936" y="4172"/>
                  </a:cubicBezTo>
                  <a:cubicBezTo>
                    <a:pt x="22452" y="4478"/>
                    <a:pt x="21865" y="4732"/>
                    <a:pt x="21235" y="4732"/>
                  </a:cubicBezTo>
                  <a:cubicBezTo>
                    <a:pt x="20705" y="4732"/>
                    <a:pt x="20144" y="4553"/>
                    <a:pt x="19587" y="4074"/>
                  </a:cubicBezTo>
                  <a:cubicBezTo>
                    <a:pt x="19358" y="3006"/>
                    <a:pt x="18781" y="2049"/>
                    <a:pt x="17949" y="1341"/>
                  </a:cubicBezTo>
                  <a:cubicBezTo>
                    <a:pt x="17897" y="1302"/>
                    <a:pt x="17851" y="1262"/>
                    <a:pt x="17798" y="1210"/>
                  </a:cubicBezTo>
                  <a:cubicBezTo>
                    <a:pt x="17536" y="974"/>
                    <a:pt x="16455" y="116"/>
                    <a:pt x="14299" y="11"/>
                  </a:cubicBezTo>
                  <a:cubicBezTo>
                    <a:pt x="14144" y="4"/>
                    <a:pt x="13988" y="0"/>
                    <a:pt x="13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2918125" y="1487100"/>
              <a:ext cx="1091116" cy="1049426"/>
            </a:xfrm>
            <a:custGeom>
              <a:avLst/>
              <a:gdLst/>
              <a:ahLst/>
              <a:cxnLst/>
              <a:rect l="l" t="t" r="r" b="b"/>
              <a:pathLst>
                <a:path w="25125" h="24165" extrusionOk="0">
                  <a:moveTo>
                    <a:pt x="13799" y="1"/>
                  </a:moveTo>
                  <a:cubicBezTo>
                    <a:pt x="11924" y="1"/>
                    <a:pt x="10077" y="561"/>
                    <a:pt x="9083" y="2706"/>
                  </a:cubicBezTo>
                  <a:cubicBezTo>
                    <a:pt x="7569" y="5983"/>
                    <a:pt x="9443" y="8486"/>
                    <a:pt x="9738" y="8840"/>
                  </a:cubicBezTo>
                  <a:cubicBezTo>
                    <a:pt x="10570" y="9914"/>
                    <a:pt x="10747" y="10792"/>
                    <a:pt x="10138" y="11559"/>
                  </a:cubicBezTo>
                  <a:cubicBezTo>
                    <a:pt x="9561" y="12295"/>
                    <a:pt x="8608" y="12603"/>
                    <a:pt x="7478" y="12603"/>
                  </a:cubicBezTo>
                  <a:cubicBezTo>
                    <a:pt x="6745" y="12603"/>
                    <a:pt x="5939" y="12474"/>
                    <a:pt x="5112" y="12247"/>
                  </a:cubicBezTo>
                  <a:cubicBezTo>
                    <a:pt x="3002" y="11670"/>
                    <a:pt x="2661" y="11212"/>
                    <a:pt x="2183" y="10760"/>
                  </a:cubicBezTo>
                  <a:cubicBezTo>
                    <a:pt x="1946" y="10535"/>
                    <a:pt x="1728" y="10417"/>
                    <a:pt x="1529" y="10417"/>
                  </a:cubicBezTo>
                  <a:cubicBezTo>
                    <a:pt x="857" y="10417"/>
                    <a:pt x="407" y="11767"/>
                    <a:pt x="230" y="14927"/>
                  </a:cubicBezTo>
                  <a:cubicBezTo>
                    <a:pt x="0" y="18951"/>
                    <a:pt x="1055" y="21447"/>
                    <a:pt x="4378" y="22994"/>
                  </a:cubicBezTo>
                  <a:cubicBezTo>
                    <a:pt x="6246" y="23858"/>
                    <a:pt x="9296" y="24165"/>
                    <a:pt x="12399" y="24165"/>
                  </a:cubicBezTo>
                  <a:cubicBezTo>
                    <a:pt x="14827" y="24165"/>
                    <a:pt x="17287" y="23977"/>
                    <a:pt x="19240" y="23721"/>
                  </a:cubicBezTo>
                  <a:cubicBezTo>
                    <a:pt x="24049" y="23085"/>
                    <a:pt x="25124" y="20091"/>
                    <a:pt x="24672" y="17371"/>
                  </a:cubicBezTo>
                  <a:cubicBezTo>
                    <a:pt x="24331" y="15281"/>
                    <a:pt x="22064" y="13479"/>
                    <a:pt x="20046" y="12555"/>
                  </a:cubicBezTo>
                  <a:cubicBezTo>
                    <a:pt x="18827" y="11998"/>
                    <a:pt x="18335" y="11395"/>
                    <a:pt x="18230" y="10773"/>
                  </a:cubicBezTo>
                  <a:cubicBezTo>
                    <a:pt x="18158" y="10288"/>
                    <a:pt x="18381" y="9842"/>
                    <a:pt x="18525" y="9626"/>
                  </a:cubicBezTo>
                  <a:cubicBezTo>
                    <a:pt x="20144" y="7647"/>
                    <a:pt x="19934" y="5910"/>
                    <a:pt x="19600" y="4154"/>
                  </a:cubicBezTo>
                  <a:cubicBezTo>
                    <a:pt x="19384" y="3053"/>
                    <a:pt x="18801" y="2064"/>
                    <a:pt x="17949" y="1343"/>
                  </a:cubicBezTo>
                  <a:cubicBezTo>
                    <a:pt x="17896" y="1304"/>
                    <a:pt x="17844" y="1264"/>
                    <a:pt x="17798" y="1212"/>
                  </a:cubicBezTo>
                  <a:cubicBezTo>
                    <a:pt x="17536" y="970"/>
                    <a:pt x="16455" y="111"/>
                    <a:pt x="14292" y="13"/>
                  </a:cubicBezTo>
                  <a:cubicBezTo>
                    <a:pt x="14128" y="5"/>
                    <a:pt x="13963" y="1"/>
                    <a:pt x="13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3128764" y="2117483"/>
              <a:ext cx="600211" cy="338127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3125014" y="2040483"/>
              <a:ext cx="600211" cy="338127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3646926" y="1506990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3720058" y="1660635"/>
              <a:ext cx="233944" cy="201634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642931" y="1604831"/>
              <a:ext cx="72611" cy="98103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29" y="0"/>
                  </a:moveTo>
                  <a:cubicBezTo>
                    <a:pt x="592" y="0"/>
                    <a:pt x="555" y="5"/>
                    <a:pt x="518" y="15"/>
                  </a:cubicBezTo>
                  <a:cubicBezTo>
                    <a:pt x="158" y="120"/>
                    <a:pt x="1" y="703"/>
                    <a:pt x="171" y="1319"/>
                  </a:cubicBezTo>
                  <a:cubicBezTo>
                    <a:pt x="329" y="1870"/>
                    <a:pt x="698" y="2259"/>
                    <a:pt x="1032" y="2259"/>
                  </a:cubicBezTo>
                  <a:cubicBezTo>
                    <a:pt x="1071" y="2259"/>
                    <a:pt x="1110" y="2254"/>
                    <a:pt x="1147" y="2243"/>
                  </a:cubicBezTo>
                  <a:cubicBezTo>
                    <a:pt x="1514" y="2138"/>
                    <a:pt x="1672" y="1555"/>
                    <a:pt x="1501" y="945"/>
                  </a:cubicBezTo>
                  <a:cubicBezTo>
                    <a:pt x="1342" y="390"/>
                    <a:pt x="970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3656306" y="1617251"/>
              <a:ext cx="49551" cy="71525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3"/>
                    <a:pt x="341" y="11"/>
                  </a:cubicBezTo>
                  <a:cubicBezTo>
                    <a:pt x="99" y="76"/>
                    <a:pt x="1" y="502"/>
                    <a:pt x="132" y="948"/>
                  </a:cubicBezTo>
                  <a:cubicBezTo>
                    <a:pt x="244" y="1356"/>
                    <a:pt x="500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9" y="1570"/>
                    <a:pt x="1141" y="1151"/>
                    <a:pt x="1016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663428" y="1627370"/>
              <a:ext cx="14765" cy="12637"/>
            </a:xfrm>
            <a:custGeom>
              <a:avLst/>
              <a:gdLst/>
              <a:ahLst/>
              <a:cxnLst/>
              <a:rect l="l" t="t" r="r" b="b"/>
              <a:pathLst>
                <a:path w="340" h="291" extrusionOk="0">
                  <a:moveTo>
                    <a:pt x="190" y="0"/>
                  </a:moveTo>
                  <a:cubicBezTo>
                    <a:pt x="59" y="7"/>
                    <a:pt x="0" y="164"/>
                    <a:pt x="92" y="249"/>
                  </a:cubicBezTo>
                  <a:cubicBezTo>
                    <a:pt x="121" y="278"/>
                    <a:pt x="156" y="291"/>
                    <a:pt x="191" y="291"/>
                  </a:cubicBezTo>
                  <a:cubicBezTo>
                    <a:pt x="266" y="291"/>
                    <a:pt x="339" y="230"/>
                    <a:pt x="335" y="145"/>
                  </a:cubicBezTo>
                  <a:cubicBezTo>
                    <a:pt x="335" y="66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6" name="Google Shape;1476;p44"/>
            <p:cNvGrpSpPr/>
            <p:nvPr/>
          </p:nvGrpSpPr>
          <p:grpSpPr>
            <a:xfrm>
              <a:off x="3109800" y="2010681"/>
              <a:ext cx="885602" cy="367945"/>
              <a:chOff x="3259900" y="2036322"/>
              <a:chExt cx="714426" cy="296825"/>
            </a:xfrm>
          </p:grpSpPr>
          <p:sp>
            <p:nvSpPr>
              <p:cNvPr id="1477" name="Google Shape;1477;p44"/>
              <p:cNvSpPr/>
              <p:nvPr/>
            </p:nvSpPr>
            <p:spPr>
              <a:xfrm>
                <a:off x="3272233" y="2036322"/>
                <a:ext cx="702092" cy="165328"/>
              </a:xfrm>
              <a:custGeom>
                <a:avLst/>
                <a:gdLst/>
                <a:ahLst/>
                <a:cxnLst/>
                <a:rect l="l" t="t" r="r" b="b"/>
                <a:pathLst>
                  <a:path w="16167" h="3807" extrusionOk="0">
                    <a:moveTo>
                      <a:pt x="94" y="0"/>
                    </a:moveTo>
                    <a:cubicBezTo>
                      <a:pt x="42" y="0"/>
                      <a:pt x="0" y="81"/>
                      <a:pt x="57" y="118"/>
                    </a:cubicBezTo>
                    <a:cubicBezTo>
                      <a:pt x="83" y="137"/>
                      <a:pt x="2364" y="1841"/>
                      <a:pt x="7822" y="3047"/>
                    </a:cubicBezTo>
                    <a:cubicBezTo>
                      <a:pt x="10582" y="3656"/>
                      <a:pt x="12658" y="3807"/>
                      <a:pt x="14040" y="3807"/>
                    </a:cubicBezTo>
                    <a:cubicBezTo>
                      <a:pt x="15393" y="3807"/>
                      <a:pt x="16082" y="3663"/>
                      <a:pt x="16099" y="3663"/>
                    </a:cubicBezTo>
                    <a:cubicBezTo>
                      <a:pt x="16167" y="3644"/>
                      <a:pt x="16153" y="3537"/>
                      <a:pt x="16079" y="3537"/>
                    </a:cubicBezTo>
                    <a:cubicBezTo>
                      <a:pt x="16075" y="3537"/>
                      <a:pt x="16070" y="3538"/>
                      <a:pt x="16066" y="3538"/>
                    </a:cubicBezTo>
                    <a:cubicBezTo>
                      <a:pt x="16053" y="3541"/>
                      <a:pt x="15379" y="3683"/>
                      <a:pt x="14052" y="3683"/>
                    </a:cubicBezTo>
                    <a:cubicBezTo>
                      <a:pt x="12680" y="3683"/>
                      <a:pt x="10610" y="3532"/>
                      <a:pt x="7848" y="2922"/>
                    </a:cubicBezTo>
                    <a:cubicBezTo>
                      <a:pt x="2423" y="1723"/>
                      <a:pt x="162" y="33"/>
                      <a:pt x="136" y="19"/>
                    </a:cubicBezTo>
                    <a:cubicBezTo>
                      <a:pt x="122" y="6"/>
                      <a:pt x="108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4"/>
              <p:cNvSpPr/>
              <p:nvPr/>
            </p:nvSpPr>
            <p:spPr>
              <a:xfrm>
                <a:off x="3528238" y="2147843"/>
                <a:ext cx="140618" cy="163114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756" extrusionOk="0">
                    <a:moveTo>
                      <a:pt x="708" y="0"/>
                    </a:moveTo>
                    <a:lnTo>
                      <a:pt x="1" y="3192"/>
                    </a:lnTo>
                    <a:lnTo>
                      <a:pt x="1" y="3192"/>
                    </a:lnTo>
                    <a:lnTo>
                      <a:pt x="1429" y="2746"/>
                    </a:lnTo>
                    <a:lnTo>
                      <a:pt x="2530" y="3755"/>
                    </a:lnTo>
                    <a:lnTo>
                      <a:pt x="3238" y="564"/>
                    </a:lnTo>
                    <a:lnTo>
                      <a:pt x="1973" y="28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4"/>
              <p:cNvSpPr/>
              <p:nvPr/>
            </p:nvSpPr>
            <p:spPr>
              <a:xfrm>
                <a:off x="3665991" y="2172031"/>
                <a:ext cx="132628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625" extrusionOk="0">
                    <a:moveTo>
                      <a:pt x="492" y="0"/>
                    </a:moveTo>
                    <a:lnTo>
                      <a:pt x="0" y="3238"/>
                    </a:lnTo>
                    <a:lnTo>
                      <a:pt x="0" y="3238"/>
                    </a:lnTo>
                    <a:lnTo>
                      <a:pt x="1396" y="2694"/>
                    </a:lnTo>
                    <a:lnTo>
                      <a:pt x="2562" y="3624"/>
                    </a:lnTo>
                    <a:lnTo>
                      <a:pt x="3054" y="394"/>
                    </a:lnTo>
                    <a:lnTo>
                      <a:pt x="1776" y="197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4"/>
              <p:cNvSpPr/>
              <p:nvPr/>
            </p:nvSpPr>
            <p:spPr>
              <a:xfrm>
                <a:off x="3811386" y="2187665"/>
                <a:ext cx="117037" cy="14548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50" extrusionOk="0">
                    <a:moveTo>
                      <a:pt x="99" y="1"/>
                    </a:moveTo>
                    <a:lnTo>
                      <a:pt x="1" y="3271"/>
                    </a:lnTo>
                    <a:lnTo>
                      <a:pt x="1" y="3271"/>
                    </a:lnTo>
                    <a:lnTo>
                      <a:pt x="1318" y="2570"/>
                    </a:lnTo>
                    <a:lnTo>
                      <a:pt x="2589" y="3349"/>
                    </a:lnTo>
                    <a:lnTo>
                      <a:pt x="2694" y="86"/>
                    </a:lnTo>
                    <a:lnTo>
                      <a:pt x="1397" y="47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3394221" y="2108281"/>
                <a:ext cx="148869" cy="16849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3880" extrusionOk="0">
                    <a:moveTo>
                      <a:pt x="944" y="1"/>
                    </a:moveTo>
                    <a:lnTo>
                      <a:pt x="0" y="3133"/>
                    </a:lnTo>
                    <a:lnTo>
                      <a:pt x="1455" y="2792"/>
                    </a:lnTo>
                    <a:lnTo>
                      <a:pt x="2484" y="3880"/>
                    </a:lnTo>
                    <a:lnTo>
                      <a:pt x="3427" y="748"/>
                    </a:lnTo>
                    <a:lnTo>
                      <a:pt x="2182" y="374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3259900" y="2055908"/>
                <a:ext cx="159987" cy="175056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4031" extrusionOk="0">
                    <a:moveTo>
                      <a:pt x="1304" y="1"/>
                    </a:moveTo>
                    <a:lnTo>
                      <a:pt x="0" y="2996"/>
                    </a:lnTo>
                    <a:lnTo>
                      <a:pt x="1481" y="2832"/>
                    </a:lnTo>
                    <a:lnTo>
                      <a:pt x="2373" y="4031"/>
                    </a:lnTo>
                    <a:lnTo>
                      <a:pt x="3683" y="1036"/>
                    </a:lnTo>
                    <a:lnTo>
                      <a:pt x="2497" y="519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3551602" y="2152663"/>
                <a:ext cx="33613" cy="28532"/>
              </a:xfrm>
              <a:custGeom>
                <a:avLst/>
                <a:gdLst/>
                <a:ahLst/>
                <a:cxnLst/>
                <a:rect l="l" t="t" r="r" b="b"/>
                <a:pathLst>
                  <a:path w="774" h="657" extrusionOk="0">
                    <a:moveTo>
                      <a:pt x="668" y="1"/>
                    </a:moveTo>
                    <a:lnTo>
                      <a:pt x="33" y="525"/>
                    </a:lnTo>
                    <a:lnTo>
                      <a:pt x="0" y="656"/>
                    </a:lnTo>
                    <a:lnTo>
                      <a:pt x="773" y="27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4"/>
              <p:cNvSpPr/>
              <p:nvPr/>
            </p:nvSpPr>
            <p:spPr>
              <a:xfrm>
                <a:off x="3543916" y="2158656"/>
                <a:ext cx="68876" cy="57237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318" extrusionOk="0">
                    <a:moveTo>
                      <a:pt x="1481" y="0"/>
                    </a:moveTo>
                    <a:lnTo>
                      <a:pt x="26" y="1187"/>
                    </a:lnTo>
                    <a:lnTo>
                      <a:pt x="0" y="1318"/>
                    </a:lnTo>
                    <a:lnTo>
                      <a:pt x="1586" y="27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3536229" y="2164909"/>
                <a:ext cx="103879" cy="85682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73" extrusionOk="0">
                    <a:moveTo>
                      <a:pt x="2287" y="1"/>
                    </a:moveTo>
                    <a:lnTo>
                      <a:pt x="26" y="1842"/>
                    </a:lnTo>
                    <a:lnTo>
                      <a:pt x="0" y="1973"/>
                    </a:lnTo>
                    <a:lnTo>
                      <a:pt x="2392" y="20"/>
                    </a:lnTo>
                    <a:lnTo>
                      <a:pt x="2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3528542" y="2170902"/>
                <a:ext cx="139185" cy="114692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641" extrusionOk="0">
                    <a:moveTo>
                      <a:pt x="3100" y="0"/>
                    </a:moveTo>
                    <a:lnTo>
                      <a:pt x="27" y="2503"/>
                    </a:lnTo>
                    <a:lnTo>
                      <a:pt x="0" y="2641"/>
                    </a:lnTo>
                    <a:lnTo>
                      <a:pt x="3205" y="26"/>
                    </a:lnTo>
                    <a:lnTo>
                      <a:pt x="3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4"/>
              <p:cNvSpPr/>
              <p:nvPr/>
            </p:nvSpPr>
            <p:spPr>
              <a:xfrm>
                <a:off x="3574054" y="2199912"/>
                <a:ext cx="88549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66" extrusionOk="0">
                    <a:moveTo>
                      <a:pt x="2039" y="1"/>
                    </a:moveTo>
                    <a:lnTo>
                      <a:pt x="1" y="1665"/>
                    </a:lnTo>
                    <a:lnTo>
                      <a:pt x="210" y="1599"/>
                    </a:lnTo>
                    <a:lnTo>
                      <a:pt x="2012" y="132"/>
                    </a:lnTo>
                    <a:lnTo>
                      <a:pt x="20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4"/>
              <p:cNvSpPr/>
              <p:nvPr/>
            </p:nvSpPr>
            <p:spPr>
              <a:xfrm>
                <a:off x="3601935" y="2234653"/>
                <a:ext cx="52982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056" extrusionOk="0">
                    <a:moveTo>
                      <a:pt x="1220" y="0"/>
                    </a:moveTo>
                    <a:lnTo>
                      <a:pt x="1" y="996"/>
                    </a:lnTo>
                    <a:lnTo>
                      <a:pt x="66" y="1055"/>
                    </a:lnTo>
                    <a:lnTo>
                      <a:pt x="1194" y="13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4"/>
              <p:cNvSpPr/>
              <p:nvPr/>
            </p:nvSpPr>
            <p:spPr>
              <a:xfrm>
                <a:off x="3618437" y="2269351"/>
                <a:ext cx="28792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04" extrusionOk="0">
                    <a:moveTo>
                      <a:pt x="663" y="0"/>
                    </a:moveTo>
                    <a:lnTo>
                      <a:pt x="1" y="544"/>
                    </a:lnTo>
                    <a:lnTo>
                      <a:pt x="67" y="603"/>
                    </a:lnTo>
                    <a:lnTo>
                      <a:pt x="637" y="132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4"/>
              <p:cNvSpPr/>
              <p:nvPr/>
            </p:nvSpPr>
            <p:spPr>
              <a:xfrm>
                <a:off x="3682189" y="2175462"/>
                <a:ext cx="31919" cy="30182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95" extrusionOk="0">
                    <a:moveTo>
                      <a:pt x="623" y="0"/>
                    </a:moveTo>
                    <a:lnTo>
                      <a:pt x="20" y="564"/>
                    </a:lnTo>
                    <a:lnTo>
                      <a:pt x="1" y="695"/>
                    </a:lnTo>
                    <a:lnTo>
                      <a:pt x="1" y="695"/>
                    </a:lnTo>
                    <a:lnTo>
                      <a:pt x="735" y="13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FBB8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4"/>
              <p:cNvSpPr/>
              <p:nvPr/>
            </p:nvSpPr>
            <p:spPr>
              <a:xfrm>
                <a:off x="3677065" y="2179718"/>
                <a:ext cx="64664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10" extrusionOk="0">
                    <a:moveTo>
                      <a:pt x="1384" y="0"/>
                    </a:moveTo>
                    <a:lnTo>
                      <a:pt x="21" y="1278"/>
                    </a:lnTo>
                    <a:lnTo>
                      <a:pt x="1" y="1409"/>
                    </a:lnTo>
                    <a:lnTo>
                      <a:pt x="1" y="1409"/>
                    </a:lnTo>
                    <a:lnTo>
                      <a:pt x="1488" y="13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4"/>
              <p:cNvSpPr/>
              <p:nvPr/>
            </p:nvSpPr>
            <p:spPr>
              <a:xfrm>
                <a:off x="3671680" y="2183974"/>
                <a:ext cx="97929" cy="9224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124" extrusionOk="0">
                    <a:moveTo>
                      <a:pt x="2150" y="1"/>
                    </a:moveTo>
                    <a:lnTo>
                      <a:pt x="20" y="1986"/>
                    </a:lnTo>
                    <a:lnTo>
                      <a:pt x="0" y="2124"/>
                    </a:lnTo>
                    <a:lnTo>
                      <a:pt x="2255" y="14"/>
                    </a:lnTo>
                    <a:lnTo>
                      <a:pt x="21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4"/>
              <p:cNvSpPr/>
              <p:nvPr/>
            </p:nvSpPr>
            <p:spPr>
              <a:xfrm>
                <a:off x="3666251" y="2188230"/>
                <a:ext cx="131238" cy="123291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839" extrusionOk="0">
                    <a:moveTo>
                      <a:pt x="2917" y="1"/>
                    </a:moveTo>
                    <a:lnTo>
                      <a:pt x="21" y="2701"/>
                    </a:lnTo>
                    <a:lnTo>
                      <a:pt x="1" y="2838"/>
                    </a:lnTo>
                    <a:lnTo>
                      <a:pt x="3022" y="14"/>
                    </a:lnTo>
                    <a:lnTo>
                      <a:pt x="29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>
                <a:off x="3710677" y="2216978"/>
                <a:ext cx="8368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03" extrusionOk="0">
                    <a:moveTo>
                      <a:pt x="1927" y="1"/>
                    </a:moveTo>
                    <a:lnTo>
                      <a:pt x="0" y="1803"/>
                    </a:lnTo>
                    <a:lnTo>
                      <a:pt x="210" y="1718"/>
                    </a:lnTo>
                    <a:lnTo>
                      <a:pt x="1907" y="132"/>
                    </a:lnTo>
                    <a:lnTo>
                      <a:pt x="1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4"/>
              <p:cNvSpPr/>
              <p:nvPr/>
            </p:nvSpPr>
            <p:spPr>
              <a:xfrm>
                <a:off x="3739122" y="2252285"/>
                <a:ext cx="49855" cy="48986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28" extrusionOk="0">
                    <a:moveTo>
                      <a:pt x="1147" y="0"/>
                    </a:moveTo>
                    <a:lnTo>
                      <a:pt x="0" y="1075"/>
                    </a:lnTo>
                    <a:lnTo>
                      <a:pt x="66" y="1127"/>
                    </a:lnTo>
                    <a:lnTo>
                      <a:pt x="1127" y="131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4"/>
              <p:cNvSpPr/>
              <p:nvPr/>
            </p:nvSpPr>
            <p:spPr>
              <a:xfrm>
                <a:off x="3756493" y="2287547"/>
                <a:ext cx="27359" cy="2766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7" extrusionOk="0">
                    <a:moveTo>
                      <a:pt x="629" y="1"/>
                    </a:moveTo>
                    <a:lnTo>
                      <a:pt x="0" y="584"/>
                    </a:lnTo>
                    <a:lnTo>
                      <a:pt x="66" y="636"/>
                    </a:lnTo>
                    <a:lnTo>
                      <a:pt x="610" y="132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4"/>
              <p:cNvSpPr/>
              <p:nvPr/>
            </p:nvSpPr>
            <p:spPr>
              <a:xfrm>
                <a:off x="3814817" y="2188534"/>
                <a:ext cx="27924" cy="33352"/>
              </a:xfrm>
              <a:custGeom>
                <a:avLst/>
                <a:gdLst/>
                <a:ahLst/>
                <a:cxnLst/>
                <a:rect l="l" t="t" r="r" b="b"/>
                <a:pathLst>
                  <a:path w="643" h="768" extrusionOk="0">
                    <a:moveTo>
                      <a:pt x="538" y="0"/>
                    </a:moveTo>
                    <a:lnTo>
                      <a:pt x="0" y="630"/>
                    </a:lnTo>
                    <a:lnTo>
                      <a:pt x="0" y="767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4"/>
              <p:cNvSpPr/>
              <p:nvPr/>
            </p:nvSpPr>
            <p:spPr>
              <a:xfrm>
                <a:off x="3813688" y="2189402"/>
                <a:ext cx="5723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567" extrusionOk="0">
                    <a:moveTo>
                      <a:pt x="1206" y="0"/>
                    </a:moveTo>
                    <a:lnTo>
                      <a:pt x="7" y="1429"/>
                    </a:lnTo>
                    <a:lnTo>
                      <a:pt x="0" y="1566"/>
                    </a:lnTo>
                    <a:lnTo>
                      <a:pt x="13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4"/>
              <p:cNvSpPr/>
              <p:nvPr/>
            </p:nvSpPr>
            <p:spPr>
              <a:xfrm>
                <a:off x="3812558" y="2190227"/>
                <a:ext cx="86551" cy="102793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67" extrusionOk="0">
                    <a:moveTo>
                      <a:pt x="1881" y="1"/>
                    </a:moveTo>
                    <a:lnTo>
                      <a:pt x="7" y="2229"/>
                    </a:lnTo>
                    <a:lnTo>
                      <a:pt x="0" y="2366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4"/>
              <p:cNvSpPr/>
              <p:nvPr/>
            </p:nvSpPr>
            <p:spPr>
              <a:xfrm>
                <a:off x="3811386" y="2191096"/>
                <a:ext cx="115865" cy="13749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3166" extrusionOk="0">
                    <a:moveTo>
                      <a:pt x="2556" y="0"/>
                    </a:moveTo>
                    <a:lnTo>
                      <a:pt x="7" y="3034"/>
                    </a:lnTo>
                    <a:lnTo>
                      <a:pt x="1" y="3165"/>
                    </a:lnTo>
                    <a:lnTo>
                      <a:pt x="2668" y="7"/>
                    </a:lnTo>
                    <a:lnTo>
                      <a:pt x="25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4"/>
              <p:cNvSpPr/>
              <p:nvPr/>
            </p:nvSpPr>
            <p:spPr>
              <a:xfrm>
                <a:off x="3853511" y="2219541"/>
                <a:ext cx="74044" cy="8772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020" extrusionOk="0">
                    <a:moveTo>
                      <a:pt x="1704" y="1"/>
                    </a:moveTo>
                    <a:lnTo>
                      <a:pt x="1" y="2019"/>
                    </a:lnTo>
                    <a:lnTo>
                      <a:pt x="1" y="2019"/>
                    </a:lnTo>
                    <a:lnTo>
                      <a:pt x="204" y="1914"/>
                    </a:lnTo>
                    <a:lnTo>
                      <a:pt x="1698" y="138"/>
                    </a:lnTo>
                    <a:lnTo>
                      <a:pt x="1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4"/>
              <p:cNvSpPr/>
              <p:nvPr/>
            </p:nvSpPr>
            <p:spPr>
              <a:xfrm>
                <a:off x="3882260" y="2255107"/>
                <a:ext cx="44166" cy="5441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253" extrusionOk="0">
                    <a:moveTo>
                      <a:pt x="1016" y="1"/>
                    </a:moveTo>
                    <a:lnTo>
                      <a:pt x="0" y="1207"/>
                    </a:lnTo>
                    <a:lnTo>
                      <a:pt x="73" y="1252"/>
                    </a:lnTo>
                    <a:lnTo>
                      <a:pt x="1010" y="138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4"/>
              <p:cNvSpPr/>
              <p:nvPr/>
            </p:nvSpPr>
            <p:spPr>
              <a:xfrm>
                <a:off x="3901324" y="2290674"/>
                <a:ext cx="23929" cy="305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3" extrusionOk="0">
                    <a:moveTo>
                      <a:pt x="551" y="1"/>
                    </a:moveTo>
                    <a:lnTo>
                      <a:pt x="1" y="656"/>
                    </a:lnTo>
                    <a:lnTo>
                      <a:pt x="73" y="702"/>
                    </a:lnTo>
                    <a:lnTo>
                      <a:pt x="544" y="139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4"/>
              <p:cNvSpPr/>
              <p:nvPr/>
            </p:nvSpPr>
            <p:spPr>
              <a:xfrm>
                <a:off x="3425532" y="2114534"/>
                <a:ext cx="35307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04" extrusionOk="0">
                    <a:moveTo>
                      <a:pt x="714" y="1"/>
                    </a:moveTo>
                    <a:lnTo>
                      <a:pt x="33" y="479"/>
                    </a:lnTo>
                    <a:lnTo>
                      <a:pt x="0" y="604"/>
                    </a:lnTo>
                    <a:lnTo>
                      <a:pt x="813" y="34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4"/>
              <p:cNvSpPr/>
              <p:nvPr/>
            </p:nvSpPr>
            <p:spPr>
              <a:xfrm>
                <a:off x="3414979" y="2122785"/>
                <a:ext cx="72915" cy="5211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200" extrusionOk="0">
                    <a:moveTo>
                      <a:pt x="1573" y="1"/>
                    </a:moveTo>
                    <a:lnTo>
                      <a:pt x="40" y="1069"/>
                    </a:lnTo>
                    <a:lnTo>
                      <a:pt x="1" y="1200"/>
                    </a:lnTo>
                    <a:lnTo>
                      <a:pt x="1678" y="3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4"/>
              <p:cNvSpPr/>
              <p:nvPr/>
            </p:nvSpPr>
            <p:spPr>
              <a:xfrm>
                <a:off x="3404730" y="2130776"/>
                <a:ext cx="110176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803" extrusionOk="0">
                    <a:moveTo>
                      <a:pt x="2432" y="0"/>
                    </a:moveTo>
                    <a:lnTo>
                      <a:pt x="40" y="1671"/>
                    </a:lnTo>
                    <a:lnTo>
                      <a:pt x="1" y="1802"/>
                    </a:lnTo>
                    <a:lnTo>
                      <a:pt x="2537" y="33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4"/>
              <p:cNvSpPr/>
              <p:nvPr/>
            </p:nvSpPr>
            <p:spPr>
              <a:xfrm>
                <a:off x="3394482" y="2139027"/>
                <a:ext cx="147480" cy="104183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2399" extrusionOk="0">
                    <a:moveTo>
                      <a:pt x="3290" y="0"/>
                    </a:moveTo>
                    <a:lnTo>
                      <a:pt x="40" y="2268"/>
                    </a:lnTo>
                    <a:lnTo>
                      <a:pt x="1" y="2399"/>
                    </a:lnTo>
                    <a:lnTo>
                      <a:pt x="3395" y="33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4"/>
              <p:cNvSpPr/>
              <p:nvPr/>
            </p:nvSpPr>
            <p:spPr>
              <a:xfrm>
                <a:off x="3440906" y="2167776"/>
                <a:ext cx="93934" cy="65749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514" extrusionOk="0">
                    <a:moveTo>
                      <a:pt x="2162" y="0"/>
                    </a:moveTo>
                    <a:lnTo>
                      <a:pt x="0" y="1514"/>
                    </a:lnTo>
                    <a:lnTo>
                      <a:pt x="216" y="1461"/>
                    </a:lnTo>
                    <a:lnTo>
                      <a:pt x="2123" y="131"/>
                    </a:lnTo>
                    <a:lnTo>
                      <a:pt x="21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4"/>
              <p:cNvSpPr/>
              <p:nvPr/>
            </p:nvSpPr>
            <p:spPr>
              <a:xfrm>
                <a:off x="3468482" y="2201909"/>
                <a:ext cx="56108" cy="41864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964" extrusionOk="0">
                    <a:moveTo>
                      <a:pt x="1292" y="0"/>
                    </a:moveTo>
                    <a:lnTo>
                      <a:pt x="1" y="905"/>
                    </a:lnTo>
                    <a:lnTo>
                      <a:pt x="60" y="964"/>
                    </a:lnTo>
                    <a:lnTo>
                      <a:pt x="1252" y="132"/>
                    </a:lnTo>
                    <a:lnTo>
                      <a:pt x="12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4"/>
              <p:cNvSpPr/>
              <p:nvPr/>
            </p:nvSpPr>
            <p:spPr>
              <a:xfrm>
                <a:off x="3483855" y="2236043"/>
                <a:ext cx="30486" cy="23972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52" extrusionOk="0">
                    <a:moveTo>
                      <a:pt x="702" y="1"/>
                    </a:moveTo>
                    <a:lnTo>
                      <a:pt x="0" y="492"/>
                    </a:lnTo>
                    <a:lnTo>
                      <a:pt x="59" y="551"/>
                    </a:lnTo>
                    <a:lnTo>
                      <a:pt x="662" y="13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4"/>
              <p:cNvSpPr/>
              <p:nvPr/>
            </p:nvSpPr>
            <p:spPr>
              <a:xfrm>
                <a:off x="3303153" y="2064767"/>
                <a:ext cx="38173" cy="2223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512" extrusionOk="0">
                    <a:moveTo>
                      <a:pt x="780" y="0"/>
                    </a:moveTo>
                    <a:lnTo>
                      <a:pt x="53" y="387"/>
                    </a:lnTo>
                    <a:lnTo>
                      <a:pt x="0" y="511"/>
                    </a:lnTo>
                    <a:lnTo>
                      <a:pt x="879" y="39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4"/>
              <p:cNvSpPr/>
              <p:nvPr/>
            </p:nvSpPr>
            <p:spPr>
              <a:xfrm>
                <a:off x="3288909" y="2076145"/>
                <a:ext cx="78300" cy="43558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003" extrusionOk="0">
                    <a:moveTo>
                      <a:pt x="1705" y="0"/>
                    </a:moveTo>
                    <a:lnTo>
                      <a:pt x="53" y="878"/>
                    </a:lnTo>
                    <a:lnTo>
                      <a:pt x="1" y="1003"/>
                    </a:lnTo>
                    <a:lnTo>
                      <a:pt x="1803" y="39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4"/>
              <p:cNvSpPr/>
              <p:nvPr/>
            </p:nvSpPr>
            <p:spPr>
              <a:xfrm>
                <a:off x="3274404" y="2087218"/>
                <a:ext cx="118427" cy="65228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502" extrusionOk="0">
                    <a:moveTo>
                      <a:pt x="2628" y="1"/>
                    </a:moveTo>
                    <a:lnTo>
                      <a:pt x="60" y="1377"/>
                    </a:lnTo>
                    <a:lnTo>
                      <a:pt x="1" y="1501"/>
                    </a:lnTo>
                    <a:lnTo>
                      <a:pt x="2727" y="47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4"/>
              <p:cNvSpPr/>
              <p:nvPr/>
            </p:nvSpPr>
            <p:spPr>
              <a:xfrm>
                <a:off x="3260160" y="2098596"/>
                <a:ext cx="158554" cy="86290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1987" extrusionOk="0">
                    <a:moveTo>
                      <a:pt x="3553" y="1"/>
                    </a:moveTo>
                    <a:lnTo>
                      <a:pt x="53" y="1862"/>
                    </a:lnTo>
                    <a:lnTo>
                      <a:pt x="1" y="1986"/>
                    </a:lnTo>
                    <a:lnTo>
                      <a:pt x="3651" y="40"/>
                    </a:lnTo>
                    <a:lnTo>
                      <a:pt x="35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4"/>
              <p:cNvSpPr/>
              <p:nvPr/>
            </p:nvSpPr>
            <p:spPr>
              <a:xfrm>
                <a:off x="3307409" y="2126780"/>
                <a:ext cx="101056" cy="54111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246" extrusionOk="0">
                    <a:moveTo>
                      <a:pt x="2327" y="1"/>
                    </a:moveTo>
                    <a:lnTo>
                      <a:pt x="1" y="1246"/>
                    </a:lnTo>
                    <a:lnTo>
                      <a:pt x="224" y="1219"/>
                    </a:lnTo>
                    <a:lnTo>
                      <a:pt x="2275" y="125"/>
                    </a:lnTo>
                    <a:lnTo>
                      <a:pt x="2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4"/>
              <p:cNvSpPr/>
              <p:nvPr/>
            </p:nvSpPr>
            <p:spPr>
              <a:xfrm>
                <a:off x="3333900" y="2159524"/>
                <a:ext cx="60364" cy="35307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13" extrusionOk="0">
                    <a:moveTo>
                      <a:pt x="1389" y="0"/>
                    </a:moveTo>
                    <a:lnTo>
                      <a:pt x="0" y="741"/>
                    </a:lnTo>
                    <a:lnTo>
                      <a:pt x="46" y="813"/>
                    </a:lnTo>
                    <a:lnTo>
                      <a:pt x="1337" y="125"/>
                    </a:lnTo>
                    <a:lnTo>
                      <a:pt x="13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4"/>
              <p:cNvSpPr/>
              <p:nvPr/>
            </p:nvSpPr>
            <p:spPr>
              <a:xfrm>
                <a:off x="3346972" y="2192225"/>
                <a:ext cx="33048" cy="2054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73" extrusionOk="0">
                    <a:moveTo>
                      <a:pt x="761" y="1"/>
                    </a:moveTo>
                    <a:lnTo>
                      <a:pt x="1" y="400"/>
                    </a:lnTo>
                    <a:lnTo>
                      <a:pt x="53" y="472"/>
                    </a:lnTo>
                    <a:lnTo>
                      <a:pt x="702" y="125"/>
                    </a:lnTo>
                    <a:lnTo>
                      <a:pt x="7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4"/>
              <p:cNvSpPr/>
              <p:nvPr/>
            </p:nvSpPr>
            <p:spPr>
              <a:xfrm>
                <a:off x="3554208" y="2147148"/>
                <a:ext cx="117775" cy="37304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859" extrusionOk="0">
                    <a:moveTo>
                      <a:pt x="152" y="0"/>
                    </a:moveTo>
                    <a:cubicBezTo>
                      <a:pt x="72" y="0"/>
                      <a:pt x="1" y="67"/>
                      <a:pt x="12" y="154"/>
                    </a:cubicBezTo>
                    <a:cubicBezTo>
                      <a:pt x="19" y="246"/>
                      <a:pt x="51" y="338"/>
                      <a:pt x="117" y="403"/>
                    </a:cubicBezTo>
                    <a:cubicBezTo>
                      <a:pt x="278" y="558"/>
                      <a:pt x="1994" y="858"/>
                      <a:pt x="2427" y="858"/>
                    </a:cubicBezTo>
                    <a:cubicBezTo>
                      <a:pt x="2470" y="858"/>
                      <a:pt x="2501" y="855"/>
                      <a:pt x="2515" y="849"/>
                    </a:cubicBezTo>
                    <a:cubicBezTo>
                      <a:pt x="2587" y="816"/>
                      <a:pt x="2646" y="757"/>
                      <a:pt x="2679" y="685"/>
                    </a:cubicBezTo>
                    <a:cubicBezTo>
                      <a:pt x="2712" y="626"/>
                      <a:pt x="2679" y="547"/>
                      <a:pt x="2614" y="534"/>
                    </a:cubicBezTo>
                    <a:lnTo>
                      <a:pt x="183" y="3"/>
                    </a:lnTo>
                    <a:cubicBezTo>
                      <a:pt x="172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4"/>
              <p:cNvSpPr/>
              <p:nvPr/>
            </p:nvSpPr>
            <p:spPr>
              <a:xfrm>
                <a:off x="3682840" y="2171119"/>
                <a:ext cx="119208" cy="31311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721" extrusionOk="0">
                    <a:moveTo>
                      <a:pt x="162" y="0"/>
                    </a:moveTo>
                    <a:cubicBezTo>
                      <a:pt x="73" y="0"/>
                      <a:pt x="0" y="80"/>
                      <a:pt x="19" y="166"/>
                    </a:cubicBezTo>
                    <a:cubicBezTo>
                      <a:pt x="25" y="264"/>
                      <a:pt x="71" y="349"/>
                      <a:pt x="143" y="415"/>
                    </a:cubicBezTo>
                    <a:cubicBezTo>
                      <a:pt x="299" y="553"/>
                      <a:pt x="1813" y="720"/>
                      <a:pt x="2368" y="720"/>
                    </a:cubicBezTo>
                    <a:cubicBezTo>
                      <a:pt x="2468" y="720"/>
                      <a:pt x="2537" y="715"/>
                      <a:pt x="2561" y="703"/>
                    </a:cubicBezTo>
                    <a:cubicBezTo>
                      <a:pt x="2633" y="664"/>
                      <a:pt x="2686" y="605"/>
                      <a:pt x="2718" y="526"/>
                    </a:cubicBezTo>
                    <a:cubicBezTo>
                      <a:pt x="2745" y="467"/>
                      <a:pt x="2705" y="388"/>
                      <a:pt x="2633" y="382"/>
                    </a:cubicBezTo>
                    <a:lnTo>
                      <a:pt x="182" y="2"/>
                    </a:lnTo>
                    <a:cubicBezTo>
                      <a:pt x="176" y="1"/>
                      <a:pt x="169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4"/>
              <p:cNvSpPr/>
              <p:nvPr/>
            </p:nvSpPr>
            <p:spPr>
              <a:xfrm>
                <a:off x="3811690" y="2186536"/>
                <a:ext cx="120120" cy="21453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494" extrusionOk="0">
                    <a:moveTo>
                      <a:pt x="164" y="1"/>
                    </a:moveTo>
                    <a:cubicBezTo>
                      <a:pt x="72" y="1"/>
                      <a:pt x="0" y="92"/>
                      <a:pt x="27" y="184"/>
                    </a:cubicBezTo>
                    <a:cubicBezTo>
                      <a:pt x="46" y="276"/>
                      <a:pt x="99" y="354"/>
                      <a:pt x="177" y="407"/>
                    </a:cubicBezTo>
                    <a:cubicBezTo>
                      <a:pt x="269" y="469"/>
                      <a:pt x="745" y="494"/>
                      <a:pt x="1253" y="494"/>
                    </a:cubicBezTo>
                    <a:cubicBezTo>
                      <a:pt x="1871" y="494"/>
                      <a:pt x="2536" y="457"/>
                      <a:pt x="2615" y="407"/>
                    </a:cubicBezTo>
                    <a:cubicBezTo>
                      <a:pt x="2680" y="361"/>
                      <a:pt x="2726" y="289"/>
                      <a:pt x="2746" y="217"/>
                    </a:cubicBezTo>
                    <a:cubicBezTo>
                      <a:pt x="2766" y="151"/>
                      <a:pt x="2720" y="79"/>
                      <a:pt x="2648" y="79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4"/>
              <p:cNvSpPr/>
              <p:nvPr/>
            </p:nvSpPr>
            <p:spPr>
              <a:xfrm>
                <a:off x="3430353" y="2107759"/>
                <a:ext cx="115561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1039" extrusionOk="0">
                    <a:moveTo>
                      <a:pt x="145" y="1"/>
                    </a:moveTo>
                    <a:cubicBezTo>
                      <a:pt x="68" y="1"/>
                      <a:pt x="1" y="65"/>
                      <a:pt x="1" y="144"/>
                    </a:cubicBezTo>
                    <a:cubicBezTo>
                      <a:pt x="1" y="242"/>
                      <a:pt x="33" y="334"/>
                      <a:pt x="92" y="406"/>
                    </a:cubicBezTo>
                    <a:cubicBezTo>
                      <a:pt x="248" y="586"/>
                      <a:pt x="2083" y="1039"/>
                      <a:pt x="2412" y="1039"/>
                    </a:cubicBezTo>
                    <a:cubicBezTo>
                      <a:pt x="2430" y="1039"/>
                      <a:pt x="2443" y="1037"/>
                      <a:pt x="2451" y="1035"/>
                    </a:cubicBezTo>
                    <a:cubicBezTo>
                      <a:pt x="2523" y="1002"/>
                      <a:pt x="2582" y="950"/>
                      <a:pt x="2628" y="884"/>
                    </a:cubicBezTo>
                    <a:cubicBezTo>
                      <a:pt x="2661" y="825"/>
                      <a:pt x="2635" y="747"/>
                      <a:pt x="2569" y="720"/>
                    </a:cubicBezTo>
                    <a:lnTo>
                      <a:pt x="184" y="6"/>
                    </a:lnTo>
                    <a:cubicBezTo>
                      <a:pt x="171" y="2"/>
                      <a:pt x="158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4"/>
              <p:cNvSpPr/>
              <p:nvPr/>
            </p:nvSpPr>
            <p:spPr>
              <a:xfrm>
                <a:off x="3310536" y="2055386"/>
                <a:ext cx="112173" cy="56412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299" extrusionOk="0">
                    <a:moveTo>
                      <a:pt x="160" y="1"/>
                    </a:moveTo>
                    <a:cubicBezTo>
                      <a:pt x="91" y="1"/>
                      <a:pt x="26" y="52"/>
                      <a:pt x="20" y="124"/>
                    </a:cubicBezTo>
                    <a:cubicBezTo>
                      <a:pt x="1" y="223"/>
                      <a:pt x="27" y="314"/>
                      <a:pt x="79" y="393"/>
                    </a:cubicBezTo>
                    <a:cubicBezTo>
                      <a:pt x="213" y="597"/>
                      <a:pt x="2070" y="1299"/>
                      <a:pt x="2323" y="1299"/>
                    </a:cubicBezTo>
                    <a:cubicBezTo>
                      <a:pt x="2330" y="1299"/>
                      <a:pt x="2336" y="1298"/>
                      <a:pt x="2340" y="1297"/>
                    </a:cubicBezTo>
                    <a:cubicBezTo>
                      <a:pt x="2419" y="1271"/>
                      <a:pt x="2484" y="1225"/>
                      <a:pt x="2537" y="1166"/>
                    </a:cubicBezTo>
                    <a:cubicBezTo>
                      <a:pt x="2583" y="1114"/>
                      <a:pt x="2563" y="1029"/>
                      <a:pt x="2497" y="1002"/>
                    </a:cubicBezTo>
                    <a:lnTo>
                      <a:pt x="217" y="13"/>
                    </a:lnTo>
                    <a:cubicBezTo>
                      <a:pt x="199" y="4"/>
                      <a:pt x="179" y="1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3" name="Google Shape;1523;p44"/>
            <p:cNvSpPr/>
            <p:nvPr/>
          </p:nvSpPr>
          <p:spPr>
            <a:xfrm>
              <a:off x="3720058" y="1660635"/>
              <a:ext cx="233944" cy="201634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3725182" y="1660548"/>
              <a:ext cx="228819" cy="155688"/>
            </a:xfrm>
            <a:custGeom>
              <a:avLst/>
              <a:gdLst/>
              <a:ahLst/>
              <a:cxnLst/>
              <a:rect l="l" t="t" r="r" b="b"/>
              <a:pathLst>
                <a:path w="5269" h="3585" extrusionOk="0">
                  <a:moveTo>
                    <a:pt x="4815" y="0"/>
                  </a:moveTo>
                  <a:cubicBezTo>
                    <a:pt x="4693" y="0"/>
                    <a:pt x="4539" y="54"/>
                    <a:pt x="4351" y="173"/>
                  </a:cubicBezTo>
                  <a:cubicBezTo>
                    <a:pt x="3871" y="480"/>
                    <a:pt x="3284" y="733"/>
                    <a:pt x="2653" y="733"/>
                  </a:cubicBezTo>
                  <a:cubicBezTo>
                    <a:pt x="2122" y="733"/>
                    <a:pt x="1560" y="554"/>
                    <a:pt x="1003" y="75"/>
                  </a:cubicBezTo>
                  <a:cubicBezTo>
                    <a:pt x="1003" y="75"/>
                    <a:pt x="997" y="75"/>
                    <a:pt x="985" y="75"/>
                  </a:cubicBezTo>
                  <a:cubicBezTo>
                    <a:pt x="878" y="75"/>
                    <a:pt x="318" y="107"/>
                    <a:pt x="289" y="776"/>
                  </a:cubicBezTo>
                  <a:cubicBezTo>
                    <a:pt x="249" y="1517"/>
                    <a:pt x="505" y="1759"/>
                    <a:pt x="256" y="2395"/>
                  </a:cubicBezTo>
                  <a:cubicBezTo>
                    <a:pt x="0" y="3030"/>
                    <a:pt x="20" y="3286"/>
                    <a:pt x="295" y="3456"/>
                  </a:cubicBezTo>
                  <a:cubicBezTo>
                    <a:pt x="295" y="3456"/>
                    <a:pt x="295" y="3463"/>
                    <a:pt x="295" y="3463"/>
                  </a:cubicBezTo>
                  <a:cubicBezTo>
                    <a:pt x="451" y="3527"/>
                    <a:pt x="712" y="3585"/>
                    <a:pt x="1138" y="3585"/>
                  </a:cubicBezTo>
                  <a:cubicBezTo>
                    <a:pt x="1323" y="3585"/>
                    <a:pt x="1538" y="3574"/>
                    <a:pt x="1789" y="3548"/>
                  </a:cubicBezTo>
                  <a:cubicBezTo>
                    <a:pt x="2628" y="3456"/>
                    <a:pt x="3159" y="3286"/>
                    <a:pt x="3467" y="3135"/>
                  </a:cubicBezTo>
                  <a:cubicBezTo>
                    <a:pt x="4070" y="2781"/>
                    <a:pt x="4555" y="2251"/>
                    <a:pt x="4856" y="1615"/>
                  </a:cubicBezTo>
                  <a:cubicBezTo>
                    <a:pt x="5269" y="742"/>
                    <a:pt x="5267" y="0"/>
                    <a:pt x="4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4"/>
          <p:cNvGrpSpPr/>
          <p:nvPr/>
        </p:nvGrpSpPr>
        <p:grpSpPr>
          <a:xfrm flipH="1">
            <a:off x="6817304" y="1233763"/>
            <a:ext cx="1096214" cy="1054487"/>
            <a:chOff x="6801225" y="1423711"/>
            <a:chExt cx="1096214" cy="1054487"/>
          </a:xfrm>
        </p:grpSpPr>
        <p:sp>
          <p:nvSpPr>
            <p:cNvPr id="1526" name="Google Shape;1526;p44"/>
            <p:cNvSpPr/>
            <p:nvPr/>
          </p:nvSpPr>
          <p:spPr>
            <a:xfrm>
              <a:off x="6801225" y="1423973"/>
              <a:ext cx="1096214" cy="1054225"/>
            </a:xfrm>
            <a:custGeom>
              <a:avLst/>
              <a:gdLst/>
              <a:ahLst/>
              <a:cxnLst/>
              <a:rect l="l" t="t" r="r" b="b"/>
              <a:pathLst>
                <a:path w="25131" h="24167" extrusionOk="0">
                  <a:moveTo>
                    <a:pt x="9176" y="9513"/>
                  </a:moveTo>
                  <a:cubicBezTo>
                    <a:pt x="9656" y="9513"/>
                    <a:pt x="10086" y="9790"/>
                    <a:pt x="10086" y="9790"/>
                  </a:cubicBezTo>
                  <a:cubicBezTo>
                    <a:pt x="10086" y="9790"/>
                    <a:pt x="10204" y="10399"/>
                    <a:pt x="9529" y="10786"/>
                  </a:cubicBezTo>
                  <a:cubicBezTo>
                    <a:pt x="9202" y="10970"/>
                    <a:pt x="8895" y="11039"/>
                    <a:pt x="8616" y="11039"/>
                  </a:cubicBezTo>
                  <a:cubicBezTo>
                    <a:pt x="7742" y="11039"/>
                    <a:pt x="7150" y="10353"/>
                    <a:pt x="7150" y="10353"/>
                  </a:cubicBezTo>
                  <a:lnTo>
                    <a:pt x="7150" y="10353"/>
                  </a:lnTo>
                  <a:cubicBezTo>
                    <a:pt x="7250" y="10364"/>
                    <a:pt x="7340" y="10369"/>
                    <a:pt x="7423" y="10369"/>
                  </a:cubicBezTo>
                  <a:cubicBezTo>
                    <a:pt x="8372" y="10369"/>
                    <a:pt x="8305" y="9729"/>
                    <a:pt x="8854" y="9560"/>
                  </a:cubicBezTo>
                  <a:cubicBezTo>
                    <a:pt x="8961" y="9527"/>
                    <a:pt x="9070" y="9513"/>
                    <a:pt x="9176" y="9513"/>
                  </a:cubicBezTo>
                  <a:close/>
                  <a:moveTo>
                    <a:pt x="10014" y="11651"/>
                  </a:moveTo>
                  <a:cubicBezTo>
                    <a:pt x="10014" y="11670"/>
                    <a:pt x="10007" y="11690"/>
                    <a:pt x="10000" y="11716"/>
                  </a:cubicBezTo>
                  <a:cubicBezTo>
                    <a:pt x="9418" y="12331"/>
                    <a:pt x="8530" y="12595"/>
                    <a:pt x="7494" y="12595"/>
                  </a:cubicBezTo>
                  <a:cubicBezTo>
                    <a:pt x="7469" y="12595"/>
                    <a:pt x="7444" y="12595"/>
                    <a:pt x="7419" y="12594"/>
                  </a:cubicBezTo>
                  <a:lnTo>
                    <a:pt x="7130" y="11703"/>
                  </a:lnTo>
                  <a:lnTo>
                    <a:pt x="7130" y="11703"/>
                  </a:lnTo>
                  <a:cubicBezTo>
                    <a:pt x="7478" y="11887"/>
                    <a:pt x="7858" y="11998"/>
                    <a:pt x="8244" y="12031"/>
                  </a:cubicBezTo>
                  <a:cubicBezTo>
                    <a:pt x="7910" y="12326"/>
                    <a:pt x="7864" y="12568"/>
                    <a:pt x="7864" y="12568"/>
                  </a:cubicBezTo>
                  <a:cubicBezTo>
                    <a:pt x="8054" y="12339"/>
                    <a:pt x="8297" y="12155"/>
                    <a:pt x="8572" y="12031"/>
                  </a:cubicBezTo>
                  <a:cubicBezTo>
                    <a:pt x="8827" y="12018"/>
                    <a:pt x="9076" y="11972"/>
                    <a:pt x="9319" y="11893"/>
                  </a:cubicBezTo>
                  <a:cubicBezTo>
                    <a:pt x="9457" y="11847"/>
                    <a:pt x="9594" y="11795"/>
                    <a:pt x="9725" y="11736"/>
                  </a:cubicBezTo>
                  <a:cubicBezTo>
                    <a:pt x="9823" y="11710"/>
                    <a:pt x="9922" y="11684"/>
                    <a:pt x="10014" y="11651"/>
                  </a:cubicBezTo>
                  <a:close/>
                  <a:moveTo>
                    <a:pt x="13804" y="1"/>
                  </a:moveTo>
                  <a:cubicBezTo>
                    <a:pt x="11926" y="1"/>
                    <a:pt x="10071" y="566"/>
                    <a:pt x="9076" y="2706"/>
                  </a:cubicBezTo>
                  <a:cubicBezTo>
                    <a:pt x="7962" y="5118"/>
                    <a:pt x="8683" y="7110"/>
                    <a:pt x="9260" y="8132"/>
                  </a:cubicBezTo>
                  <a:cubicBezTo>
                    <a:pt x="9103" y="8100"/>
                    <a:pt x="8943" y="8084"/>
                    <a:pt x="8783" y="8084"/>
                  </a:cubicBezTo>
                  <a:cubicBezTo>
                    <a:pt x="8616" y="8084"/>
                    <a:pt x="8448" y="8102"/>
                    <a:pt x="8284" y="8139"/>
                  </a:cubicBezTo>
                  <a:cubicBezTo>
                    <a:pt x="8284" y="8139"/>
                    <a:pt x="8808" y="8289"/>
                    <a:pt x="8978" y="8486"/>
                  </a:cubicBezTo>
                  <a:cubicBezTo>
                    <a:pt x="8775" y="8545"/>
                    <a:pt x="8572" y="8623"/>
                    <a:pt x="8382" y="8728"/>
                  </a:cubicBezTo>
                  <a:cubicBezTo>
                    <a:pt x="8310" y="8754"/>
                    <a:pt x="8244" y="8794"/>
                    <a:pt x="8179" y="8827"/>
                  </a:cubicBezTo>
                  <a:cubicBezTo>
                    <a:pt x="7780" y="9009"/>
                    <a:pt x="7429" y="9057"/>
                    <a:pt x="7170" y="9057"/>
                  </a:cubicBezTo>
                  <a:cubicBezTo>
                    <a:pt x="6880" y="9057"/>
                    <a:pt x="6704" y="8997"/>
                    <a:pt x="6704" y="8997"/>
                  </a:cubicBezTo>
                  <a:lnTo>
                    <a:pt x="6704" y="8997"/>
                  </a:lnTo>
                  <a:cubicBezTo>
                    <a:pt x="6704" y="8997"/>
                    <a:pt x="6933" y="9220"/>
                    <a:pt x="7514" y="9220"/>
                  </a:cubicBezTo>
                  <a:cubicBezTo>
                    <a:pt x="7570" y="9220"/>
                    <a:pt x="7630" y="9218"/>
                    <a:pt x="7694" y="9213"/>
                  </a:cubicBezTo>
                  <a:lnTo>
                    <a:pt x="7694" y="9213"/>
                  </a:lnTo>
                  <a:cubicBezTo>
                    <a:pt x="7014" y="9780"/>
                    <a:pt x="6412" y="10014"/>
                    <a:pt x="5948" y="10014"/>
                  </a:cubicBezTo>
                  <a:cubicBezTo>
                    <a:pt x="5929" y="10014"/>
                    <a:pt x="5910" y="10013"/>
                    <a:pt x="5892" y="10013"/>
                  </a:cubicBezTo>
                  <a:cubicBezTo>
                    <a:pt x="5889" y="10013"/>
                    <a:pt x="5886" y="10012"/>
                    <a:pt x="5883" y="10012"/>
                  </a:cubicBezTo>
                  <a:cubicBezTo>
                    <a:pt x="5666" y="10012"/>
                    <a:pt x="5546" y="10264"/>
                    <a:pt x="5676" y="10432"/>
                  </a:cubicBezTo>
                  <a:cubicBezTo>
                    <a:pt x="6010" y="10878"/>
                    <a:pt x="6416" y="11258"/>
                    <a:pt x="6875" y="11566"/>
                  </a:cubicBezTo>
                  <a:lnTo>
                    <a:pt x="7209" y="12601"/>
                  </a:lnTo>
                  <a:cubicBezTo>
                    <a:pt x="6501" y="12562"/>
                    <a:pt x="5793" y="12444"/>
                    <a:pt x="5112" y="12247"/>
                  </a:cubicBezTo>
                  <a:cubicBezTo>
                    <a:pt x="3002" y="11670"/>
                    <a:pt x="2661" y="11212"/>
                    <a:pt x="2183" y="10760"/>
                  </a:cubicBezTo>
                  <a:cubicBezTo>
                    <a:pt x="1947" y="10536"/>
                    <a:pt x="1729" y="10418"/>
                    <a:pt x="1530" y="10418"/>
                  </a:cubicBezTo>
                  <a:cubicBezTo>
                    <a:pt x="858" y="10418"/>
                    <a:pt x="407" y="11770"/>
                    <a:pt x="230" y="14927"/>
                  </a:cubicBezTo>
                  <a:cubicBezTo>
                    <a:pt x="1" y="18951"/>
                    <a:pt x="1056" y="21447"/>
                    <a:pt x="4378" y="22994"/>
                  </a:cubicBezTo>
                  <a:cubicBezTo>
                    <a:pt x="6243" y="23860"/>
                    <a:pt x="9285" y="24167"/>
                    <a:pt x="12383" y="24167"/>
                  </a:cubicBezTo>
                  <a:cubicBezTo>
                    <a:pt x="14816" y="24167"/>
                    <a:pt x="17283" y="23978"/>
                    <a:pt x="19240" y="23721"/>
                  </a:cubicBezTo>
                  <a:cubicBezTo>
                    <a:pt x="24056" y="23079"/>
                    <a:pt x="25131" y="20084"/>
                    <a:pt x="24679" y="17365"/>
                  </a:cubicBezTo>
                  <a:cubicBezTo>
                    <a:pt x="24331" y="15281"/>
                    <a:pt x="22064" y="13473"/>
                    <a:pt x="20052" y="12549"/>
                  </a:cubicBezTo>
                  <a:cubicBezTo>
                    <a:pt x="18827" y="11992"/>
                    <a:pt x="18336" y="11389"/>
                    <a:pt x="18237" y="10766"/>
                  </a:cubicBezTo>
                  <a:cubicBezTo>
                    <a:pt x="18159" y="10281"/>
                    <a:pt x="18382" y="9836"/>
                    <a:pt x="18526" y="9619"/>
                  </a:cubicBezTo>
                  <a:cubicBezTo>
                    <a:pt x="18821" y="9259"/>
                    <a:pt x="19076" y="8879"/>
                    <a:pt x="19286" y="8466"/>
                  </a:cubicBezTo>
                  <a:cubicBezTo>
                    <a:pt x="19303" y="8467"/>
                    <a:pt x="19319" y="8468"/>
                    <a:pt x="19336" y="8468"/>
                  </a:cubicBezTo>
                  <a:cubicBezTo>
                    <a:pt x="19693" y="8468"/>
                    <a:pt x="19843" y="8183"/>
                    <a:pt x="20506" y="8183"/>
                  </a:cubicBezTo>
                  <a:cubicBezTo>
                    <a:pt x="20618" y="8183"/>
                    <a:pt x="20746" y="8191"/>
                    <a:pt x="20891" y="8211"/>
                  </a:cubicBezTo>
                  <a:cubicBezTo>
                    <a:pt x="21827" y="8331"/>
                    <a:pt x="22529" y="8639"/>
                    <a:pt x="22845" y="8639"/>
                  </a:cubicBezTo>
                  <a:cubicBezTo>
                    <a:pt x="22925" y="8639"/>
                    <a:pt x="22980" y="8619"/>
                    <a:pt x="23008" y="8571"/>
                  </a:cubicBezTo>
                  <a:cubicBezTo>
                    <a:pt x="23145" y="8335"/>
                    <a:pt x="22693" y="7516"/>
                    <a:pt x="21999" y="7156"/>
                  </a:cubicBezTo>
                  <a:lnTo>
                    <a:pt x="22051" y="7129"/>
                  </a:lnTo>
                  <a:lnTo>
                    <a:pt x="22090" y="7103"/>
                  </a:lnTo>
                  <a:lnTo>
                    <a:pt x="22136" y="7077"/>
                  </a:lnTo>
                  <a:lnTo>
                    <a:pt x="22143" y="7077"/>
                  </a:lnTo>
                  <a:lnTo>
                    <a:pt x="22202" y="7038"/>
                  </a:lnTo>
                  <a:lnTo>
                    <a:pt x="22215" y="7031"/>
                  </a:lnTo>
                  <a:lnTo>
                    <a:pt x="22274" y="6992"/>
                  </a:lnTo>
                  <a:lnTo>
                    <a:pt x="22287" y="6979"/>
                  </a:lnTo>
                  <a:lnTo>
                    <a:pt x="22359" y="6926"/>
                  </a:lnTo>
                  <a:lnTo>
                    <a:pt x="22366" y="6920"/>
                  </a:lnTo>
                  <a:lnTo>
                    <a:pt x="22438" y="6867"/>
                  </a:lnTo>
                  <a:lnTo>
                    <a:pt x="22457" y="6854"/>
                  </a:lnTo>
                  <a:cubicBezTo>
                    <a:pt x="22484" y="6835"/>
                    <a:pt x="22510" y="6815"/>
                    <a:pt x="22536" y="6789"/>
                  </a:cubicBezTo>
                  <a:lnTo>
                    <a:pt x="22556" y="6769"/>
                  </a:lnTo>
                  <a:cubicBezTo>
                    <a:pt x="22582" y="6749"/>
                    <a:pt x="22608" y="6723"/>
                    <a:pt x="22634" y="6697"/>
                  </a:cubicBezTo>
                  <a:lnTo>
                    <a:pt x="22654" y="6684"/>
                  </a:lnTo>
                  <a:cubicBezTo>
                    <a:pt x="22680" y="6658"/>
                    <a:pt x="22706" y="6631"/>
                    <a:pt x="22733" y="6605"/>
                  </a:cubicBezTo>
                  <a:cubicBezTo>
                    <a:pt x="22739" y="6599"/>
                    <a:pt x="22746" y="6599"/>
                    <a:pt x="22746" y="6592"/>
                  </a:cubicBezTo>
                  <a:lnTo>
                    <a:pt x="22837" y="6500"/>
                  </a:lnTo>
                  <a:lnTo>
                    <a:pt x="22857" y="6481"/>
                  </a:lnTo>
                  <a:cubicBezTo>
                    <a:pt x="22883" y="6448"/>
                    <a:pt x="22910" y="6415"/>
                    <a:pt x="22942" y="6382"/>
                  </a:cubicBezTo>
                  <a:lnTo>
                    <a:pt x="22962" y="6356"/>
                  </a:lnTo>
                  <a:cubicBezTo>
                    <a:pt x="22988" y="6323"/>
                    <a:pt x="23021" y="6284"/>
                    <a:pt x="23047" y="6245"/>
                  </a:cubicBezTo>
                  <a:lnTo>
                    <a:pt x="23060" y="6232"/>
                  </a:lnTo>
                  <a:cubicBezTo>
                    <a:pt x="23086" y="6192"/>
                    <a:pt x="23119" y="6153"/>
                    <a:pt x="23139" y="6114"/>
                  </a:cubicBezTo>
                  <a:cubicBezTo>
                    <a:pt x="23139" y="6107"/>
                    <a:pt x="23152" y="6101"/>
                    <a:pt x="23152" y="6094"/>
                  </a:cubicBezTo>
                  <a:cubicBezTo>
                    <a:pt x="23185" y="6055"/>
                    <a:pt x="23211" y="6009"/>
                    <a:pt x="23237" y="5963"/>
                  </a:cubicBezTo>
                  <a:lnTo>
                    <a:pt x="23250" y="5937"/>
                  </a:lnTo>
                  <a:cubicBezTo>
                    <a:pt x="23283" y="5891"/>
                    <a:pt x="23309" y="5845"/>
                    <a:pt x="23335" y="5799"/>
                  </a:cubicBezTo>
                  <a:cubicBezTo>
                    <a:pt x="23335" y="5786"/>
                    <a:pt x="23342" y="5780"/>
                    <a:pt x="23349" y="5773"/>
                  </a:cubicBezTo>
                  <a:cubicBezTo>
                    <a:pt x="23375" y="5721"/>
                    <a:pt x="23401" y="5668"/>
                    <a:pt x="23427" y="5616"/>
                  </a:cubicBezTo>
                  <a:cubicBezTo>
                    <a:pt x="23845" y="4743"/>
                    <a:pt x="23845" y="4001"/>
                    <a:pt x="23393" y="4001"/>
                  </a:cubicBezTo>
                  <a:cubicBezTo>
                    <a:pt x="23271" y="4001"/>
                    <a:pt x="23117" y="4055"/>
                    <a:pt x="22929" y="4174"/>
                  </a:cubicBezTo>
                  <a:cubicBezTo>
                    <a:pt x="22444" y="4477"/>
                    <a:pt x="21856" y="4732"/>
                    <a:pt x="21224" y="4732"/>
                  </a:cubicBezTo>
                  <a:cubicBezTo>
                    <a:pt x="20695" y="4732"/>
                    <a:pt x="20136" y="4553"/>
                    <a:pt x="19581" y="4076"/>
                  </a:cubicBezTo>
                  <a:cubicBezTo>
                    <a:pt x="19358" y="2981"/>
                    <a:pt x="18729" y="2018"/>
                    <a:pt x="17825" y="1363"/>
                  </a:cubicBezTo>
                  <a:cubicBezTo>
                    <a:pt x="17825" y="1363"/>
                    <a:pt x="16809" y="131"/>
                    <a:pt x="14293" y="13"/>
                  </a:cubicBezTo>
                  <a:cubicBezTo>
                    <a:pt x="14130" y="5"/>
                    <a:pt x="13967" y="1"/>
                    <a:pt x="13804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801505" y="1423711"/>
              <a:ext cx="1095647" cy="1054138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0"/>
                  </a:moveTo>
                  <a:cubicBezTo>
                    <a:pt x="11923" y="0"/>
                    <a:pt x="10071" y="561"/>
                    <a:pt x="9083" y="2706"/>
                  </a:cubicBezTo>
                  <a:cubicBezTo>
                    <a:pt x="7563" y="5982"/>
                    <a:pt x="9437" y="8485"/>
                    <a:pt x="9738" y="8839"/>
                  </a:cubicBezTo>
                  <a:cubicBezTo>
                    <a:pt x="10564" y="9914"/>
                    <a:pt x="10741" y="10792"/>
                    <a:pt x="10138" y="11559"/>
                  </a:cubicBezTo>
                  <a:cubicBezTo>
                    <a:pt x="9557" y="12294"/>
                    <a:pt x="8605" y="12603"/>
                    <a:pt x="7475" y="12603"/>
                  </a:cubicBezTo>
                  <a:cubicBezTo>
                    <a:pt x="6742" y="12603"/>
                    <a:pt x="5935" y="12473"/>
                    <a:pt x="5105" y="12247"/>
                  </a:cubicBezTo>
                  <a:cubicBezTo>
                    <a:pt x="3002" y="11670"/>
                    <a:pt x="2655" y="11211"/>
                    <a:pt x="2183" y="10759"/>
                  </a:cubicBezTo>
                  <a:cubicBezTo>
                    <a:pt x="1946" y="10535"/>
                    <a:pt x="1728" y="10416"/>
                    <a:pt x="1528" y="10416"/>
                  </a:cubicBezTo>
                  <a:cubicBezTo>
                    <a:pt x="855" y="10416"/>
                    <a:pt x="400" y="11766"/>
                    <a:pt x="224" y="14927"/>
                  </a:cubicBezTo>
                  <a:cubicBezTo>
                    <a:pt x="1" y="18950"/>
                    <a:pt x="1049" y="21447"/>
                    <a:pt x="4378" y="22993"/>
                  </a:cubicBezTo>
                  <a:cubicBezTo>
                    <a:pt x="6242" y="23857"/>
                    <a:pt x="9293" y="24164"/>
                    <a:pt x="12398" y="24164"/>
                  </a:cubicBezTo>
                  <a:cubicBezTo>
                    <a:pt x="14826" y="24164"/>
                    <a:pt x="17287" y="23977"/>
                    <a:pt x="19240" y="23721"/>
                  </a:cubicBezTo>
                  <a:cubicBezTo>
                    <a:pt x="24043" y="23085"/>
                    <a:pt x="25118" y="20090"/>
                    <a:pt x="24672" y="17371"/>
                  </a:cubicBezTo>
                  <a:cubicBezTo>
                    <a:pt x="24325" y="15287"/>
                    <a:pt x="22058" y="13479"/>
                    <a:pt x="20039" y="12555"/>
                  </a:cubicBezTo>
                  <a:cubicBezTo>
                    <a:pt x="18820" y="11998"/>
                    <a:pt x="18329" y="11395"/>
                    <a:pt x="18231" y="10772"/>
                  </a:cubicBezTo>
                  <a:cubicBezTo>
                    <a:pt x="18152" y="10287"/>
                    <a:pt x="18375" y="9842"/>
                    <a:pt x="18519" y="9625"/>
                  </a:cubicBezTo>
                  <a:cubicBezTo>
                    <a:pt x="20138" y="7647"/>
                    <a:pt x="19928" y="5910"/>
                    <a:pt x="19600" y="4154"/>
                  </a:cubicBezTo>
                  <a:cubicBezTo>
                    <a:pt x="19384" y="3033"/>
                    <a:pt x="18748" y="2031"/>
                    <a:pt x="17824" y="1369"/>
                  </a:cubicBezTo>
                  <a:cubicBezTo>
                    <a:pt x="17824" y="1369"/>
                    <a:pt x="16809" y="130"/>
                    <a:pt x="14292" y="12"/>
                  </a:cubicBezTo>
                  <a:cubicBezTo>
                    <a:pt x="14128" y="5"/>
                    <a:pt x="13964" y="0"/>
                    <a:pt x="13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7533276" y="1443384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7606994" y="1598021"/>
              <a:ext cx="234763" cy="202539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5" y="0"/>
                  </a:moveTo>
                  <a:cubicBezTo>
                    <a:pt x="4804" y="0"/>
                    <a:pt x="4650" y="53"/>
                    <a:pt x="4463" y="171"/>
                  </a:cubicBezTo>
                  <a:cubicBezTo>
                    <a:pt x="3981" y="478"/>
                    <a:pt x="3390" y="735"/>
                    <a:pt x="2755" y="735"/>
                  </a:cubicBezTo>
                  <a:cubicBezTo>
                    <a:pt x="2226" y="735"/>
                    <a:pt x="1666" y="556"/>
                    <a:pt x="1115" y="79"/>
                  </a:cubicBezTo>
                  <a:cubicBezTo>
                    <a:pt x="1115" y="79"/>
                    <a:pt x="1108" y="79"/>
                    <a:pt x="1097" y="79"/>
                  </a:cubicBezTo>
                  <a:cubicBezTo>
                    <a:pt x="989" y="79"/>
                    <a:pt x="429" y="111"/>
                    <a:pt x="394" y="774"/>
                  </a:cubicBezTo>
                  <a:cubicBezTo>
                    <a:pt x="361" y="1514"/>
                    <a:pt x="617" y="1757"/>
                    <a:pt x="368" y="2392"/>
                  </a:cubicBezTo>
                  <a:cubicBezTo>
                    <a:pt x="112" y="3028"/>
                    <a:pt x="138" y="3284"/>
                    <a:pt x="407" y="3454"/>
                  </a:cubicBezTo>
                  <a:cubicBezTo>
                    <a:pt x="407" y="3454"/>
                    <a:pt x="1" y="4253"/>
                    <a:pt x="630" y="4437"/>
                  </a:cubicBezTo>
                  <a:cubicBezTo>
                    <a:pt x="721" y="4463"/>
                    <a:pt x="800" y="4474"/>
                    <a:pt x="870" y="4474"/>
                  </a:cubicBezTo>
                  <a:cubicBezTo>
                    <a:pt x="1227" y="4474"/>
                    <a:pt x="1377" y="4188"/>
                    <a:pt x="2047" y="4188"/>
                  </a:cubicBezTo>
                  <a:cubicBezTo>
                    <a:pt x="2157" y="4188"/>
                    <a:pt x="2283" y="4196"/>
                    <a:pt x="2425" y="4214"/>
                  </a:cubicBezTo>
                  <a:cubicBezTo>
                    <a:pt x="3355" y="4334"/>
                    <a:pt x="4057" y="4642"/>
                    <a:pt x="4372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3" y="4339"/>
                    <a:pt x="4221" y="3519"/>
                    <a:pt x="3526" y="3159"/>
                  </a:cubicBezTo>
                  <a:cubicBezTo>
                    <a:pt x="4155" y="2812"/>
                    <a:pt x="4660" y="2268"/>
                    <a:pt x="4968" y="1619"/>
                  </a:cubicBezTo>
                  <a:cubicBezTo>
                    <a:pt x="5381" y="740"/>
                    <a:pt x="5379" y="0"/>
                    <a:pt x="4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7529263" y="1541270"/>
              <a:ext cx="72933" cy="98369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41" y="1"/>
                  </a:moveTo>
                  <a:cubicBezTo>
                    <a:pt x="602" y="1"/>
                    <a:pt x="563" y="6"/>
                    <a:pt x="524" y="17"/>
                  </a:cubicBezTo>
                  <a:cubicBezTo>
                    <a:pt x="158" y="122"/>
                    <a:pt x="0" y="699"/>
                    <a:pt x="177" y="1315"/>
                  </a:cubicBezTo>
                  <a:cubicBezTo>
                    <a:pt x="330" y="1866"/>
                    <a:pt x="698" y="2255"/>
                    <a:pt x="1036" y="2255"/>
                  </a:cubicBezTo>
                  <a:cubicBezTo>
                    <a:pt x="1076" y="2255"/>
                    <a:pt x="1115" y="2250"/>
                    <a:pt x="1154" y="2239"/>
                  </a:cubicBezTo>
                  <a:cubicBezTo>
                    <a:pt x="1521" y="2134"/>
                    <a:pt x="1671" y="1557"/>
                    <a:pt x="1501" y="941"/>
                  </a:cubicBezTo>
                  <a:cubicBezTo>
                    <a:pt x="1342" y="390"/>
                    <a:pt x="979" y="1"/>
                    <a:pt x="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7542960" y="1554400"/>
              <a:ext cx="49770" cy="71846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503"/>
                    <a:pt x="125" y="948"/>
                  </a:cubicBezTo>
                  <a:cubicBezTo>
                    <a:pt x="238" y="1356"/>
                    <a:pt x="499" y="1647"/>
                    <a:pt x="727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51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7552120" y="1564564"/>
              <a:ext cx="12606" cy="12651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1"/>
                  </a:moveTo>
                  <a:cubicBezTo>
                    <a:pt x="59" y="7"/>
                    <a:pt x="0" y="73"/>
                    <a:pt x="0" y="152"/>
                  </a:cubicBezTo>
                  <a:cubicBezTo>
                    <a:pt x="0" y="230"/>
                    <a:pt x="66" y="289"/>
                    <a:pt x="145" y="289"/>
                  </a:cubicBezTo>
                  <a:cubicBezTo>
                    <a:pt x="223" y="289"/>
                    <a:pt x="289" y="224"/>
                    <a:pt x="289" y="145"/>
                  </a:cubicBezTo>
                  <a:cubicBezTo>
                    <a:pt x="282" y="60"/>
                    <a:pt x="217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7095374" y="1906729"/>
              <a:ext cx="87502" cy="231635"/>
            </a:xfrm>
            <a:custGeom>
              <a:avLst/>
              <a:gdLst/>
              <a:ahLst/>
              <a:cxnLst/>
              <a:rect l="l" t="t" r="r" b="b"/>
              <a:pathLst>
                <a:path w="2006" h="5310" extrusionOk="0">
                  <a:moveTo>
                    <a:pt x="184" y="1"/>
                  </a:moveTo>
                  <a:lnTo>
                    <a:pt x="0" y="60"/>
                  </a:lnTo>
                  <a:lnTo>
                    <a:pt x="1560" y="4863"/>
                  </a:lnTo>
                  <a:cubicBezTo>
                    <a:pt x="1481" y="4928"/>
                    <a:pt x="1448" y="5033"/>
                    <a:pt x="1474" y="5131"/>
                  </a:cubicBezTo>
                  <a:cubicBezTo>
                    <a:pt x="1511" y="5241"/>
                    <a:pt x="1610" y="5309"/>
                    <a:pt x="1715" y="5309"/>
                  </a:cubicBezTo>
                  <a:cubicBezTo>
                    <a:pt x="1742" y="5309"/>
                    <a:pt x="1769" y="5305"/>
                    <a:pt x="1796" y="5295"/>
                  </a:cubicBezTo>
                  <a:cubicBezTo>
                    <a:pt x="1933" y="5256"/>
                    <a:pt x="2005" y="5112"/>
                    <a:pt x="1966" y="4974"/>
                  </a:cubicBezTo>
                  <a:cubicBezTo>
                    <a:pt x="1933" y="4876"/>
                    <a:pt x="1841" y="4810"/>
                    <a:pt x="1743" y="4804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7043117" y="1725046"/>
              <a:ext cx="443572" cy="224132"/>
            </a:xfrm>
            <a:custGeom>
              <a:avLst/>
              <a:gdLst/>
              <a:ahLst/>
              <a:cxnLst/>
              <a:rect l="l" t="t" r="r" b="b"/>
              <a:pathLst>
                <a:path w="10169" h="5138" extrusionOk="0">
                  <a:moveTo>
                    <a:pt x="8937" y="1073"/>
                  </a:moveTo>
                  <a:cubicBezTo>
                    <a:pt x="8937" y="1073"/>
                    <a:pt x="8799" y="2645"/>
                    <a:pt x="7266" y="2816"/>
                  </a:cubicBezTo>
                  <a:cubicBezTo>
                    <a:pt x="7211" y="2822"/>
                    <a:pt x="7159" y="2825"/>
                    <a:pt x="7109" y="2825"/>
                  </a:cubicBezTo>
                  <a:cubicBezTo>
                    <a:pt x="6452" y="2825"/>
                    <a:pt x="6231" y="2337"/>
                    <a:pt x="6231" y="2337"/>
                  </a:cubicBezTo>
                  <a:cubicBezTo>
                    <a:pt x="6231" y="2337"/>
                    <a:pt x="6506" y="1630"/>
                    <a:pt x="7096" y="1433"/>
                  </a:cubicBezTo>
                  <a:cubicBezTo>
                    <a:pt x="7179" y="1404"/>
                    <a:pt x="7258" y="1393"/>
                    <a:pt x="7334" y="1393"/>
                  </a:cubicBezTo>
                  <a:cubicBezTo>
                    <a:pt x="7572" y="1393"/>
                    <a:pt x="7783" y="1501"/>
                    <a:pt x="8045" y="1501"/>
                  </a:cubicBezTo>
                  <a:cubicBezTo>
                    <a:pt x="8282" y="1501"/>
                    <a:pt x="8560" y="1412"/>
                    <a:pt x="8937" y="1073"/>
                  </a:cubicBezTo>
                  <a:close/>
                  <a:moveTo>
                    <a:pt x="3634" y="2611"/>
                  </a:moveTo>
                  <a:cubicBezTo>
                    <a:pt x="4117" y="2611"/>
                    <a:pt x="4547" y="2888"/>
                    <a:pt x="4547" y="2888"/>
                  </a:cubicBezTo>
                  <a:cubicBezTo>
                    <a:pt x="4547" y="2888"/>
                    <a:pt x="4665" y="3497"/>
                    <a:pt x="3983" y="3884"/>
                  </a:cubicBezTo>
                  <a:cubicBezTo>
                    <a:pt x="3658" y="4068"/>
                    <a:pt x="3352" y="4137"/>
                    <a:pt x="3073" y="4137"/>
                  </a:cubicBezTo>
                  <a:cubicBezTo>
                    <a:pt x="2200" y="4137"/>
                    <a:pt x="1604" y="3451"/>
                    <a:pt x="1604" y="3451"/>
                  </a:cubicBezTo>
                  <a:lnTo>
                    <a:pt x="1604" y="3451"/>
                  </a:lnTo>
                  <a:cubicBezTo>
                    <a:pt x="1704" y="3462"/>
                    <a:pt x="1795" y="3467"/>
                    <a:pt x="1878" y="3467"/>
                  </a:cubicBezTo>
                  <a:cubicBezTo>
                    <a:pt x="2827" y="3467"/>
                    <a:pt x="2766" y="2827"/>
                    <a:pt x="3308" y="2658"/>
                  </a:cubicBezTo>
                  <a:cubicBezTo>
                    <a:pt x="3416" y="2625"/>
                    <a:pt x="3526" y="2611"/>
                    <a:pt x="3634" y="2611"/>
                  </a:cubicBezTo>
                  <a:close/>
                  <a:moveTo>
                    <a:pt x="9904" y="1"/>
                  </a:moveTo>
                  <a:cubicBezTo>
                    <a:pt x="9849" y="1"/>
                    <a:pt x="9793" y="18"/>
                    <a:pt x="9743" y="57"/>
                  </a:cubicBezTo>
                  <a:cubicBezTo>
                    <a:pt x="9423" y="309"/>
                    <a:pt x="8902" y="476"/>
                    <a:pt x="8166" y="476"/>
                  </a:cubicBezTo>
                  <a:cubicBezTo>
                    <a:pt x="7982" y="476"/>
                    <a:pt x="7785" y="466"/>
                    <a:pt x="7574" y="444"/>
                  </a:cubicBezTo>
                  <a:cubicBezTo>
                    <a:pt x="7503" y="436"/>
                    <a:pt x="7433" y="432"/>
                    <a:pt x="7366" y="432"/>
                  </a:cubicBezTo>
                  <a:cubicBezTo>
                    <a:pt x="6442" y="432"/>
                    <a:pt x="5881" y="1153"/>
                    <a:pt x="5582" y="1715"/>
                  </a:cubicBezTo>
                  <a:cubicBezTo>
                    <a:pt x="5466" y="1942"/>
                    <a:pt x="5232" y="2074"/>
                    <a:pt x="4992" y="2074"/>
                  </a:cubicBezTo>
                  <a:cubicBezTo>
                    <a:pt x="4892" y="2074"/>
                    <a:pt x="4791" y="2051"/>
                    <a:pt x="4697" y="2003"/>
                  </a:cubicBezTo>
                  <a:cubicBezTo>
                    <a:pt x="4370" y="1843"/>
                    <a:pt x="3944" y="1692"/>
                    <a:pt x="3500" y="1692"/>
                  </a:cubicBezTo>
                  <a:cubicBezTo>
                    <a:pt x="3109" y="1692"/>
                    <a:pt x="2704" y="1809"/>
                    <a:pt x="2338" y="2141"/>
                  </a:cubicBezTo>
                  <a:cubicBezTo>
                    <a:pt x="1584" y="2825"/>
                    <a:pt x="910" y="3105"/>
                    <a:pt x="404" y="3105"/>
                  </a:cubicBezTo>
                  <a:cubicBezTo>
                    <a:pt x="387" y="3105"/>
                    <a:pt x="370" y="3105"/>
                    <a:pt x="353" y="3104"/>
                  </a:cubicBezTo>
                  <a:cubicBezTo>
                    <a:pt x="350" y="3104"/>
                    <a:pt x="347" y="3104"/>
                    <a:pt x="344" y="3104"/>
                  </a:cubicBezTo>
                  <a:cubicBezTo>
                    <a:pt x="127" y="3104"/>
                    <a:pt x="1" y="3349"/>
                    <a:pt x="136" y="3523"/>
                  </a:cubicBezTo>
                  <a:cubicBezTo>
                    <a:pt x="658" y="4211"/>
                    <a:pt x="1607" y="5137"/>
                    <a:pt x="2885" y="5137"/>
                  </a:cubicBezTo>
                  <a:cubicBezTo>
                    <a:pt x="3166" y="5137"/>
                    <a:pt x="3462" y="5093"/>
                    <a:pt x="3773" y="4991"/>
                  </a:cubicBezTo>
                  <a:cubicBezTo>
                    <a:pt x="4665" y="4703"/>
                    <a:pt x="5123" y="4251"/>
                    <a:pt x="5359" y="3890"/>
                  </a:cubicBezTo>
                  <a:cubicBezTo>
                    <a:pt x="5479" y="3693"/>
                    <a:pt x="5691" y="3584"/>
                    <a:pt x="5912" y="3584"/>
                  </a:cubicBezTo>
                  <a:cubicBezTo>
                    <a:pt x="5992" y="3584"/>
                    <a:pt x="6074" y="3599"/>
                    <a:pt x="6152" y="3628"/>
                  </a:cubicBezTo>
                  <a:cubicBezTo>
                    <a:pt x="6370" y="3713"/>
                    <a:pt x="6651" y="3780"/>
                    <a:pt x="7003" y="3780"/>
                  </a:cubicBezTo>
                  <a:cubicBezTo>
                    <a:pt x="7308" y="3780"/>
                    <a:pt x="7665" y="3729"/>
                    <a:pt x="8079" y="3596"/>
                  </a:cubicBezTo>
                  <a:cubicBezTo>
                    <a:pt x="9808" y="3032"/>
                    <a:pt x="10136" y="1322"/>
                    <a:pt x="10169" y="267"/>
                  </a:cubicBezTo>
                  <a:cubicBezTo>
                    <a:pt x="10169" y="112"/>
                    <a:pt x="10041" y="1"/>
                    <a:pt x="9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7144534" y="1825288"/>
              <a:ext cx="319865" cy="146964"/>
            </a:xfrm>
            <a:custGeom>
              <a:avLst/>
              <a:gdLst/>
              <a:ahLst/>
              <a:cxnLst/>
              <a:rect l="l" t="t" r="r" b="b"/>
              <a:pathLst>
                <a:path w="7333" h="3369" extrusionOk="0">
                  <a:moveTo>
                    <a:pt x="3395" y="0"/>
                  </a:moveTo>
                  <a:lnTo>
                    <a:pt x="3185" y="695"/>
                  </a:lnTo>
                  <a:lnTo>
                    <a:pt x="2608" y="256"/>
                  </a:lnTo>
                  <a:lnTo>
                    <a:pt x="2608" y="256"/>
                  </a:lnTo>
                  <a:cubicBezTo>
                    <a:pt x="2608" y="256"/>
                    <a:pt x="3355" y="1632"/>
                    <a:pt x="1527" y="2221"/>
                  </a:cubicBezTo>
                  <a:cubicBezTo>
                    <a:pt x="118" y="2680"/>
                    <a:pt x="0" y="3368"/>
                    <a:pt x="0" y="3368"/>
                  </a:cubicBezTo>
                  <a:cubicBezTo>
                    <a:pt x="0" y="3368"/>
                    <a:pt x="446" y="2739"/>
                    <a:pt x="1520" y="2602"/>
                  </a:cubicBezTo>
                  <a:cubicBezTo>
                    <a:pt x="1730" y="2575"/>
                    <a:pt x="1946" y="2523"/>
                    <a:pt x="2149" y="2444"/>
                  </a:cubicBezTo>
                  <a:lnTo>
                    <a:pt x="2149" y="2444"/>
                  </a:lnTo>
                  <a:cubicBezTo>
                    <a:pt x="2123" y="2706"/>
                    <a:pt x="1789" y="3132"/>
                    <a:pt x="1789" y="3132"/>
                  </a:cubicBezTo>
                  <a:cubicBezTo>
                    <a:pt x="2326" y="2896"/>
                    <a:pt x="2608" y="2320"/>
                    <a:pt x="2818" y="1966"/>
                  </a:cubicBezTo>
                  <a:cubicBezTo>
                    <a:pt x="3125" y="1471"/>
                    <a:pt x="3247" y="1272"/>
                    <a:pt x="3490" y="1272"/>
                  </a:cubicBezTo>
                  <a:cubicBezTo>
                    <a:pt x="3652" y="1272"/>
                    <a:pt x="3868" y="1360"/>
                    <a:pt x="4227" y="1507"/>
                  </a:cubicBezTo>
                  <a:cubicBezTo>
                    <a:pt x="4537" y="1638"/>
                    <a:pt x="4984" y="1873"/>
                    <a:pt x="5457" y="1873"/>
                  </a:cubicBezTo>
                  <a:cubicBezTo>
                    <a:pt x="5553" y="1873"/>
                    <a:pt x="5650" y="1863"/>
                    <a:pt x="5747" y="1841"/>
                  </a:cubicBezTo>
                  <a:cubicBezTo>
                    <a:pt x="5747" y="1841"/>
                    <a:pt x="5223" y="1691"/>
                    <a:pt x="5052" y="1501"/>
                  </a:cubicBezTo>
                  <a:cubicBezTo>
                    <a:pt x="5262" y="1442"/>
                    <a:pt x="5459" y="1357"/>
                    <a:pt x="5649" y="1258"/>
                  </a:cubicBezTo>
                  <a:cubicBezTo>
                    <a:pt x="6133" y="994"/>
                    <a:pt x="6561" y="930"/>
                    <a:pt x="6864" y="930"/>
                  </a:cubicBezTo>
                  <a:cubicBezTo>
                    <a:pt x="7156" y="930"/>
                    <a:pt x="7333" y="990"/>
                    <a:pt x="7333" y="990"/>
                  </a:cubicBezTo>
                  <a:cubicBezTo>
                    <a:pt x="7333" y="990"/>
                    <a:pt x="7106" y="766"/>
                    <a:pt x="6518" y="766"/>
                  </a:cubicBezTo>
                  <a:cubicBezTo>
                    <a:pt x="6240" y="766"/>
                    <a:pt x="5880" y="816"/>
                    <a:pt x="5426" y="963"/>
                  </a:cubicBezTo>
                  <a:cubicBezTo>
                    <a:pt x="5132" y="1059"/>
                    <a:pt x="4881" y="1099"/>
                    <a:pt x="4665" y="1099"/>
                  </a:cubicBezTo>
                  <a:cubicBezTo>
                    <a:pt x="3538" y="1099"/>
                    <a:pt x="3395" y="0"/>
                    <a:pt x="3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7093367" y="1712353"/>
              <a:ext cx="319865" cy="146964"/>
            </a:xfrm>
            <a:custGeom>
              <a:avLst/>
              <a:gdLst/>
              <a:ahLst/>
              <a:cxnLst/>
              <a:rect l="l" t="t" r="r" b="b"/>
              <a:pathLst>
                <a:path w="7333" h="3369" extrusionOk="0">
                  <a:moveTo>
                    <a:pt x="7333" y="1"/>
                  </a:moveTo>
                  <a:lnTo>
                    <a:pt x="7333" y="1"/>
                  </a:lnTo>
                  <a:cubicBezTo>
                    <a:pt x="7333" y="1"/>
                    <a:pt x="6894" y="630"/>
                    <a:pt x="5819" y="767"/>
                  </a:cubicBezTo>
                  <a:cubicBezTo>
                    <a:pt x="5609" y="794"/>
                    <a:pt x="5393" y="846"/>
                    <a:pt x="5190" y="925"/>
                  </a:cubicBezTo>
                  <a:cubicBezTo>
                    <a:pt x="5216" y="663"/>
                    <a:pt x="5550" y="237"/>
                    <a:pt x="5550" y="237"/>
                  </a:cubicBezTo>
                  <a:lnTo>
                    <a:pt x="5550" y="237"/>
                  </a:lnTo>
                  <a:cubicBezTo>
                    <a:pt x="5098" y="440"/>
                    <a:pt x="4712" y="780"/>
                    <a:pt x="4463" y="1206"/>
                  </a:cubicBezTo>
                  <a:cubicBezTo>
                    <a:pt x="4381" y="1305"/>
                    <a:pt x="4296" y="1346"/>
                    <a:pt x="4212" y="1346"/>
                  </a:cubicBezTo>
                  <a:cubicBezTo>
                    <a:pt x="3801" y="1346"/>
                    <a:pt x="3405" y="359"/>
                    <a:pt x="3395" y="348"/>
                  </a:cubicBezTo>
                  <a:lnTo>
                    <a:pt x="3395" y="348"/>
                  </a:lnTo>
                  <a:cubicBezTo>
                    <a:pt x="3395" y="360"/>
                    <a:pt x="3731" y="1682"/>
                    <a:pt x="3161" y="1682"/>
                  </a:cubicBezTo>
                  <a:cubicBezTo>
                    <a:pt x="3124" y="1682"/>
                    <a:pt x="3085" y="1676"/>
                    <a:pt x="3041" y="1665"/>
                  </a:cubicBezTo>
                  <a:cubicBezTo>
                    <a:pt x="2741" y="1535"/>
                    <a:pt x="2416" y="1468"/>
                    <a:pt x="2090" y="1468"/>
                  </a:cubicBezTo>
                  <a:cubicBezTo>
                    <a:pt x="1923" y="1468"/>
                    <a:pt x="1756" y="1486"/>
                    <a:pt x="1593" y="1521"/>
                  </a:cubicBezTo>
                  <a:cubicBezTo>
                    <a:pt x="1593" y="1521"/>
                    <a:pt x="2110" y="1672"/>
                    <a:pt x="2281" y="1868"/>
                  </a:cubicBezTo>
                  <a:cubicBezTo>
                    <a:pt x="2077" y="1921"/>
                    <a:pt x="1874" y="2006"/>
                    <a:pt x="1684" y="2111"/>
                  </a:cubicBezTo>
                  <a:cubicBezTo>
                    <a:pt x="1200" y="2375"/>
                    <a:pt x="772" y="2439"/>
                    <a:pt x="468" y="2439"/>
                  </a:cubicBezTo>
                  <a:cubicBezTo>
                    <a:pt x="177" y="2439"/>
                    <a:pt x="0" y="2379"/>
                    <a:pt x="0" y="2379"/>
                  </a:cubicBezTo>
                  <a:lnTo>
                    <a:pt x="0" y="2379"/>
                  </a:lnTo>
                  <a:cubicBezTo>
                    <a:pt x="0" y="2379"/>
                    <a:pt x="230" y="2603"/>
                    <a:pt x="818" y="2603"/>
                  </a:cubicBezTo>
                  <a:cubicBezTo>
                    <a:pt x="1096" y="2603"/>
                    <a:pt x="1455" y="2553"/>
                    <a:pt x="1907" y="2406"/>
                  </a:cubicBezTo>
                  <a:cubicBezTo>
                    <a:pt x="2199" y="2311"/>
                    <a:pt x="2449" y="2272"/>
                    <a:pt x="2664" y="2272"/>
                  </a:cubicBezTo>
                  <a:cubicBezTo>
                    <a:pt x="3795" y="2272"/>
                    <a:pt x="3938" y="3369"/>
                    <a:pt x="3938" y="3369"/>
                  </a:cubicBezTo>
                  <a:lnTo>
                    <a:pt x="4148" y="2674"/>
                  </a:lnTo>
                  <a:lnTo>
                    <a:pt x="4725" y="3107"/>
                  </a:lnTo>
                  <a:cubicBezTo>
                    <a:pt x="4725" y="3107"/>
                    <a:pt x="3978" y="1737"/>
                    <a:pt x="5806" y="1141"/>
                  </a:cubicBezTo>
                  <a:cubicBezTo>
                    <a:pt x="7215" y="689"/>
                    <a:pt x="7333" y="1"/>
                    <a:pt x="7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7227412" y="1822453"/>
              <a:ext cx="90599" cy="80309"/>
            </a:xfrm>
            <a:custGeom>
              <a:avLst/>
              <a:gdLst/>
              <a:ahLst/>
              <a:cxnLst/>
              <a:rect l="l" t="t" r="r" b="b"/>
              <a:pathLst>
                <a:path w="2077" h="1841" extrusionOk="0">
                  <a:moveTo>
                    <a:pt x="1227" y="1"/>
                  </a:moveTo>
                  <a:cubicBezTo>
                    <a:pt x="1171" y="1"/>
                    <a:pt x="1110" y="9"/>
                    <a:pt x="1042" y="26"/>
                  </a:cubicBezTo>
                  <a:cubicBezTo>
                    <a:pt x="0" y="445"/>
                    <a:pt x="1632" y="1841"/>
                    <a:pt x="1632" y="1841"/>
                  </a:cubicBezTo>
                  <a:cubicBezTo>
                    <a:pt x="1632" y="1841"/>
                    <a:pt x="2076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7009050" y="2073409"/>
              <a:ext cx="602872" cy="339601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5" y="0"/>
                  </a:moveTo>
                  <a:cubicBezTo>
                    <a:pt x="9302" y="0"/>
                    <a:pt x="8642" y="166"/>
                    <a:pt x="8067" y="482"/>
                  </a:cubicBezTo>
                  <a:cubicBezTo>
                    <a:pt x="6717" y="1216"/>
                    <a:pt x="4826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42"/>
                    <a:pt x="1566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60" y="1027"/>
                    <a:pt x="1009" y="2035"/>
                    <a:pt x="1009" y="2035"/>
                  </a:cubicBezTo>
                  <a:cubicBezTo>
                    <a:pt x="1009" y="2035"/>
                    <a:pt x="0" y="2061"/>
                    <a:pt x="118" y="2946"/>
                  </a:cubicBezTo>
                  <a:cubicBezTo>
                    <a:pt x="229" y="3837"/>
                    <a:pt x="1094" y="4584"/>
                    <a:pt x="1094" y="4584"/>
                  </a:cubicBezTo>
                  <a:cubicBezTo>
                    <a:pt x="1094" y="4584"/>
                    <a:pt x="629" y="4833"/>
                    <a:pt x="859" y="5482"/>
                  </a:cubicBezTo>
                  <a:cubicBezTo>
                    <a:pt x="1078" y="6104"/>
                    <a:pt x="2093" y="7785"/>
                    <a:pt x="6920" y="7785"/>
                  </a:cubicBezTo>
                  <a:cubicBezTo>
                    <a:pt x="7129" y="7785"/>
                    <a:pt x="7345" y="7782"/>
                    <a:pt x="7569" y="7775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91" y="637"/>
                    <a:pt x="11237" y="0"/>
                    <a:pt x="9955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7606994" y="1598021"/>
              <a:ext cx="234763" cy="202539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5" y="0"/>
                  </a:moveTo>
                  <a:cubicBezTo>
                    <a:pt x="4804" y="0"/>
                    <a:pt x="4650" y="53"/>
                    <a:pt x="4463" y="171"/>
                  </a:cubicBezTo>
                  <a:cubicBezTo>
                    <a:pt x="3981" y="478"/>
                    <a:pt x="3390" y="735"/>
                    <a:pt x="2755" y="735"/>
                  </a:cubicBezTo>
                  <a:cubicBezTo>
                    <a:pt x="2226" y="735"/>
                    <a:pt x="1666" y="556"/>
                    <a:pt x="1115" y="79"/>
                  </a:cubicBezTo>
                  <a:cubicBezTo>
                    <a:pt x="1115" y="79"/>
                    <a:pt x="1108" y="79"/>
                    <a:pt x="1097" y="79"/>
                  </a:cubicBezTo>
                  <a:cubicBezTo>
                    <a:pt x="989" y="79"/>
                    <a:pt x="429" y="111"/>
                    <a:pt x="394" y="774"/>
                  </a:cubicBezTo>
                  <a:cubicBezTo>
                    <a:pt x="361" y="1514"/>
                    <a:pt x="617" y="1757"/>
                    <a:pt x="368" y="2392"/>
                  </a:cubicBezTo>
                  <a:cubicBezTo>
                    <a:pt x="112" y="3028"/>
                    <a:pt x="138" y="3284"/>
                    <a:pt x="407" y="3454"/>
                  </a:cubicBezTo>
                  <a:cubicBezTo>
                    <a:pt x="407" y="3454"/>
                    <a:pt x="1" y="4253"/>
                    <a:pt x="630" y="4437"/>
                  </a:cubicBezTo>
                  <a:cubicBezTo>
                    <a:pt x="721" y="4463"/>
                    <a:pt x="800" y="4474"/>
                    <a:pt x="870" y="4474"/>
                  </a:cubicBezTo>
                  <a:cubicBezTo>
                    <a:pt x="1227" y="4474"/>
                    <a:pt x="1377" y="4188"/>
                    <a:pt x="2047" y="4188"/>
                  </a:cubicBezTo>
                  <a:cubicBezTo>
                    <a:pt x="2157" y="4188"/>
                    <a:pt x="2283" y="4196"/>
                    <a:pt x="2425" y="4214"/>
                  </a:cubicBezTo>
                  <a:cubicBezTo>
                    <a:pt x="3355" y="4334"/>
                    <a:pt x="4057" y="4642"/>
                    <a:pt x="4372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3" y="4339"/>
                    <a:pt x="4221" y="3519"/>
                    <a:pt x="3526" y="3159"/>
                  </a:cubicBezTo>
                  <a:cubicBezTo>
                    <a:pt x="4155" y="2812"/>
                    <a:pt x="4660" y="2268"/>
                    <a:pt x="4968" y="1619"/>
                  </a:cubicBezTo>
                  <a:cubicBezTo>
                    <a:pt x="5381" y="740"/>
                    <a:pt x="5379" y="0"/>
                    <a:pt x="4925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7611880" y="1597890"/>
              <a:ext cx="230052" cy="156430"/>
            </a:xfrm>
            <a:custGeom>
              <a:avLst/>
              <a:gdLst/>
              <a:ahLst/>
              <a:cxnLst/>
              <a:rect l="l" t="t" r="r" b="b"/>
              <a:pathLst>
                <a:path w="5274" h="3586" extrusionOk="0">
                  <a:moveTo>
                    <a:pt x="4815" y="1"/>
                  </a:moveTo>
                  <a:cubicBezTo>
                    <a:pt x="4693" y="1"/>
                    <a:pt x="4539" y="54"/>
                    <a:pt x="4351" y="174"/>
                  </a:cubicBezTo>
                  <a:cubicBezTo>
                    <a:pt x="3871" y="480"/>
                    <a:pt x="3284" y="734"/>
                    <a:pt x="2653" y="734"/>
                  </a:cubicBezTo>
                  <a:cubicBezTo>
                    <a:pt x="2123" y="734"/>
                    <a:pt x="1563" y="555"/>
                    <a:pt x="1009" y="76"/>
                  </a:cubicBezTo>
                  <a:cubicBezTo>
                    <a:pt x="1009" y="76"/>
                    <a:pt x="1003" y="75"/>
                    <a:pt x="991" y="75"/>
                  </a:cubicBezTo>
                  <a:cubicBezTo>
                    <a:pt x="883" y="75"/>
                    <a:pt x="318" y="107"/>
                    <a:pt x="288" y="777"/>
                  </a:cubicBezTo>
                  <a:cubicBezTo>
                    <a:pt x="256" y="1517"/>
                    <a:pt x="511" y="1760"/>
                    <a:pt x="256" y="2395"/>
                  </a:cubicBezTo>
                  <a:cubicBezTo>
                    <a:pt x="0" y="3031"/>
                    <a:pt x="26" y="3287"/>
                    <a:pt x="295" y="3457"/>
                  </a:cubicBezTo>
                  <a:lnTo>
                    <a:pt x="295" y="3463"/>
                  </a:lnTo>
                  <a:cubicBezTo>
                    <a:pt x="455" y="3528"/>
                    <a:pt x="714" y="3585"/>
                    <a:pt x="1141" y="3585"/>
                  </a:cubicBezTo>
                  <a:cubicBezTo>
                    <a:pt x="1326" y="3585"/>
                    <a:pt x="1542" y="3574"/>
                    <a:pt x="1796" y="3549"/>
                  </a:cubicBezTo>
                  <a:cubicBezTo>
                    <a:pt x="2634" y="3457"/>
                    <a:pt x="3165" y="3287"/>
                    <a:pt x="3467" y="3136"/>
                  </a:cubicBezTo>
                  <a:cubicBezTo>
                    <a:pt x="4076" y="2782"/>
                    <a:pt x="4554" y="2251"/>
                    <a:pt x="4856" y="1616"/>
                  </a:cubicBezTo>
                  <a:cubicBezTo>
                    <a:pt x="5274" y="743"/>
                    <a:pt x="5269" y="1"/>
                    <a:pt x="4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7009050" y="1995071"/>
              <a:ext cx="602872" cy="339601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5" y="0"/>
                  </a:moveTo>
                  <a:cubicBezTo>
                    <a:pt x="9302" y="0"/>
                    <a:pt x="8642" y="166"/>
                    <a:pt x="8067" y="482"/>
                  </a:cubicBezTo>
                  <a:cubicBezTo>
                    <a:pt x="6717" y="1216"/>
                    <a:pt x="4826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42"/>
                    <a:pt x="1566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60" y="1027"/>
                    <a:pt x="1009" y="2035"/>
                    <a:pt x="1009" y="2035"/>
                  </a:cubicBezTo>
                  <a:cubicBezTo>
                    <a:pt x="1009" y="2035"/>
                    <a:pt x="0" y="2061"/>
                    <a:pt x="118" y="2946"/>
                  </a:cubicBezTo>
                  <a:cubicBezTo>
                    <a:pt x="229" y="3837"/>
                    <a:pt x="1094" y="4584"/>
                    <a:pt x="1094" y="4584"/>
                  </a:cubicBezTo>
                  <a:cubicBezTo>
                    <a:pt x="1094" y="4584"/>
                    <a:pt x="629" y="4833"/>
                    <a:pt x="859" y="5482"/>
                  </a:cubicBezTo>
                  <a:cubicBezTo>
                    <a:pt x="1078" y="6104"/>
                    <a:pt x="2093" y="7785"/>
                    <a:pt x="6920" y="7785"/>
                  </a:cubicBezTo>
                  <a:cubicBezTo>
                    <a:pt x="7129" y="7785"/>
                    <a:pt x="7345" y="7782"/>
                    <a:pt x="7569" y="7775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91" y="637"/>
                    <a:pt x="11237" y="0"/>
                    <a:pt x="9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285" name="Google Shape;1285;p42"/>
          <p:cNvSpPr txBox="1">
            <a:spLocks noGrp="1"/>
          </p:cNvSpPr>
          <p:nvPr>
            <p:ph type="subTitle" idx="5"/>
          </p:nvPr>
        </p:nvSpPr>
        <p:spPr>
          <a:xfrm>
            <a:off x="1114762" y="1949785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Principe du jeu</a:t>
            </a:r>
            <a:endParaRPr dirty="0"/>
          </a:p>
        </p:txBody>
      </p:sp>
      <p:sp>
        <p:nvSpPr>
          <p:cNvPr id="1286" name="Google Shape;1286;p42"/>
          <p:cNvSpPr txBox="1">
            <a:spLocks noGrp="1"/>
          </p:cNvSpPr>
          <p:nvPr>
            <p:ph type="subTitle" idx="6"/>
          </p:nvPr>
        </p:nvSpPr>
        <p:spPr>
          <a:xfrm>
            <a:off x="1114762" y="3684654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Rôles</a:t>
            </a:r>
            <a:endParaRPr dirty="0"/>
          </a:p>
        </p:txBody>
      </p:sp>
      <p:sp>
        <p:nvSpPr>
          <p:cNvPr id="1287" name="Google Shape;1287;p42"/>
          <p:cNvSpPr txBox="1">
            <a:spLocks noGrp="1"/>
          </p:cNvSpPr>
          <p:nvPr>
            <p:ph type="subTitle" idx="7"/>
          </p:nvPr>
        </p:nvSpPr>
        <p:spPr>
          <a:xfrm>
            <a:off x="5786738" y="2254404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 du jeu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subTitle" idx="8"/>
          </p:nvPr>
        </p:nvSpPr>
        <p:spPr>
          <a:xfrm>
            <a:off x="5786738" y="3684650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Dates clés</a:t>
            </a:r>
            <a:endParaRPr dirty="0"/>
          </a:p>
        </p:txBody>
      </p:sp>
      <p:sp>
        <p:nvSpPr>
          <p:cNvPr id="1289" name="Google Shape;1289;p42"/>
          <p:cNvSpPr/>
          <p:nvPr/>
        </p:nvSpPr>
        <p:spPr>
          <a:xfrm>
            <a:off x="1114762" y="3023050"/>
            <a:ext cx="2242500" cy="53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0" name="Google Shape;1290;p42"/>
          <p:cNvSpPr/>
          <p:nvPr/>
        </p:nvSpPr>
        <p:spPr>
          <a:xfrm>
            <a:off x="1114450" y="1262563"/>
            <a:ext cx="2242500" cy="53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1" name="Google Shape;1291;p42"/>
          <p:cNvSpPr/>
          <p:nvPr/>
        </p:nvSpPr>
        <p:spPr>
          <a:xfrm>
            <a:off x="5845719" y="3017071"/>
            <a:ext cx="2242500" cy="53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2" name="Google Shape;1292;p42"/>
          <p:cNvSpPr/>
          <p:nvPr/>
        </p:nvSpPr>
        <p:spPr>
          <a:xfrm>
            <a:off x="5786738" y="1305739"/>
            <a:ext cx="2242500" cy="5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26" name="Google Shape;1326;p42"/>
          <p:cNvGrpSpPr/>
          <p:nvPr/>
        </p:nvGrpSpPr>
        <p:grpSpPr>
          <a:xfrm>
            <a:off x="4033663" y="1854556"/>
            <a:ext cx="1076675" cy="1434374"/>
            <a:chOff x="6500438" y="781644"/>
            <a:chExt cx="1076675" cy="1434374"/>
          </a:xfrm>
        </p:grpSpPr>
        <p:sp>
          <p:nvSpPr>
            <p:cNvPr id="1327" name="Google Shape;1327;p42"/>
            <p:cNvSpPr/>
            <p:nvPr/>
          </p:nvSpPr>
          <p:spPr>
            <a:xfrm>
              <a:off x="6500438" y="781644"/>
              <a:ext cx="1076675" cy="1434367"/>
            </a:xfrm>
            <a:custGeom>
              <a:avLst/>
              <a:gdLst/>
              <a:ahLst/>
              <a:cxnLst/>
              <a:rect l="l" t="t" r="r" b="b"/>
              <a:pathLst>
                <a:path w="25131" h="33480" extrusionOk="0">
                  <a:moveTo>
                    <a:pt x="11966" y="1292"/>
                  </a:moveTo>
                  <a:cubicBezTo>
                    <a:pt x="12071" y="1338"/>
                    <a:pt x="12176" y="1397"/>
                    <a:pt x="12274" y="1469"/>
                  </a:cubicBezTo>
                  <a:cubicBezTo>
                    <a:pt x="12261" y="1561"/>
                    <a:pt x="12228" y="1652"/>
                    <a:pt x="12196" y="1737"/>
                  </a:cubicBezTo>
                  <a:cubicBezTo>
                    <a:pt x="12104" y="1600"/>
                    <a:pt x="12025" y="1449"/>
                    <a:pt x="11966" y="1292"/>
                  </a:cubicBezTo>
                  <a:close/>
                  <a:moveTo>
                    <a:pt x="13585" y="348"/>
                  </a:moveTo>
                  <a:lnTo>
                    <a:pt x="13585" y="348"/>
                  </a:lnTo>
                  <a:cubicBezTo>
                    <a:pt x="13801" y="381"/>
                    <a:pt x="14017" y="453"/>
                    <a:pt x="14214" y="558"/>
                  </a:cubicBezTo>
                  <a:cubicBezTo>
                    <a:pt x="14224" y="571"/>
                    <a:pt x="14242" y="575"/>
                    <a:pt x="14265" y="575"/>
                  </a:cubicBezTo>
                  <a:cubicBezTo>
                    <a:pt x="14300" y="575"/>
                    <a:pt x="14347" y="563"/>
                    <a:pt x="14391" y="551"/>
                  </a:cubicBezTo>
                  <a:lnTo>
                    <a:pt x="14391" y="551"/>
                  </a:lnTo>
                  <a:lnTo>
                    <a:pt x="13722" y="1960"/>
                  </a:lnTo>
                  <a:cubicBezTo>
                    <a:pt x="13683" y="1869"/>
                    <a:pt x="13631" y="1777"/>
                    <a:pt x="13591" y="1685"/>
                  </a:cubicBezTo>
                  <a:cubicBezTo>
                    <a:pt x="13454" y="1344"/>
                    <a:pt x="13087" y="532"/>
                    <a:pt x="13585" y="348"/>
                  </a:cubicBezTo>
                  <a:close/>
                  <a:moveTo>
                    <a:pt x="9031" y="2104"/>
                  </a:moveTo>
                  <a:cubicBezTo>
                    <a:pt x="9039" y="2106"/>
                    <a:pt x="9047" y="2107"/>
                    <a:pt x="9055" y="2108"/>
                  </a:cubicBezTo>
                  <a:lnTo>
                    <a:pt x="9055" y="2108"/>
                  </a:lnTo>
                  <a:cubicBezTo>
                    <a:pt x="9047" y="2107"/>
                    <a:pt x="9039" y="2106"/>
                    <a:pt x="9031" y="2104"/>
                  </a:cubicBezTo>
                  <a:close/>
                  <a:moveTo>
                    <a:pt x="13434" y="27"/>
                  </a:moveTo>
                  <a:cubicBezTo>
                    <a:pt x="13650" y="80"/>
                    <a:pt x="13847" y="184"/>
                    <a:pt x="14011" y="342"/>
                  </a:cubicBezTo>
                  <a:cubicBezTo>
                    <a:pt x="13898" y="318"/>
                    <a:pt x="13784" y="306"/>
                    <a:pt x="13670" y="306"/>
                  </a:cubicBezTo>
                  <a:cubicBezTo>
                    <a:pt x="13565" y="306"/>
                    <a:pt x="13459" y="316"/>
                    <a:pt x="13355" y="335"/>
                  </a:cubicBezTo>
                  <a:cubicBezTo>
                    <a:pt x="12975" y="420"/>
                    <a:pt x="12930" y="702"/>
                    <a:pt x="13002" y="1056"/>
                  </a:cubicBezTo>
                  <a:cubicBezTo>
                    <a:pt x="13021" y="1148"/>
                    <a:pt x="13323" y="1770"/>
                    <a:pt x="13414" y="2124"/>
                  </a:cubicBezTo>
                  <a:cubicBezTo>
                    <a:pt x="13336" y="2052"/>
                    <a:pt x="13264" y="1973"/>
                    <a:pt x="13231" y="1941"/>
                  </a:cubicBezTo>
                  <a:cubicBezTo>
                    <a:pt x="13041" y="1770"/>
                    <a:pt x="12844" y="1606"/>
                    <a:pt x="12635" y="1462"/>
                  </a:cubicBezTo>
                  <a:cubicBezTo>
                    <a:pt x="12654" y="1357"/>
                    <a:pt x="12667" y="1259"/>
                    <a:pt x="12694" y="1187"/>
                  </a:cubicBezTo>
                  <a:cubicBezTo>
                    <a:pt x="12753" y="945"/>
                    <a:pt x="12844" y="709"/>
                    <a:pt x="12962" y="492"/>
                  </a:cubicBezTo>
                  <a:cubicBezTo>
                    <a:pt x="13047" y="348"/>
                    <a:pt x="13152" y="224"/>
                    <a:pt x="13277" y="119"/>
                  </a:cubicBezTo>
                  <a:cubicBezTo>
                    <a:pt x="13316" y="93"/>
                    <a:pt x="13362" y="67"/>
                    <a:pt x="13408" y="47"/>
                  </a:cubicBezTo>
                  <a:lnTo>
                    <a:pt x="13434" y="27"/>
                  </a:lnTo>
                  <a:close/>
                  <a:moveTo>
                    <a:pt x="13503" y="0"/>
                  </a:moveTo>
                  <a:cubicBezTo>
                    <a:pt x="13489" y="0"/>
                    <a:pt x="13475" y="1"/>
                    <a:pt x="13460" y="1"/>
                  </a:cubicBezTo>
                  <a:lnTo>
                    <a:pt x="13428" y="1"/>
                  </a:lnTo>
                  <a:cubicBezTo>
                    <a:pt x="13139" y="21"/>
                    <a:pt x="12923" y="93"/>
                    <a:pt x="12726" y="329"/>
                  </a:cubicBezTo>
                  <a:cubicBezTo>
                    <a:pt x="12536" y="571"/>
                    <a:pt x="12418" y="905"/>
                    <a:pt x="12333" y="1207"/>
                  </a:cubicBezTo>
                  <a:cubicBezTo>
                    <a:pt x="12327" y="1233"/>
                    <a:pt x="12320" y="1253"/>
                    <a:pt x="12314" y="1279"/>
                  </a:cubicBezTo>
                  <a:cubicBezTo>
                    <a:pt x="12189" y="1226"/>
                    <a:pt x="12051" y="1194"/>
                    <a:pt x="11914" y="1174"/>
                  </a:cubicBezTo>
                  <a:cubicBezTo>
                    <a:pt x="11855" y="1017"/>
                    <a:pt x="11789" y="859"/>
                    <a:pt x="11711" y="715"/>
                  </a:cubicBezTo>
                  <a:cubicBezTo>
                    <a:pt x="11533" y="469"/>
                    <a:pt x="11317" y="353"/>
                    <a:pt x="11053" y="353"/>
                  </a:cubicBezTo>
                  <a:cubicBezTo>
                    <a:pt x="10987" y="353"/>
                    <a:pt x="10918" y="360"/>
                    <a:pt x="10846" y="374"/>
                  </a:cubicBezTo>
                  <a:lnTo>
                    <a:pt x="10826" y="374"/>
                  </a:lnTo>
                  <a:cubicBezTo>
                    <a:pt x="10040" y="543"/>
                    <a:pt x="10591" y="2097"/>
                    <a:pt x="9558" y="2097"/>
                  </a:cubicBezTo>
                  <a:cubicBezTo>
                    <a:pt x="9506" y="2097"/>
                    <a:pt x="9451" y="2093"/>
                    <a:pt x="9391" y="2085"/>
                  </a:cubicBezTo>
                  <a:cubicBezTo>
                    <a:pt x="9378" y="2083"/>
                    <a:pt x="9364" y="2083"/>
                    <a:pt x="9350" y="2083"/>
                  </a:cubicBezTo>
                  <a:cubicBezTo>
                    <a:pt x="9263" y="2083"/>
                    <a:pt x="9171" y="2109"/>
                    <a:pt x="9086" y="2109"/>
                  </a:cubicBezTo>
                  <a:cubicBezTo>
                    <a:pt x="9076" y="2109"/>
                    <a:pt x="9065" y="2109"/>
                    <a:pt x="9055" y="2108"/>
                  </a:cubicBezTo>
                  <a:lnTo>
                    <a:pt x="9055" y="2108"/>
                  </a:lnTo>
                  <a:cubicBezTo>
                    <a:pt x="9194" y="2125"/>
                    <a:pt x="9350" y="2139"/>
                    <a:pt x="9509" y="2139"/>
                  </a:cubicBezTo>
                  <a:cubicBezTo>
                    <a:pt x="9862" y="2139"/>
                    <a:pt x="10229" y="2071"/>
                    <a:pt x="10446" y="1823"/>
                  </a:cubicBezTo>
                  <a:cubicBezTo>
                    <a:pt x="10643" y="1593"/>
                    <a:pt x="10702" y="630"/>
                    <a:pt x="10977" y="407"/>
                  </a:cubicBezTo>
                  <a:cubicBezTo>
                    <a:pt x="11298" y="512"/>
                    <a:pt x="11442" y="840"/>
                    <a:pt x="11573" y="1167"/>
                  </a:cubicBezTo>
                  <a:cubicBezTo>
                    <a:pt x="11501" y="1180"/>
                    <a:pt x="11429" y="1200"/>
                    <a:pt x="11363" y="1233"/>
                  </a:cubicBezTo>
                  <a:cubicBezTo>
                    <a:pt x="10348" y="1757"/>
                    <a:pt x="13264" y="3585"/>
                    <a:pt x="11442" y="4260"/>
                  </a:cubicBezTo>
                  <a:cubicBezTo>
                    <a:pt x="11473" y="4249"/>
                    <a:pt x="11506" y="4246"/>
                    <a:pt x="11540" y="4246"/>
                  </a:cubicBezTo>
                  <a:cubicBezTo>
                    <a:pt x="11596" y="4246"/>
                    <a:pt x="11654" y="4255"/>
                    <a:pt x="11708" y="4255"/>
                  </a:cubicBezTo>
                  <a:cubicBezTo>
                    <a:pt x="11741" y="4255"/>
                    <a:pt x="11773" y="4252"/>
                    <a:pt x="11802" y="4241"/>
                  </a:cubicBezTo>
                  <a:cubicBezTo>
                    <a:pt x="12707" y="3906"/>
                    <a:pt x="12418" y="3212"/>
                    <a:pt x="12019" y="2563"/>
                  </a:cubicBezTo>
                  <a:cubicBezTo>
                    <a:pt x="11848" y="2281"/>
                    <a:pt x="11298" y="1561"/>
                    <a:pt x="11619" y="1279"/>
                  </a:cubicBezTo>
                  <a:lnTo>
                    <a:pt x="11619" y="1279"/>
                  </a:lnTo>
                  <a:cubicBezTo>
                    <a:pt x="11678" y="1456"/>
                    <a:pt x="11763" y="1620"/>
                    <a:pt x="11875" y="1770"/>
                  </a:cubicBezTo>
                  <a:cubicBezTo>
                    <a:pt x="11920" y="1829"/>
                    <a:pt x="11992" y="1875"/>
                    <a:pt x="12065" y="1901"/>
                  </a:cubicBezTo>
                  <a:cubicBezTo>
                    <a:pt x="12058" y="1908"/>
                    <a:pt x="12051" y="1908"/>
                    <a:pt x="12045" y="1914"/>
                  </a:cubicBezTo>
                  <a:lnTo>
                    <a:pt x="12097" y="1914"/>
                  </a:lnTo>
                  <a:cubicBezTo>
                    <a:pt x="12131" y="1922"/>
                    <a:pt x="12165" y="1926"/>
                    <a:pt x="12198" y="1926"/>
                  </a:cubicBezTo>
                  <a:cubicBezTo>
                    <a:pt x="12249" y="1926"/>
                    <a:pt x="12299" y="1917"/>
                    <a:pt x="12346" y="1901"/>
                  </a:cubicBezTo>
                  <a:lnTo>
                    <a:pt x="12399" y="1901"/>
                  </a:lnTo>
                  <a:cubicBezTo>
                    <a:pt x="12386" y="1901"/>
                    <a:pt x="12379" y="1895"/>
                    <a:pt x="12366" y="1895"/>
                  </a:cubicBezTo>
                  <a:cubicBezTo>
                    <a:pt x="12418" y="1869"/>
                    <a:pt x="12464" y="1842"/>
                    <a:pt x="12504" y="1796"/>
                  </a:cubicBezTo>
                  <a:cubicBezTo>
                    <a:pt x="12530" y="1764"/>
                    <a:pt x="12556" y="1731"/>
                    <a:pt x="12569" y="1692"/>
                  </a:cubicBezTo>
                  <a:cubicBezTo>
                    <a:pt x="12674" y="1790"/>
                    <a:pt x="12779" y="1882"/>
                    <a:pt x="12877" y="1967"/>
                  </a:cubicBezTo>
                  <a:cubicBezTo>
                    <a:pt x="13067" y="2131"/>
                    <a:pt x="13211" y="2308"/>
                    <a:pt x="13434" y="2353"/>
                  </a:cubicBezTo>
                  <a:cubicBezTo>
                    <a:pt x="13428" y="2360"/>
                    <a:pt x="13421" y="2367"/>
                    <a:pt x="13414" y="2373"/>
                  </a:cubicBezTo>
                  <a:lnTo>
                    <a:pt x="13532" y="2367"/>
                  </a:lnTo>
                  <a:lnTo>
                    <a:pt x="13532" y="2367"/>
                  </a:lnTo>
                  <a:lnTo>
                    <a:pt x="13074" y="3317"/>
                  </a:lnTo>
                  <a:lnTo>
                    <a:pt x="12536" y="4437"/>
                  </a:lnTo>
                  <a:lnTo>
                    <a:pt x="11160" y="7307"/>
                  </a:lnTo>
                  <a:lnTo>
                    <a:pt x="11016" y="7609"/>
                  </a:lnTo>
                  <a:lnTo>
                    <a:pt x="10131" y="9450"/>
                  </a:lnTo>
                  <a:lnTo>
                    <a:pt x="9830" y="10092"/>
                  </a:lnTo>
                  <a:cubicBezTo>
                    <a:pt x="9830" y="10125"/>
                    <a:pt x="9830" y="10158"/>
                    <a:pt x="9830" y="10197"/>
                  </a:cubicBezTo>
                  <a:lnTo>
                    <a:pt x="9830" y="10230"/>
                  </a:lnTo>
                  <a:cubicBezTo>
                    <a:pt x="9830" y="10256"/>
                    <a:pt x="9837" y="10276"/>
                    <a:pt x="9843" y="10302"/>
                  </a:cubicBezTo>
                  <a:cubicBezTo>
                    <a:pt x="9843" y="10315"/>
                    <a:pt x="9850" y="10328"/>
                    <a:pt x="9856" y="10335"/>
                  </a:cubicBezTo>
                  <a:cubicBezTo>
                    <a:pt x="9856" y="10361"/>
                    <a:pt x="9863" y="10387"/>
                    <a:pt x="9876" y="10413"/>
                  </a:cubicBezTo>
                  <a:lnTo>
                    <a:pt x="9889" y="10440"/>
                  </a:lnTo>
                  <a:cubicBezTo>
                    <a:pt x="9896" y="10466"/>
                    <a:pt x="9909" y="10499"/>
                    <a:pt x="9922" y="10525"/>
                  </a:cubicBezTo>
                  <a:lnTo>
                    <a:pt x="9928" y="10544"/>
                  </a:lnTo>
                  <a:cubicBezTo>
                    <a:pt x="9955" y="10584"/>
                    <a:pt x="9974" y="10630"/>
                    <a:pt x="10000" y="10669"/>
                  </a:cubicBezTo>
                  <a:cubicBezTo>
                    <a:pt x="9620" y="11062"/>
                    <a:pt x="9306" y="11521"/>
                    <a:pt x="9083" y="12019"/>
                  </a:cubicBezTo>
                  <a:cubicBezTo>
                    <a:pt x="7569" y="15295"/>
                    <a:pt x="9443" y="17798"/>
                    <a:pt x="9738" y="18152"/>
                  </a:cubicBezTo>
                  <a:cubicBezTo>
                    <a:pt x="10570" y="19227"/>
                    <a:pt x="10741" y="20105"/>
                    <a:pt x="10138" y="20872"/>
                  </a:cubicBezTo>
                  <a:cubicBezTo>
                    <a:pt x="9557" y="21608"/>
                    <a:pt x="8604" y="21919"/>
                    <a:pt x="7472" y="21919"/>
                  </a:cubicBezTo>
                  <a:cubicBezTo>
                    <a:pt x="6740" y="21919"/>
                    <a:pt x="5934" y="21789"/>
                    <a:pt x="5105" y="21560"/>
                  </a:cubicBezTo>
                  <a:cubicBezTo>
                    <a:pt x="3002" y="20983"/>
                    <a:pt x="2661" y="20524"/>
                    <a:pt x="2183" y="20072"/>
                  </a:cubicBezTo>
                  <a:cubicBezTo>
                    <a:pt x="1947" y="19848"/>
                    <a:pt x="1729" y="19730"/>
                    <a:pt x="1530" y="19730"/>
                  </a:cubicBezTo>
                  <a:cubicBezTo>
                    <a:pt x="858" y="19730"/>
                    <a:pt x="407" y="21083"/>
                    <a:pt x="230" y="24240"/>
                  </a:cubicBezTo>
                  <a:cubicBezTo>
                    <a:pt x="1" y="28263"/>
                    <a:pt x="1049" y="30760"/>
                    <a:pt x="4378" y="32306"/>
                  </a:cubicBezTo>
                  <a:cubicBezTo>
                    <a:pt x="6243" y="33173"/>
                    <a:pt x="9285" y="33480"/>
                    <a:pt x="12383" y="33480"/>
                  </a:cubicBezTo>
                  <a:cubicBezTo>
                    <a:pt x="14816" y="33480"/>
                    <a:pt x="17283" y="33290"/>
                    <a:pt x="19240" y="33034"/>
                  </a:cubicBezTo>
                  <a:cubicBezTo>
                    <a:pt x="24056" y="32405"/>
                    <a:pt x="25131" y="29410"/>
                    <a:pt x="24679" y="26684"/>
                  </a:cubicBezTo>
                  <a:cubicBezTo>
                    <a:pt x="24331" y="24600"/>
                    <a:pt x="22064" y="22798"/>
                    <a:pt x="20052" y="21874"/>
                  </a:cubicBezTo>
                  <a:cubicBezTo>
                    <a:pt x="18834" y="21317"/>
                    <a:pt x="18336" y="20708"/>
                    <a:pt x="18237" y="20085"/>
                  </a:cubicBezTo>
                  <a:cubicBezTo>
                    <a:pt x="18159" y="19607"/>
                    <a:pt x="18388" y="19161"/>
                    <a:pt x="18526" y="18939"/>
                  </a:cubicBezTo>
                  <a:cubicBezTo>
                    <a:pt x="18821" y="18578"/>
                    <a:pt x="19076" y="18198"/>
                    <a:pt x="19292" y="17785"/>
                  </a:cubicBezTo>
                  <a:cubicBezTo>
                    <a:pt x="19309" y="17787"/>
                    <a:pt x="19326" y="17787"/>
                    <a:pt x="19342" y="17787"/>
                  </a:cubicBezTo>
                  <a:cubicBezTo>
                    <a:pt x="19699" y="17787"/>
                    <a:pt x="19845" y="17502"/>
                    <a:pt x="20510" y="17502"/>
                  </a:cubicBezTo>
                  <a:cubicBezTo>
                    <a:pt x="20623" y="17502"/>
                    <a:pt x="20751" y="17511"/>
                    <a:pt x="20898" y="17530"/>
                  </a:cubicBezTo>
                  <a:cubicBezTo>
                    <a:pt x="21828" y="17650"/>
                    <a:pt x="22529" y="17958"/>
                    <a:pt x="22845" y="17958"/>
                  </a:cubicBezTo>
                  <a:cubicBezTo>
                    <a:pt x="22925" y="17958"/>
                    <a:pt x="22980" y="17938"/>
                    <a:pt x="23008" y="17890"/>
                  </a:cubicBezTo>
                  <a:cubicBezTo>
                    <a:pt x="23145" y="17654"/>
                    <a:pt x="22693" y="16835"/>
                    <a:pt x="22005" y="16475"/>
                  </a:cubicBezTo>
                  <a:cubicBezTo>
                    <a:pt x="22005" y="16475"/>
                    <a:pt x="22038" y="16462"/>
                    <a:pt x="22090" y="16422"/>
                  </a:cubicBezTo>
                  <a:lnTo>
                    <a:pt x="22143" y="16396"/>
                  </a:lnTo>
                  <a:lnTo>
                    <a:pt x="22149" y="16396"/>
                  </a:lnTo>
                  <a:cubicBezTo>
                    <a:pt x="22169" y="16383"/>
                    <a:pt x="22182" y="16370"/>
                    <a:pt x="22202" y="16357"/>
                  </a:cubicBezTo>
                  <a:lnTo>
                    <a:pt x="22215" y="16350"/>
                  </a:lnTo>
                  <a:lnTo>
                    <a:pt x="22280" y="16311"/>
                  </a:lnTo>
                  <a:lnTo>
                    <a:pt x="22294" y="16298"/>
                  </a:lnTo>
                  <a:lnTo>
                    <a:pt x="22366" y="16245"/>
                  </a:lnTo>
                  <a:lnTo>
                    <a:pt x="22372" y="16239"/>
                  </a:lnTo>
                  <a:lnTo>
                    <a:pt x="22444" y="16186"/>
                  </a:lnTo>
                  <a:lnTo>
                    <a:pt x="22457" y="16173"/>
                  </a:lnTo>
                  <a:cubicBezTo>
                    <a:pt x="22484" y="16154"/>
                    <a:pt x="22510" y="16127"/>
                    <a:pt x="22536" y="16108"/>
                  </a:cubicBezTo>
                  <a:lnTo>
                    <a:pt x="22556" y="16088"/>
                  </a:lnTo>
                  <a:cubicBezTo>
                    <a:pt x="22582" y="16068"/>
                    <a:pt x="22615" y="16042"/>
                    <a:pt x="22641" y="16016"/>
                  </a:cubicBezTo>
                  <a:lnTo>
                    <a:pt x="22654" y="16003"/>
                  </a:lnTo>
                  <a:cubicBezTo>
                    <a:pt x="22680" y="15977"/>
                    <a:pt x="22713" y="15951"/>
                    <a:pt x="22739" y="15918"/>
                  </a:cubicBezTo>
                  <a:lnTo>
                    <a:pt x="22752" y="15905"/>
                  </a:lnTo>
                  <a:cubicBezTo>
                    <a:pt x="22778" y="15878"/>
                    <a:pt x="22811" y="15846"/>
                    <a:pt x="22837" y="15813"/>
                  </a:cubicBezTo>
                  <a:lnTo>
                    <a:pt x="22857" y="15793"/>
                  </a:lnTo>
                  <a:cubicBezTo>
                    <a:pt x="22890" y="15761"/>
                    <a:pt x="22916" y="15728"/>
                    <a:pt x="22942" y="15695"/>
                  </a:cubicBezTo>
                  <a:lnTo>
                    <a:pt x="22962" y="15669"/>
                  </a:lnTo>
                  <a:cubicBezTo>
                    <a:pt x="22995" y="15636"/>
                    <a:pt x="23021" y="15597"/>
                    <a:pt x="23054" y="15557"/>
                  </a:cubicBezTo>
                  <a:lnTo>
                    <a:pt x="23060" y="15544"/>
                  </a:lnTo>
                  <a:cubicBezTo>
                    <a:pt x="23093" y="15505"/>
                    <a:pt x="23119" y="15466"/>
                    <a:pt x="23145" y="15426"/>
                  </a:cubicBezTo>
                  <a:lnTo>
                    <a:pt x="23159" y="15407"/>
                  </a:lnTo>
                  <a:cubicBezTo>
                    <a:pt x="23185" y="15367"/>
                    <a:pt x="23217" y="15328"/>
                    <a:pt x="23237" y="15276"/>
                  </a:cubicBezTo>
                  <a:cubicBezTo>
                    <a:pt x="23244" y="15269"/>
                    <a:pt x="23250" y="15262"/>
                    <a:pt x="23257" y="15249"/>
                  </a:cubicBezTo>
                  <a:cubicBezTo>
                    <a:pt x="23283" y="15204"/>
                    <a:pt x="23309" y="15158"/>
                    <a:pt x="23335" y="15112"/>
                  </a:cubicBezTo>
                  <a:cubicBezTo>
                    <a:pt x="23335" y="15105"/>
                    <a:pt x="23349" y="15092"/>
                    <a:pt x="23349" y="15086"/>
                  </a:cubicBezTo>
                  <a:cubicBezTo>
                    <a:pt x="23381" y="15033"/>
                    <a:pt x="23408" y="14981"/>
                    <a:pt x="23434" y="14928"/>
                  </a:cubicBezTo>
                  <a:cubicBezTo>
                    <a:pt x="23852" y="14056"/>
                    <a:pt x="23847" y="13313"/>
                    <a:pt x="23393" y="13313"/>
                  </a:cubicBezTo>
                  <a:cubicBezTo>
                    <a:pt x="23271" y="13313"/>
                    <a:pt x="23117" y="13367"/>
                    <a:pt x="22929" y="13487"/>
                  </a:cubicBezTo>
                  <a:cubicBezTo>
                    <a:pt x="22448" y="13790"/>
                    <a:pt x="21859" y="14045"/>
                    <a:pt x="21228" y="14045"/>
                  </a:cubicBezTo>
                  <a:cubicBezTo>
                    <a:pt x="20699" y="14045"/>
                    <a:pt x="20140" y="13866"/>
                    <a:pt x="19587" y="13388"/>
                  </a:cubicBezTo>
                  <a:cubicBezTo>
                    <a:pt x="19384" y="12425"/>
                    <a:pt x="18873" y="11560"/>
                    <a:pt x="18132" y="10911"/>
                  </a:cubicBezTo>
                  <a:cubicBezTo>
                    <a:pt x="18250" y="10754"/>
                    <a:pt x="18323" y="10564"/>
                    <a:pt x="18336" y="10368"/>
                  </a:cubicBezTo>
                  <a:lnTo>
                    <a:pt x="14391" y="551"/>
                  </a:lnTo>
                  <a:cubicBezTo>
                    <a:pt x="14424" y="545"/>
                    <a:pt x="14463" y="532"/>
                    <a:pt x="14489" y="532"/>
                  </a:cubicBezTo>
                  <a:cubicBezTo>
                    <a:pt x="14500" y="529"/>
                    <a:pt x="14512" y="527"/>
                    <a:pt x="14524" y="527"/>
                  </a:cubicBezTo>
                  <a:cubicBezTo>
                    <a:pt x="14541" y="527"/>
                    <a:pt x="14559" y="531"/>
                    <a:pt x="14574" y="538"/>
                  </a:cubicBezTo>
                  <a:lnTo>
                    <a:pt x="14548" y="525"/>
                  </a:lnTo>
                  <a:cubicBezTo>
                    <a:pt x="14555" y="525"/>
                    <a:pt x="14568" y="532"/>
                    <a:pt x="14574" y="538"/>
                  </a:cubicBezTo>
                  <a:cubicBezTo>
                    <a:pt x="14289" y="196"/>
                    <a:pt x="13942" y="0"/>
                    <a:pt x="1350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6500721" y="1180686"/>
              <a:ext cx="1076118" cy="1035332"/>
            </a:xfrm>
            <a:custGeom>
              <a:avLst/>
              <a:gdLst/>
              <a:ahLst/>
              <a:cxnLst/>
              <a:rect l="l" t="t" r="r" b="b"/>
              <a:pathLst>
                <a:path w="25118" h="24166" extrusionOk="0">
                  <a:moveTo>
                    <a:pt x="13825" y="1"/>
                  </a:moveTo>
                  <a:cubicBezTo>
                    <a:pt x="11940" y="1"/>
                    <a:pt x="10076" y="556"/>
                    <a:pt x="9083" y="2705"/>
                  </a:cubicBezTo>
                  <a:cubicBezTo>
                    <a:pt x="7563" y="5988"/>
                    <a:pt x="9437" y="8484"/>
                    <a:pt x="9738" y="8845"/>
                  </a:cubicBezTo>
                  <a:cubicBezTo>
                    <a:pt x="10564" y="9919"/>
                    <a:pt x="10741" y="10798"/>
                    <a:pt x="10138" y="11558"/>
                  </a:cubicBezTo>
                  <a:cubicBezTo>
                    <a:pt x="9556" y="12296"/>
                    <a:pt x="8599" y="12606"/>
                    <a:pt x="7464" y="12606"/>
                  </a:cubicBezTo>
                  <a:cubicBezTo>
                    <a:pt x="6735" y="12606"/>
                    <a:pt x="5931" y="12478"/>
                    <a:pt x="5105" y="12252"/>
                  </a:cubicBezTo>
                  <a:cubicBezTo>
                    <a:pt x="3002" y="11669"/>
                    <a:pt x="2655" y="11217"/>
                    <a:pt x="2183" y="10758"/>
                  </a:cubicBezTo>
                  <a:cubicBezTo>
                    <a:pt x="1947" y="10534"/>
                    <a:pt x="1729" y="10416"/>
                    <a:pt x="1530" y="10416"/>
                  </a:cubicBezTo>
                  <a:cubicBezTo>
                    <a:pt x="855" y="10416"/>
                    <a:pt x="401" y="11769"/>
                    <a:pt x="224" y="14926"/>
                  </a:cubicBezTo>
                  <a:cubicBezTo>
                    <a:pt x="1" y="18956"/>
                    <a:pt x="1049" y="21452"/>
                    <a:pt x="4378" y="22992"/>
                  </a:cubicBezTo>
                  <a:cubicBezTo>
                    <a:pt x="6239" y="23859"/>
                    <a:pt x="9282" y="24166"/>
                    <a:pt x="12381" y="24166"/>
                  </a:cubicBezTo>
                  <a:cubicBezTo>
                    <a:pt x="14815" y="24166"/>
                    <a:pt x="17283" y="23976"/>
                    <a:pt x="19240" y="23720"/>
                  </a:cubicBezTo>
                  <a:cubicBezTo>
                    <a:pt x="24043" y="23091"/>
                    <a:pt x="25118" y="20096"/>
                    <a:pt x="24672" y="17370"/>
                  </a:cubicBezTo>
                  <a:cubicBezTo>
                    <a:pt x="24325" y="15286"/>
                    <a:pt x="22058" y="13484"/>
                    <a:pt x="20046" y="12560"/>
                  </a:cubicBezTo>
                  <a:cubicBezTo>
                    <a:pt x="18827" y="12003"/>
                    <a:pt x="18329" y="11394"/>
                    <a:pt x="18231" y="10771"/>
                  </a:cubicBezTo>
                  <a:cubicBezTo>
                    <a:pt x="18152" y="10293"/>
                    <a:pt x="18382" y="9847"/>
                    <a:pt x="18519" y="9625"/>
                  </a:cubicBezTo>
                  <a:cubicBezTo>
                    <a:pt x="20144" y="7646"/>
                    <a:pt x="19935" y="5909"/>
                    <a:pt x="19600" y="4153"/>
                  </a:cubicBezTo>
                  <a:cubicBezTo>
                    <a:pt x="19384" y="3032"/>
                    <a:pt x="18755" y="2030"/>
                    <a:pt x="17831" y="1368"/>
                  </a:cubicBezTo>
                  <a:cubicBezTo>
                    <a:pt x="17831" y="1368"/>
                    <a:pt x="16809" y="136"/>
                    <a:pt x="14293" y="12"/>
                  </a:cubicBezTo>
                  <a:cubicBezTo>
                    <a:pt x="14137" y="5"/>
                    <a:pt x="13981" y="1"/>
                    <a:pt x="13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7219460" y="1200266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7291865" y="1352017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0"/>
                  </a:moveTo>
                  <a:cubicBezTo>
                    <a:pt x="4805" y="0"/>
                    <a:pt x="4651" y="54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5"/>
                  </a:cubicBezTo>
                  <a:cubicBezTo>
                    <a:pt x="1115" y="75"/>
                    <a:pt x="1110" y="75"/>
                    <a:pt x="1102" y="75"/>
                  </a:cubicBezTo>
                  <a:cubicBezTo>
                    <a:pt x="1007" y="75"/>
                    <a:pt x="431" y="103"/>
                    <a:pt x="400" y="777"/>
                  </a:cubicBezTo>
                  <a:cubicBezTo>
                    <a:pt x="361" y="1517"/>
                    <a:pt x="617" y="1759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20" y="4465"/>
                    <a:pt x="796" y="4475"/>
                    <a:pt x="865" y="4475"/>
                  </a:cubicBezTo>
                  <a:cubicBezTo>
                    <a:pt x="1225" y="4475"/>
                    <a:pt x="1374" y="4190"/>
                    <a:pt x="2043" y="4190"/>
                  </a:cubicBezTo>
                  <a:cubicBezTo>
                    <a:pt x="2155" y="4190"/>
                    <a:pt x="2281" y="4198"/>
                    <a:pt x="2425" y="4217"/>
                  </a:cubicBezTo>
                  <a:cubicBezTo>
                    <a:pt x="3358" y="4332"/>
                    <a:pt x="4060" y="4644"/>
                    <a:pt x="4374" y="4644"/>
                  </a:cubicBezTo>
                  <a:cubicBezTo>
                    <a:pt x="4453" y="4644"/>
                    <a:pt x="4508" y="4624"/>
                    <a:pt x="4535" y="4577"/>
                  </a:cubicBezTo>
                  <a:cubicBezTo>
                    <a:pt x="4673" y="4341"/>
                    <a:pt x="4221" y="3522"/>
                    <a:pt x="3533" y="3162"/>
                  </a:cubicBezTo>
                  <a:cubicBezTo>
                    <a:pt x="4155" y="2808"/>
                    <a:pt x="4660" y="2271"/>
                    <a:pt x="4968" y="1615"/>
                  </a:cubicBezTo>
                  <a:cubicBezTo>
                    <a:pt x="5381" y="743"/>
                    <a:pt x="5379" y="0"/>
                    <a:pt x="4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7215518" y="1296706"/>
              <a:ext cx="71633" cy="96610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40" y="0"/>
                  </a:moveTo>
                  <a:cubicBezTo>
                    <a:pt x="601" y="0"/>
                    <a:pt x="562" y="6"/>
                    <a:pt x="525" y="17"/>
                  </a:cubicBezTo>
                  <a:cubicBezTo>
                    <a:pt x="158" y="115"/>
                    <a:pt x="0" y="698"/>
                    <a:pt x="171" y="1314"/>
                  </a:cubicBezTo>
                  <a:cubicBezTo>
                    <a:pt x="329" y="1866"/>
                    <a:pt x="698" y="2254"/>
                    <a:pt x="1037" y="2254"/>
                  </a:cubicBezTo>
                  <a:cubicBezTo>
                    <a:pt x="1076" y="2254"/>
                    <a:pt x="1115" y="2249"/>
                    <a:pt x="1154" y="2238"/>
                  </a:cubicBezTo>
                  <a:cubicBezTo>
                    <a:pt x="1514" y="2133"/>
                    <a:pt x="1671" y="1550"/>
                    <a:pt x="1501" y="940"/>
                  </a:cubicBezTo>
                  <a:cubicBezTo>
                    <a:pt x="1343" y="389"/>
                    <a:pt x="974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7228971" y="1309088"/>
              <a:ext cx="48926" cy="70776"/>
            </a:xfrm>
            <a:custGeom>
              <a:avLst/>
              <a:gdLst/>
              <a:ahLst/>
              <a:cxnLst/>
              <a:rect l="l" t="t" r="r" b="b"/>
              <a:pathLst>
                <a:path w="1142" h="1652" extrusionOk="0">
                  <a:moveTo>
                    <a:pt x="409" y="0"/>
                  </a:moveTo>
                  <a:cubicBezTo>
                    <a:pt x="386" y="0"/>
                    <a:pt x="364" y="3"/>
                    <a:pt x="342" y="9"/>
                  </a:cubicBezTo>
                  <a:cubicBezTo>
                    <a:pt x="93" y="81"/>
                    <a:pt x="1" y="501"/>
                    <a:pt x="125" y="953"/>
                  </a:cubicBezTo>
                  <a:cubicBezTo>
                    <a:pt x="238" y="1361"/>
                    <a:pt x="499" y="1651"/>
                    <a:pt x="728" y="1651"/>
                  </a:cubicBezTo>
                  <a:cubicBezTo>
                    <a:pt x="752" y="1651"/>
                    <a:pt x="777" y="1648"/>
                    <a:pt x="800" y="1641"/>
                  </a:cubicBezTo>
                  <a:cubicBezTo>
                    <a:pt x="1043" y="1575"/>
                    <a:pt x="1141" y="1149"/>
                    <a:pt x="1010" y="704"/>
                  </a:cubicBezTo>
                  <a:cubicBezTo>
                    <a:pt x="897" y="293"/>
                    <a:pt x="637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7237968" y="1319284"/>
              <a:ext cx="12381" cy="12381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38" y="1"/>
                  </a:moveTo>
                  <a:cubicBezTo>
                    <a:pt x="60" y="1"/>
                    <a:pt x="1" y="66"/>
                    <a:pt x="1" y="145"/>
                  </a:cubicBezTo>
                  <a:cubicBezTo>
                    <a:pt x="1" y="223"/>
                    <a:pt x="66" y="289"/>
                    <a:pt x="145" y="289"/>
                  </a:cubicBezTo>
                  <a:cubicBezTo>
                    <a:pt x="223" y="282"/>
                    <a:pt x="289" y="217"/>
                    <a:pt x="289" y="138"/>
                  </a:cubicBezTo>
                  <a:cubicBezTo>
                    <a:pt x="282" y="60"/>
                    <a:pt x="217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6887339" y="781772"/>
              <a:ext cx="237519" cy="91811"/>
            </a:xfrm>
            <a:custGeom>
              <a:avLst/>
              <a:gdLst/>
              <a:ahLst/>
              <a:cxnLst/>
              <a:rect l="l" t="t" r="r" b="b"/>
              <a:pathLst>
                <a:path w="5544" h="2143" extrusionOk="0">
                  <a:moveTo>
                    <a:pt x="0" y="2108"/>
                  </a:moveTo>
                  <a:lnTo>
                    <a:pt x="0" y="2108"/>
                  </a:lnTo>
                  <a:cubicBezTo>
                    <a:pt x="8" y="2109"/>
                    <a:pt x="16" y="2110"/>
                    <a:pt x="25" y="2111"/>
                  </a:cubicBezTo>
                  <a:lnTo>
                    <a:pt x="25" y="2111"/>
                  </a:lnTo>
                  <a:cubicBezTo>
                    <a:pt x="16" y="2110"/>
                    <a:pt x="8" y="2109"/>
                    <a:pt x="0" y="2108"/>
                  </a:cubicBezTo>
                  <a:close/>
                  <a:moveTo>
                    <a:pt x="4498" y="1"/>
                  </a:moveTo>
                  <a:cubicBezTo>
                    <a:pt x="4476" y="1"/>
                    <a:pt x="4454" y="2"/>
                    <a:pt x="4432" y="3"/>
                  </a:cubicBezTo>
                  <a:lnTo>
                    <a:pt x="4432" y="3"/>
                  </a:lnTo>
                  <a:cubicBezTo>
                    <a:pt x="4430" y="1"/>
                    <a:pt x="4426" y="1"/>
                    <a:pt x="4422" y="1"/>
                  </a:cubicBezTo>
                  <a:cubicBezTo>
                    <a:pt x="4415" y="1"/>
                    <a:pt x="4405" y="2"/>
                    <a:pt x="4396" y="5"/>
                  </a:cubicBezTo>
                  <a:lnTo>
                    <a:pt x="4396" y="5"/>
                  </a:lnTo>
                  <a:cubicBezTo>
                    <a:pt x="4108" y="18"/>
                    <a:pt x="3892" y="90"/>
                    <a:pt x="3696" y="332"/>
                  </a:cubicBezTo>
                  <a:cubicBezTo>
                    <a:pt x="3506" y="568"/>
                    <a:pt x="3388" y="902"/>
                    <a:pt x="3303" y="1210"/>
                  </a:cubicBezTo>
                  <a:cubicBezTo>
                    <a:pt x="3267" y="1334"/>
                    <a:pt x="3244" y="1570"/>
                    <a:pt x="3169" y="1741"/>
                  </a:cubicBezTo>
                  <a:lnTo>
                    <a:pt x="3169" y="1741"/>
                  </a:lnTo>
                  <a:cubicBezTo>
                    <a:pt x="2965" y="1455"/>
                    <a:pt x="2784" y="865"/>
                    <a:pt x="2680" y="712"/>
                  </a:cubicBezTo>
                  <a:cubicBezTo>
                    <a:pt x="2501" y="464"/>
                    <a:pt x="2283" y="352"/>
                    <a:pt x="2017" y="352"/>
                  </a:cubicBezTo>
                  <a:cubicBezTo>
                    <a:pt x="1953" y="352"/>
                    <a:pt x="1885" y="359"/>
                    <a:pt x="1815" y="371"/>
                  </a:cubicBezTo>
                  <a:cubicBezTo>
                    <a:pt x="997" y="521"/>
                    <a:pt x="1566" y="2100"/>
                    <a:pt x="526" y="2100"/>
                  </a:cubicBezTo>
                  <a:cubicBezTo>
                    <a:pt x="475" y="2100"/>
                    <a:pt x="420" y="2096"/>
                    <a:pt x="360" y="2088"/>
                  </a:cubicBezTo>
                  <a:cubicBezTo>
                    <a:pt x="347" y="2087"/>
                    <a:pt x="334" y="2086"/>
                    <a:pt x="320" y="2086"/>
                  </a:cubicBezTo>
                  <a:cubicBezTo>
                    <a:pt x="232" y="2086"/>
                    <a:pt x="140" y="2112"/>
                    <a:pt x="55" y="2112"/>
                  </a:cubicBezTo>
                  <a:cubicBezTo>
                    <a:pt x="45" y="2112"/>
                    <a:pt x="35" y="2112"/>
                    <a:pt x="25" y="2111"/>
                  </a:cubicBezTo>
                  <a:lnTo>
                    <a:pt x="25" y="2111"/>
                  </a:lnTo>
                  <a:cubicBezTo>
                    <a:pt x="163" y="2129"/>
                    <a:pt x="319" y="2143"/>
                    <a:pt x="479" y="2143"/>
                  </a:cubicBezTo>
                  <a:cubicBezTo>
                    <a:pt x="831" y="2143"/>
                    <a:pt x="1198" y="2074"/>
                    <a:pt x="1415" y="1826"/>
                  </a:cubicBezTo>
                  <a:cubicBezTo>
                    <a:pt x="1614" y="1599"/>
                    <a:pt x="1667" y="633"/>
                    <a:pt x="1944" y="411"/>
                  </a:cubicBezTo>
                  <a:lnTo>
                    <a:pt x="1944" y="411"/>
                  </a:lnTo>
                  <a:cubicBezTo>
                    <a:pt x="2477" y="589"/>
                    <a:pt x="2525" y="1383"/>
                    <a:pt x="2844" y="1774"/>
                  </a:cubicBezTo>
                  <a:cubicBezTo>
                    <a:pt x="2897" y="1840"/>
                    <a:pt x="2966" y="1886"/>
                    <a:pt x="3041" y="1910"/>
                  </a:cubicBezTo>
                  <a:lnTo>
                    <a:pt x="3041" y="1910"/>
                  </a:lnTo>
                  <a:cubicBezTo>
                    <a:pt x="3032" y="1915"/>
                    <a:pt x="3024" y="1920"/>
                    <a:pt x="3014" y="1925"/>
                  </a:cubicBezTo>
                  <a:lnTo>
                    <a:pt x="3078" y="1920"/>
                  </a:lnTo>
                  <a:lnTo>
                    <a:pt x="3078" y="1920"/>
                  </a:lnTo>
                  <a:cubicBezTo>
                    <a:pt x="3108" y="1926"/>
                    <a:pt x="3139" y="1930"/>
                    <a:pt x="3169" y="1930"/>
                  </a:cubicBezTo>
                  <a:cubicBezTo>
                    <a:pt x="3220" y="1930"/>
                    <a:pt x="3270" y="1921"/>
                    <a:pt x="3319" y="1902"/>
                  </a:cubicBezTo>
                  <a:lnTo>
                    <a:pt x="3319" y="1902"/>
                  </a:lnTo>
                  <a:lnTo>
                    <a:pt x="3375" y="1898"/>
                  </a:lnTo>
                  <a:cubicBezTo>
                    <a:pt x="3364" y="1898"/>
                    <a:pt x="3352" y="1896"/>
                    <a:pt x="3341" y="1893"/>
                  </a:cubicBezTo>
                  <a:lnTo>
                    <a:pt x="3341" y="1893"/>
                  </a:lnTo>
                  <a:cubicBezTo>
                    <a:pt x="3389" y="1872"/>
                    <a:pt x="3434" y="1841"/>
                    <a:pt x="3473" y="1800"/>
                  </a:cubicBezTo>
                  <a:cubicBezTo>
                    <a:pt x="3598" y="1662"/>
                    <a:pt x="3617" y="1348"/>
                    <a:pt x="3663" y="1184"/>
                  </a:cubicBezTo>
                  <a:cubicBezTo>
                    <a:pt x="3722" y="942"/>
                    <a:pt x="3814" y="712"/>
                    <a:pt x="3932" y="489"/>
                  </a:cubicBezTo>
                  <a:cubicBezTo>
                    <a:pt x="4017" y="352"/>
                    <a:pt x="4122" y="227"/>
                    <a:pt x="4246" y="122"/>
                  </a:cubicBezTo>
                  <a:cubicBezTo>
                    <a:pt x="4286" y="90"/>
                    <a:pt x="4331" y="64"/>
                    <a:pt x="4377" y="44"/>
                  </a:cubicBezTo>
                  <a:cubicBezTo>
                    <a:pt x="4389" y="38"/>
                    <a:pt x="4399" y="33"/>
                    <a:pt x="4406" y="28"/>
                  </a:cubicBezTo>
                  <a:lnTo>
                    <a:pt x="4406" y="28"/>
                  </a:lnTo>
                  <a:cubicBezTo>
                    <a:pt x="4710" y="80"/>
                    <a:pt x="4999" y="333"/>
                    <a:pt x="5183" y="562"/>
                  </a:cubicBezTo>
                  <a:cubicBezTo>
                    <a:pt x="5192" y="571"/>
                    <a:pt x="5207" y="575"/>
                    <a:pt x="5228" y="575"/>
                  </a:cubicBezTo>
                  <a:cubicBezTo>
                    <a:pt x="5301" y="575"/>
                    <a:pt x="5432" y="529"/>
                    <a:pt x="5502" y="529"/>
                  </a:cubicBezTo>
                  <a:cubicBezTo>
                    <a:pt x="5522" y="529"/>
                    <a:pt x="5537" y="532"/>
                    <a:pt x="5544" y="542"/>
                  </a:cubicBezTo>
                  <a:lnTo>
                    <a:pt x="5544" y="535"/>
                  </a:lnTo>
                  <a:cubicBezTo>
                    <a:pt x="5264" y="195"/>
                    <a:pt x="4922" y="1"/>
                    <a:pt x="4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6943763" y="794711"/>
              <a:ext cx="181095" cy="169485"/>
            </a:xfrm>
            <a:custGeom>
              <a:avLst/>
              <a:gdLst/>
              <a:ahLst/>
              <a:cxnLst/>
              <a:rect l="l" t="t" r="r" b="b"/>
              <a:pathLst>
                <a:path w="4227" h="3956" extrusionOk="0">
                  <a:moveTo>
                    <a:pt x="3307" y="0"/>
                  </a:moveTo>
                  <a:cubicBezTo>
                    <a:pt x="3206" y="0"/>
                    <a:pt x="3106" y="10"/>
                    <a:pt x="3008" y="30"/>
                  </a:cubicBezTo>
                  <a:cubicBezTo>
                    <a:pt x="2628" y="115"/>
                    <a:pt x="2589" y="397"/>
                    <a:pt x="2661" y="751"/>
                  </a:cubicBezTo>
                  <a:cubicBezTo>
                    <a:pt x="2680" y="843"/>
                    <a:pt x="2980" y="1464"/>
                    <a:pt x="3070" y="1822"/>
                  </a:cubicBezTo>
                  <a:lnTo>
                    <a:pt x="3070" y="1822"/>
                  </a:lnTo>
                  <a:cubicBezTo>
                    <a:pt x="2992" y="1745"/>
                    <a:pt x="2921" y="1670"/>
                    <a:pt x="2883" y="1636"/>
                  </a:cubicBezTo>
                  <a:cubicBezTo>
                    <a:pt x="2628" y="1413"/>
                    <a:pt x="2366" y="1177"/>
                    <a:pt x="2058" y="1013"/>
                  </a:cubicBezTo>
                  <a:cubicBezTo>
                    <a:pt x="1888" y="922"/>
                    <a:pt x="1636" y="852"/>
                    <a:pt x="1397" y="852"/>
                  </a:cubicBezTo>
                  <a:cubicBezTo>
                    <a:pt x="1256" y="852"/>
                    <a:pt x="1121" y="876"/>
                    <a:pt x="1009" y="934"/>
                  </a:cubicBezTo>
                  <a:cubicBezTo>
                    <a:pt x="0" y="1452"/>
                    <a:pt x="2915" y="3280"/>
                    <a:pt x="1096" y="3955"/>
                  </a:cubicBezTo>
                  <a:lnTo>
                    <a:pt x="1096" y="3955"/>
                  </a:lnTo>
                  <a:cubicBezTo>
                    <a:pt x="1124" y="3944"/>
                    <a:pt x="1156" y="3941"/>
                    <a:pt x="1189" y="3941"/>
                  </a:cubicBezTo>
                  <a:cubicBezTo>
                    <a:pt x="1243" y="3941"/>
                    <a:pt x="1301" y="3950"/>
                    <a:pt x="1357" y="3950"/>
                  </a:cubicBezTo>
                  <a:cubicBezTo>
                    <a:pt x="1391" y="3950"/>
                    <a:pt x="1424" y="3947"/>
                    <a:pt x="1455" y="3936"/>
                  </a:cubicBezTo>
                  <a:cubicBezTo>
                    <a:pt x="2353" y="3601"/>
                    <a:pt x="2071" y="2913"/>
                    <a:pt x="1671" y="2265"/>
                  </a:cubicBezTo>
                  <a:cubicBezTo>
                    <a:pt x="1477" y="1956"/>
                    <a:pt x="841" y="1120"/>
                    <a:pt x="1383" y="908"/>
                  </a:cubicBezTo>
                  <a:lnTo>
                    <a:pt x="1383" y="908"/>
                  </a:lnTo>
                  <a:cubicBezTo>
                    <a:pt x="1820" y="998"/>
                    <a:pt x="2209" y="1382"/>
                    <a:pt x="2523" y="1662"/>
                  </a:cubicBezTo>
                  <a:cubicBezTo>
                    <a:pt x="2715" y="1827"/>
                    <a:pt x="2857" y="2005"/>
                    <a:pt x="3083" y="2051"/>
                  </a:cubicBezTo>
                  <a:lnTo>
                    <a:pt x="3083" y="2051"/>
                  </a:lnTo>
                  <a:cubicBezTo>
                    <a:pt x="3078" y="2058"/>
                    <a:pt x="3073" y="2064"/>
                    <a:pt x="3067" y="2068"/>
                  </a:cubicBezTo>
                  <a:lnTo>
                    <a:pt x="3170" y="2062"/>
                  </a:lnTo>
                  <a:lnTo>
                    <a:pt x="3170" y="2062"/>
                  </a:lnTo>
                  <a:cubicBezTo>
                    <a:pt x="3179" y="2062"/>
                    <a:pt x="3188" y="2062"/>
                    <a:pt x="3197" y="2062"/>
                  </a:cubicBezTo>
                  <a:cubicBezTo>
                    <a:pt x="3206" y="2062"/>
                    <a:pt x="3215" y="2062"/>
                    <a:pt x="3224" y="2062"/>
                  </a:cubicBezTo>
                  <a:cubicBezTo>
                    <a:pt x="3251" y="2060"/>
                    <a:pt x="3275" y="2058"/>
                    <a:pt x="3296" y="2053"/>
                  </a:cubicBezTo>
                  <a:lnTo>
                    <a:pt x="3296" y="2053"/>
                  </a:lnTo>
                  <a:lnTo>
                    <a:pt x="3375" y="2048"/>
                  </a:lnTo>
                  <a:cubicBezTo>
                    <a:pt x="3366" y="2048"/>
                    <a:pt x="3355" y="2046"/>
                    <a:pt x="3343" y="2041"/>
                  </a:cubicBezTo>
                  <a:lnTo>
                    <a:pt x="3343" y="2041"/>
                  </a:lnTo>
                  <a:cubicBezTo>
                    <a:pt x="3576" y="1957"/>
                    <a:pt x="3355" y="1641"/>
                    <a:pt x="3250" y="1387"/>
                  </a:cubicBezTo>
                  <a:cubicBezTo>
                    <a:pt x="3105" y="1042"/>
                    <a:pt x="2747" y="238"/>
                    <a:pt x="3226" y="45"/>
                  </a:cubicBezTo>
                  <a:lnTo>
                    <a:pt x="3226" y="45"/>
                  </a:lnTo>
                  <a:cubicBezTo>
                    <a:pt x="3449" y="73"/>
                    <a:pt x="3669" y="158"/>
                    <a:pt x="3866" y="260"/>
                  </a:cubicBezTo>
                  <a:cubicBezTo>
                    <a:pt x="3883" y="267"/>
                    <a:pt x="3902" y="270"/>
                    <a:pt x="3921" y="270"/>
                  </a:cubicBezTo>
                  <a:cubicBezTo>
                    <a:pt x="4000" y="270"/>
                    <a:pt x="4099" y="223"/>
                    <a:pt x="4174" y="223"/>
                  </a:cubicBezTo>
                  <a:cubicBezTo>
                    <a:pt x="4194" y="223"/>
                    <a:pt x="4211" y="226"/>
                    <a:pt x="4227" y="233"/>
                  </a:cubicBezTo>
                  <a:cubicBezTo>
                    <a:pt x="3948" y="94"/>
                    <a:pt x="3625" y="0"/>
                    <a:pt x="3307" y="0"/>
                  </a:cubicBezTo>
                  <a:close/>
                  <a:moveTo>
                    <a:pt x="1096" y="3955"/>
                  </a:moveTo>
                  <a:cubicBezTo>
                    <a:pt x="1095" y="3955"/>
                    <a:pt x="1095" y="3955"/>
                    <a:pt x="1095" y="3955"/>
                  </a:cubicBezTo>
                  <a:cubicBezTo>
                    <a:pt x="1095" y="3955"/>
                    <a:pt x="1095" y="3955"/>
                    <a:pt x="1096" y="3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6920157" y="805250"/>
              <a:ext cx="366132" cy="496288"/>
            </a:xfrm>
            <a:custGeom>
              <a:avLst/>
              <a:gdLst/>
              <a:ahLst/>
              <a:cxnLst/>
              <a:rect l="l" t="t" r="r" b="b"/>
              <a:pathLst>
                <a:path w="8546" h="11584" extrusionOk="0">
                  <a:moveTo>
                    <a:pt x="4601" y="0"/>
                  </a:moveTo>
                  <a:lnTo>
                    <a:pt x="34" y="9541"/>
                  </a:lnTo>
                  <a:cubicBezTo>
                    <a:pt x="1" y="10590"/>
                    <a:pt x="1875" y="11501"/>
                    <a:pt x="4227" y="11579"/>
                  </a:cubicBezTo>
                  <a:cubicBezTo>
                    <a:pt x="4327" y="11582"/>
                    <a:pt x="4427" y="11584"/>
                    <a:pt x="4525" y="11584"/>
                  </a:cubicBezTo>
                  <a:cubicBezTo>
                    <a:pt x="6735" y="11584"/>
                    <a:pt x="8508" y="10820"/>
                    <a:pt x="8546" y="9817"/>
                  </a:cubicBezTo>
                  <a:lnTo>
                    <a:pt x="4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7119249" y="868530"/>
              <a:ext cx="21593" cy="15552"/>
            </a:xfrm>
            <a:custGeom>
              <a:avLst/>
              <a:gdLst/>
              <a:ahLst/>
              <a:cxnLst/>
              <a:rect l="l" t="t" r="r" b="b"/>
              <a:pathLst>
                <a:path w="504" h="363" extrusionOk="0">
                  <a:moveTo>
                    <a:pt x="249" y="0"/>
                  </a:moveTo>
                  <a:cubicBezTo>
                    <a:pt x="57" y="0"/>
                    <a:pt x="1" y="315"/>
                    <a:pt x="216" y="358"/>
                  </a:cubicBezTo>
                  <a:cubicBezTo>
                    <a:pt x="230" y="361"/>
                    <a:pt x="243" y="362"/>
                    <a:pt x="256" y="362"/>
                  </a:cubicBezTo>
                  <a:cubicBezTo>
                    <a:pt x="453" y="362"/>
                    <a:pt x="503" y="47"/>
                    <a:pt x="288" y="4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7076277" y="886781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8" y="0"/>
                  </a:moveTo>
                  <a:cubicBezTo>
                    <a:pt x="51" y="0"/>
                    <a:pt x="1" y="309"/>
                    <a:pt x="210" y="358"/>
                  </a:cubicBezTo>
                  <a:cubicBezTo>
                    <a:pt x="224" y="361"/>
                    <a:pt x="237" y="362"/>
                    <a:pt x="250" y="362"/>
                  </a:cubicBezTo>
                  <a:cubicBezTo>
                    <a:pt x="447" y="362"/>
                    <a:pt x="498" y="47"/>
                    <a:pt x="288" y="4"/>
                  </a:cubicBezTo>
                  <a:cubicBezTo>
                    <a:pt x="274" y="1"/>
                    <a:pt x="261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7167534" y="977438"/>
              <a:ext cx="21507" cy="15338"/>
            </a:xfrm>
            <a:custGeom>
              <a:avLst/>
              <a:gdLst/>
              <a:ahLst/>
              <a:cxnLst/>
              <a:rect l="l" t="t" r="r" b="b"/>
              <a:pathLst>
                <a:path w="502" h="358" extrusionOk="0">
                  <a:moveTo>
                    <a:pt x="249" y="1"/>
                  </a:moveTo>
                  <a:cubicBezTo>
                    <a:pt x="57" y="1"/>
                    <a:pt x="1" y="309"/>
                    <a:pt x="216" y="352"/>
                  </a:cubicBezTo>
                  <a:cubicBezTo>
                    <a:pt x="232" y="356"/>
                    <a:pt x="247" y="357"/>
                    <a:pt x="261" y="357"/>
                  </a:cubicBezTo>
                  <a:cubicBezTo>
                    <a:pt x="454" y="357"/>
                    <a:pt x="502" y="48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7132702" y="1019852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3" y="0"/>
                  </a:moveTo>
                  <a:cubicBezTo>
                    <a:pt x="52" y="0"/>
                    <a:pt x="1" y="315"/>
                    <a:pt x="210" y="358"/>
                  </a:cubicBezTo>
                  <a:cubicBezTo>
                    <a:pt x="224" y="361"/>
                    <a:pt x="238" y="362"/>
                    <a:pt x="251" y="362"/>
                  </a:cubicBezTo>
                  <a:cubicBezTo>
                    <a:pt x="447" y="362"/>
                    <a:pt x="497" y="54"/>
                    <a:pt x="282" y="4"/>
                  </a:cubicBezTo>
                  <a:cubicBezTo>
                    <a:pt x="269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7075249" y="989734"/>
              <a:ext cx="21207" cy="15338"/>
            </a:xfrm>
            <a:custGeom>
              <a:avLst/>
              <a:gdLst/>
              <a:ahLst/>
              <a:cxnLst/>
              <a:rect l="l" t="t" r="r" b="b"/>
              <a:pathLst>
                <a:path w="495" h="358" extrusionOk="0">
                  <a:moveTo>
                    <a:pt x="236" y="1"/>
                  </a:moveTo>
                  <a:cubicBezTo>
                    <a:pt x="48" y="1"/>
                    <a:pt x="0" y="311"/>
                    <a:pt x="208" y="353"/>
                  </a:cubicBezTo>
                  <a:cubicBezTo>
                    <a:pt x="222" y="356"/>
                    <a:pt x="235" y="358"/>
                    <a:pt x="248" y="358"/>
                  </a:cubicBezTo>
                  <a:cubicBezTo>
                    <a:pt x="445" y="358"/>
                    <a:pt x="495" y="49"/>
                    <a:pt x="280" y="6"/>
                  </a:cubicBezTo>
                  <a:cubicBezTo>
                    <a:pt x="264" y="3"/>
                    <a:pt x="250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7011713" y="1034162"/>
              <a:ext cx="21293" cy="15552"/>
            </a:xfrm>
            <a:custGeom>
              <a:avLst/>
              <a:gdLst/>
              <a:ahLst/>
              <a:cxnLst/>
              <a:rect l="l" t="t" r="r" b="b"/>
              <a:pathLst>
                <a:path w="497" h="363" extrusionOk="0">
                  <a:moveTo>
                    <a:pt x="243" y="0"/>
                  </a:moveTo>
                  <a:cubicBezTo>
                    <a:pt x="51" y="0"/>
                    <a:pt x="0" y="315"/>
                    <a:pt x="210" y="358"/>
                  </a:cubicBezTo>
                  <a:cubicBezTo>
                    <a:pt x="224" y="361"/>
                    <a:pt x="237" y="363"/>
                    <a:pt x="250" y="363"/>
                  </a:cubicBezTo>
                  <a:cubicBezTo>
                    <a:pt x="447" y="363"/>
                    <a:pt x="497" y="54"/>
                    <a:pt x="282" y="5"/>
                  </a:cubicBezTo>
                  <a:cubicBezTo>
                    <a:pt x="268" y="2"/>
                    <a:pt x="25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7200951" y="1104082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8" y="0"/>
                  </a:moveTo>
                  <a:cubicBezTo>
                    <a:pt x="51" y="0"/>
                    <a:pt x="0" y="315"/>
                    <a:pt x="216" y="358"/>
                  </a:cubicBezTo>
                  <a:cubicBezTo>
                    <a:pt x="229" y="361"/>
                    <a:pt x="242" y="362"/>
                    <a:pt x="255" y="362"/>
                  </a:cubicBezTo>
                  <a:cubicBezTo>
                    <a:pt x="446" y="362"/>
                    <a:pt x="497" y="47"/>
                    <a:pt x="288" y="4"/>
                  </a:cubicBezTo>
                  <a:cubicBezTo>
                    <a:pt x="274" y="1"/>
                    <a:pt x="261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7150225" y="1146112"/>
              <a:ext cx="21507" cy="15338"/>
            </a:xfrm>
            <a:custGeom>
              <a:avLst/>
              <a:gdLst/>
              <a:ahLst/>
              <a:cxnLst/>
              <a:rect l="l" t="t" r="r" b="b"/>
              <a:pathLst>
                <a:path w="502" h="358" extrusionOk="0">
                  <a:moveTo>
                    <a:pt x="242" y="1"/>
                  </a:moveTo>
                  <a:cubicBezTo>
                    <a:pt x="54" y="1"/>
                    <a:pt x="0" y="311"/>
                    <a:pt x="214" y="353"/>
                  </a:cubicBezTo>
                  <a:cubicBezTo>
                    <a:pt x="228" y="356"/>
                    <a:pt x="241" y="358"/>
                    <a:pt x="254" y="358"/>
                  </a:cubicBezTo>
                  <a:cubicBezTo>
                    <a:pt x="451" y="358"/>
                    <a:pt x="501" y="49"/>
                    <a:pt x="286" y="6"/>
                  </a:cubicBezTo>
                  <a:cubicBezTo>
                    <a:pt x="271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7067323" y="1124562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7" y="0"/>
                  </a:moveTo>
                  <a:cubicBezTo>
                    <a:pt x="51" y="0"/>
                    <a:pt x="0" y="309"/>
                    <a:pt x="209" y="358"/>
                  </a:cubicBezTo>
                  <a:cubicBezTo>
                    <a:pt x="223" y="361"/>
                    <a:pt x="236" y="362"/>
                    <a:pt x="249" y="362"/>
                  </a:cubicBezTo>
                  <a:cubicBezTo>
                    <a:pt x="446" y="362"/>
                    <a:pt x="497" y="48"/>
                    <a:pt x="288" y="5"/>
                  </a:cubicBezTo>
                  <a:cubicBezTo>
                    <a:pt x="274" y="2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7004686" y="1169204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3" y="0"/>
                  </a:moveTo>
                  <a:cubicBezTo>
                    <a:pt x="51" y="0"/>
                    <a:pt x="1" y="315"/>
                    <a:pt x="210" y="358"/>
                  </a:cubicBezTo>
                  <a:cubicBezTo>
                    <a:pt x="224" y="361"/>
                    <a:pt x="237" y="362"/>
                    <a:pt x="250" y="362"/>
                  </a:cubicBezTo>
                  <a:cubicBezTo>
                    <a:pt x="447" y="362"/>
                    <a:pt x="497" y="48"/>
                    <a:pt x="282" y="4"/>
                  </a:cubicBezTo>
                  <a:cubicBezTo>
                    <a:pt x="268" y="2"/>
                    <a:pt x="25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6951646" y="1142513"/>
              <a:ext cx="21336" cy="15552"/>
            </a:xfrm>
            <a:custGeom>
              <a:avLst/>
              <a:gdLst/>
              <a:ahLst/>
              <a:cxnLst/>
              <a:rect l="l" t="t" r="r" b="b"/>
              <a:pathLst>
                <a:path w="498" h="363" extrusionOk="0">
                  <a:moveTo>
                    <a:pt x="248" y="1"/>
                  </a:moveTo>
                  <a:cubicBezTo>
                    <a:pt x="51" y="1"/>
                    <a:pt x="0" y="316"/>
                    <a:pt x="209" y="359"/>
                  </a:cubicBezTo>
                  <a:cubicBezTo>
                    <a:pt x="223" y="362"/>
                    <a:pt x="237" y="363"/>
                    <a:pt x="249" y="363"/>
                  </a:cubicBezTo>
                  <a:cubicBezTo>
                    <a:pt x="446" y="363"/>
                    <a:pt x="497" y="48"/>
                    <a:pt x="288" y="5"/>
                  </a:cubicBezTo>
                  <a:cubicBezTo>
                    <a:pt x="274" y="2"/>
                    <a:pt x="26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7045216" y="1273014"/>
              <a:ext cx="21421" cy="15380"/>
            </a:xfrm>
            <a:custGeom>
              <a:avLst/>
              <a:gdLst/>
              <a:ahLst/>
              <a:cxnLst/>
              <a:rect l="l" t="t" r="r" b="b"/>
              <a:pathLst>
                <a:path w="500" h="359" extrusionOk="0">
                  <a:moveTo>
                    <a:pt x="242" y="1"/>
                  </a:moveTo>
                  <a:cubicBezTo>
                    <a:pt x="54" y="1"/>
                    <a:pt x="0" y="311"/>
                    <a:pt x="214" y="353"/>
                  </a:cubicBezTo>
                  <a:cubicBezTo>
                    <a:pt x="230" y="357"/>
                    <a:pt x="245" y="359"/>
                    <a:pt x="259" y="359"/>
                  </a:cubicBezTo>
                  <a:cubicBezTo>
                    <a:pt x="452" y="359"/>
                    <a:pt x="500" y="49"/>
                    <a:pt x="286" y="6"/>
                  </a:cubicBezTo>
                  <a:cubicBezTo>
                    <a:pt x="271" y="2"/>
                    <a:pt x="256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7108581" y="1250350"/>
              <a:ext cx="21250" cy="15295"/>
            </a:xfrm>
            <a:custGeom>
              <a:avLst/>
              <a:gdLst/>
              <a:ahLst/>
              <a:cxnLst/>
              <a:rect l="l" t="t" r="r" b="b"/>
              <a:pathLst>
                <a:path w="496" h="357" extrusionOk="0">
                  <a:moveTo>
                    <a:pt x="247" y="0"/>
                  </a:moveTo>
                  <a:cubicBezTo>
                    <a:pt x="51" y="0"/>
                    <a:pt x="1" y="308"/>
                    <a:pt x="216" y="351"/>
                  </a:cubicBezTo>
                  <a:cubicBezTo>
                    <a:pt x="231" y="355"/>
                    <a:pt x="246" y="357"/>
                    <a:pt x="260" y="357"/>
                  </a:cubicBezTo>
                  <a:cubicBezTo>
                    <a:pt x="447" y="357"/>
                    <a:pt x="496" y="47"/>
                    <a:pt x="288" y="4"/>
                  </a:cubicBezTo>
                  <a:cubicBezTo>
                    <a:pt x="274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7199280" y="1263802"/>
              <a:ext cx="21593" cy="15552"/>
            </a:xfrm>
            <a:custGeom>
              <a:avLst/>
              <a:gdLst/>
              <a:ahLst/>
              <a:cxnLst/>
              <a:rect l="l" t="t" r="r" b="b"/>
              <a:pathLst>
                <a:path w="504" h="363" extrusionOk="0">
                  <a:moveTo>
                    <a:pt x="247" y="1"/>
                  </a:moveTo>
                  <a:cubicBezTo>
                    <a:pt x="51" y="1"/>
                    <a:pt x="0" y="309"/>
                    <a:pt x="216" y="359"/>
                  </a:cubicBezTo>
                  <a:cubicBezTo>
                    <a:pt x="229" y="361"/>
                    <a:pt x="243" y="363"/>
                    <a:pt x="255" y="363"/>
                  </a:cubicBezTo>
                  <a:cubicBezTo>
                    <a:pt x="453" y="363"/>
                    <a:pt x="503" y="48"/>
                    <a:pt x="288" y="5"/>
                  </a:cubicBezTo>
                  <a:cubicBezTo>
                    <a:pt x="273" y="2"/>
                    <a:pt x="260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7249578" y="1202536"/>
              <a:ext cx="21507" cy="15338"/>
            </a:xfrm>
            <a:custGeom>
              <a:avLst/>
              <a:gdLst/>
              <a:ahLst/>
              <a:cxnLst/>
              <a:rect l="l" t="t" r="r" b="b"/>
              <a:pathLst>
                <a:path w="502" h="358" extrusionOk="0">
                  <a:moveTo>
                    <a:pt x="242" y="1"/>
                  </a:moveTo>
                  <a:cubicBezTo>
                    <a:pt x="49" y="1"/>
                    <a:pt x="1" y="311"/>
                    <a:pt x="214" y="354"/>
                  </a:cubicBezTo>
                  <a:cubicBezTo>
                    <a:pt x="229" y="356"/>
                    <a:pt x="242" y="358"/>
                    <a:pt x="255" y="358"/>
                  </a:cubicBezTo>
                  <a:cubicBezTo>
                    <a:pt x="452" y="358"/>
                    <a:pt x="502" y="49"/>
                    <a:pt x="287" y="6"/>
                  </a:cubicBezTo>
                  <a:cubicBezTo>
                    <a:pt x="271" y="3"/>
                    <a:pt x="256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6692257" y="180713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1"/>
                  </a:moveTo>
                  <a:cubicBezTo>
                    <a:pt x="9302" y="1"/>
                    <a:pt x="8643" y="165"/>
                    <a:pt x="8067" y="478"/>
                  </a:cubicBezTo>
                  <a:cubicBezTo>
                    <a:pt x="6715" y="1218"/>
                    <a:pt x="4820" y="1296"/>
                    <a:pt x="4084" y="1296"/>
                  </a:cubicBezTo>
                  <a:cubicBezTo>
                    <a:pt x="3888" y="1296"/>
                    <a:pt x="3775" y="1291"/>
                    <a:pt x="3775" y="1291"/>
                  </a:cubicBezTo>
                  <a:cubicBezTo>
                    <a:pt x="3775" y="1291"/>
                    <a:pt x="2929" y="1238"/>
                    <a:pt x="1566" y="1042"/>
                  </a:cubicBezTo>
                  <a:cubicBezTo>
                    <a:pt x="1510" y="1033"/>
                    <a:pt x="1458" y="1029"/>
                    <a:pt x="1411" y="1029"/>
                  </a:cubicBezTo>
                  <a:cubicBezTo>
                    <a:pt x="661" y="1029"/>
                    <a:pt x="1009" y="2038"/>
                    <a:pt x="1009" y="2038"/>
                  </a:cubicBezTo>
                  <a:cubicBezTo>
                    <a:pt x="1009" y="2038"/>
                    <a:pt x="0" y="2064"/>
                    <a:pt x="118" y="2949"/>
                  </a:cubicBezTo>
                  <a:cubicBezTo>
                    <a:pt x="236" y="3833"/>
                    <a:pt x="1094" y="4587"/>
                    <a:pt x="1094" y="4587"/>
                  </a:cubicBezTo>
                  <a:cubicBezTo>
                    <a:pt x="1094" y="4587"/>
                    <a:pt x="629" y="4829"/>
                    <a:pt x="859" y="5484"/>
                  </a:cubicBezTo>
                  <a:cubicBezTo>
                    <a:pt x="1079" y="6107"/>
                    <a:pt x="2096" y="7787"/>
                    <a:pt x="6943" y="7787"/>
                  </a:cubicBezTo>
                  <a:cubicBezTo>
                    <a:pt x="7145" y="7787"/>
                    <a:pt x="7353" y="7784"/>
                    <a:pt x="7569" y="7778"/>
                  </a:cubicBezTo>
                  <a:cubicBezTo>
                    <a:pt x="13093" y="7614"/>
                    <a:pt x="13820" y="4108"/>
                    <a:pt x="13021" y="2018"/>
                  </a:cubicBezTo>
                  <a:cubicBezTo>
                    <a:pt x="12491" y="636"/>
                    <a:pt x="11237" y="1"/>
                    <a:pt x="9954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6921013" y="1138486"/>
              <a:ext cx="348438" cy="116232"/>
            </a:xfrm>
            <a:custGeom>
              <a:avLst/>
              <a:gdLst/>
              <a:ahLst/>
              <a:cxnLst/>
              <a:rect l="l" t="t" r="r" b="b"/>
              <a:pathLst>
                <a:path w="8133" h="2713" extrusionOk="0">
                  <a:moveTo>
                    <a:pt x="7700" y="1"/>
                  </a:moveTo>
                  <a:cubicBezTo>
                    <a:pt x="7045" y="289"/>
                    <a:pt x="6376" y="531"/>
                    <a:pt x="5688" y="728"/>
                  </a:cubicBezTo>
                  <a:cubicBezTo>
                    <a:pt x="4377" y="1103"/>
                    <a:pt x="3108" y="1281"/>
                    <a:pt x="1997" y="1281"/>
                  </a:cubicBezTo>
                  <a:cubicBezTo>
                    <a:pt x="1382" y="1281"/>
                    <a:pt x="815" y="1226"/>
                    <a:pt x="315" y="1121"/>
                  </a:cubicBezTo>
                  <a:lnTo>
                    <a:pt x="7" y="1763"/>
                  </a:lnTo>
                  <a:cubicBezTo>
                    <a:pt x="0" y="2071"/>
                    <a:pt x="151" y="2366"/>
                    <a:pt x="433" y="2628"/>
                  </a:cubicBezTo>
                  <a:cubicBezTo>
                    <a:pt x="818" y="2684"/>
                    <a:pt x="1235" y="2712"/>
                    <a:pt x="1677" y="2712"/>
                  </a:cubicBezTo>
                  <a:cubicBezTo>
                    <a:pt x="2792" y="2712"/>
                    <a:pt x="4064" y="2532"/>
                    <a:pt x="5374" y="2156"/>
                  </a:cubicBezTo>
                  <a:cubicBezTo>
                    <a:pt x="6330" y="1894"/>
                    <a:pt x="7254" y="1527"/>
                    <a:pt x="8132" y="1069"/>
                  </a:cubicBezTo>
                  <a:lnTo>
                    <a:pt x="7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6972382" y="1021995"/>
              <a:ext cx="248786" cy="88127"/>
            </a:xfrm>
            <a:custGeom>
              <a:avLst/>
              <a:gdLst/>
              <a:ahLst/>
              <a:cxnLst/>
              <a:rect l="l" t="t" r="r" b="b"/>
              <a:pathLst>
                <a:path w="5807" h="2057" extrusionOk="0">
                  <a:moveTo>
                    <a:pt x="5413" y="0"/>
                  </a:moveTo>
                  <a:cubicBezTo>
                    <a:pt x="5099" y="112"/>
                    <a:pt x="4778" y="223"/>
                    <a:pt x="4443" y="315"/>
                  </a:cubicBezTo>
                  <a:cubicBezTo>
                    <a:pt x="3285" y="645"/>
                    <a:pt x="2168" y="801"/>
                    <a:pt x="1186" y="801"/>
                  </a:cubicBezTo>
                  <a:cubicBezTo>
                    <a:pt x="979" y="801"/>
                    <a:pt x="778" y="794"/>
                    <a:pt x="584" y="780"/>
                  </a:cubicBezTo>
                  <a:lnTo>
                    <a:pt x="1" y="2005"/>
                  </a:lnTo>
                  <a:cubicBezTo>
                    <a:pt x="290" y="2039"/>
                    <a:pt x="597" y="2057"/>
                    <a:pt x="920" y="2057"/>
                  </a:cubicBezTo>
                  <a:cubicBezTo>
                    <a:pt x="1898" y="2057"/>
                    <a:pt x="3015" y="1898"/>
                    <a:pt x="4168" y="1573"/>
                  </a:cubicBezTo>
                  <a:cubicBezTo>
                    <a:pt x="4732" y="1409"/>
                    <a:pt x="5276" y="1219"/>
                    <a:pt x="5806" y="990"/>
                  </a:cubicBezTo>
                  <a:lnTo>
                    <a:pt x="5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6700457" y="173408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1"/>
                  </a:moveTo>
                  <a:cubicBezTo>
                    <a:pt x="9302" y="1"/>
                    <a:pt x="8643" y="165"/>
                    <a:pt x="8067" y="478"/>
                  </a:cubicBezTo>
                  <a:cubicBezTo>
                    <a:pt x="6715" y="1218"/>
                    <a:pt x="4820" y="1296"/>
                    <a:pt x="4084" y="1296"/>
                  </a:cubicBezTo>
                  <a:cubicBezTo>
                    <a:pt x="3888" y="1296"/>
                    <a:pt x="3775" y="1291"/>
                    <a:pt x="3775" y="1291"/>
                  </a:cubicBezTo>
                  <a:cubicBezTo>
                    <a:pt x="3775" y="1291"/>
                    <a:pt x="2929" y="1238"/>
                    <a:pt x="1566" y="1042"/>
                  </a:cubicBezTo>
                  <a:cubicBezTo>
                    <a:pt x="1510" y="1033"/>
                    <a:pt x="1458" y="1029"/>
                    <a:pt x="1411" y="1029"/>
                  </a:cubicBezTo>
                  <a:cubicBezTo>
                    <a:pt x="661" y="1029"/>
                    <a:pt x="1009" y="2038"/>
                    <a:pt x="1009" y="2038"/>
                  </a:cubicBezTo>
                  <a:cubicBezTo>
                    <a:pt x="1009" y="2038"/>
                    <a:pt x="0" y="2064"/>
                    <a:pt x="118" y="2949"/>
                  </a:cubicBezTo>
                  <a:cubicBezTo>
                    <a:pt x="236" y="3833"/>
                    <a:pt x="1094" y="4587"/>
                    <a:pt x="1094" y="4587"/>
                  </a:cubicBezTo>
                  <a:cubicBezTo>
                    <a:pt x="1094" y="4587"/>
                    <a:pt x="629" y="4829"/>
                    <a:pt x="859" y="5484"/>
                  </a:cubicBezTo>
                  <a:cubicBezTo>
                    <a:pt x="1079" y="6107"/>
                    <a:pt x="2096" y="7787"/>
                    <a:pt x="6943" y="7787"/>
                  </a:cubicBezTo>
                  <a:cubicBezTo>
                    <a:pt x="7145" y="7787"/>
                    <a:pt x="7353" y="7784"/>
                    <a:pt x="7569" y="7778"/>
                  </a:cubicBezTo>
                  <a:cubicBezTo>
                    <a:pt x="13093" y="7614"/>
                    <a:pt x="13820" y="4108"/>
                    <a:pt x="13021" y="2018"/>
                  </a:cubicBezTo>
                  <a:cubicBezTo>
                    <a:pt x="12491" y="636"/>
                    <a:pt x="11237" y="1"/>
                    <a:pt x="9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7037504" y="902119"/>
              <a:ext cx="134268" cy="69919"/>
            </a:xfrm>
            <a:custGeom>
              <a:avLst/>
              <a:gdLst/>
              <a:ahLst/>
              <a:cxnLst/>
              <a:rect l="l" t="t" r="r" b="b"/>
              <a:pathLst>
                <a:path w="3134" h="1632" extrusionOk="0">
                  <a:moveTo>
                    <a:pt x="2773" y="0"/>
                  </a:moveTo>
                  <a:cubicBezTo>
                    <a:pt x="2045" y="249"/>
                    <a:pt x="1298" y="420"/>
                    <a:pt x="538" y="505"/>
                  </a:cubicBezTo>
                  <a:lnTo>
                    <a:pt x="1" y="1632"/>
                  </a:lnTo>
                  <a:cubicBezTo>
                    <a:pt x="938" y="1560"/>
                    <a:pt x="1855" y="1363"/>
                    <a:pt x="2740" y="1049"/>
                  </a:cubicBezTo>
                  <a:cubicBezTo>
                    <a:pt x="2871" y="996"/>
                    <a:pt x="3002" y="950"/>
                    <a:pt x="3133" y="904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291865" y="1352017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0"/>
                  </a:moveTo>
                  <a:cubicBezTo>
                    <a:pt x="4805" y="0"/>
                    <a:pt x="4651" y="54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5"/>
                  </a:cubicBezTo>
                  <a:cubicBezTo>
                    <a:pt x="1115" y="75"/>
                    <a:pt x="1110" y="75"/>
                    <a:pt x="1102" y="75"/>
                  </a:cubicBezTo>
                  <a:cubicBezTo>
                    <a:pt x="1007" y="75"/>
                    <a:pt x="431" y="103"/>
                    <a:pt x="400" y="777"/>
                  </a:cubicBezTo>
                  <a:cubicBezTo>
                    <a:pt x="361" y="1517"/>
                    <a:pt x="617" y="1759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20" y="4465"/>
                    <a:pt x="796" y="4475"/>
                    <a:pt x="865" y="4475"/>
                  </a:cubicBezTo>
                  <a:cubicBezTo>
                    <a:pt x="1225" y="4475"/>
                    <a:pt x="1374" y="4190"/>
                    <a:pt x="2043" y="4190"/>
                  </a:cubicBezTo>
                  <a:cubicBezTo>
                    <a:pt x="2155" y="4190"/>
                    <a:pt x="2281" y="4198"/>
                    <a:pt x="2425" y="4217"/>
                  </a:cubicBezTo>
                  <a:cubicBezTo>
                    <a:pt x="3358" y="4332"/>
                    <a:pt x="4060" y="4644"/>
                    <a:pt x="4374" y="4644"/>
                  </a:cubicBezTo>
                  <a:cubicBezTo>
                    <a:pt x="4453" y="4644"/>
                    <a:pt x="4508" y="4624"/>
                    <a:pt x="4535" y="4577"/>
                  </a:cubicBezTo>
                  <a:cubicBezTo>
                    <a:pt x="4673" y="4341"/>
                    <a:pt x="4221" y="3522"/>
                    <a:pt x="3533" y="3162"/>
                  </a:cubicBezTo>
                  <a:cubicBezTo>
                    <a:pt x="4155" y="2808"/>
                    <a:pt x="4660" y="2271"/>
                    <a:pt x="4968" y="1615"/>
                  </a:cubicBezTo>
                  <a:cubicBezTo>
                    <a:pt x="5381" y="743"/>
                    <a:pt x="5379" y="0"/>
                    <a:pt x="4927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7296663" y="1352017"/>
              <a:ext cx="225951" cy="153505"/>
            </a:xfrm>
            <a:custGeom>
              <a:avLst/>
              <a:gdLst/>
              <a:ahLst/>
              <a:cxnLst/>
              <a:rect l="l" t="t" r="r" b="b"/>
              <a:pathLst>
                <a:path w="5274" h="3583" extrusionOk="0">
                  <a:moveTo>
                    <a:pt x="4816" y="0"/>
                  </a:moveTo>
                  <a:cubicBezTo>
                    <a:pt x="4693" y="0"/>
                    <a:pt x="4539" y="54"/>
                    <a:pt x="4351" y="174"/>
                  </a:cubicBezTo>
                  <a:cubicBezTo>
                    <a:pt x="3870" y="477"/>
                    <a:pt x="3281" y="732"/>
                    <a:pt x="2650" y="732"/>
                  </a:cubicBezTo>
                  <a:cubicBezTo>
                    <a:pt x="2121" y="732"/>
                    <a:pt x="1562" y="553"/>
                    <a:pt x="1009" y="75"/>
                  </a:cubicBezTo>
                  <a:cubicBezTo>
                    <a:pt x="1009" y="75"/>
                    <a:pt x="1003" y="75"/>
                    <a:pt x="991" y="75"/>
                  </a:cubicBezTo>
                  <a:cubicBezTo>
                    <a:pt x="883" y="75"/>
                    <a:pt x="318" y="107"/>
                    <a:pt x="288" y="777"/>
                  </a:cubicBezTo>
                  <a:cubicBezTo>
                    <a:pt x="256" y="1510"/>
                    <a:pt x="511" y="1759"/>
                    <a:pt x="256" y="2395"/>
                  </a:cubicBezTo>
                  <a:cubicBezTo>
                    <a:pt x="0" y="3031"/>
                    <a:pt x="26" y="3280"/>
                    <a:pt x="295" y="3457"/>
                  </a:cubicBezTo>
                  <a:lnTo>
                    <a:pt x="295" y="3463"/>
                  </a:lnTo>
                  <a:cubicBezTo>
                    <a:pt x="452" y="3526"/>
                    <a:pt x="704" y="3583"/>
                    <a:pt x="1117" y="3583"/>
                  </a:cubicBezTo>
                  <a:cubicBezTo>
                    <a:pt x="1307" y="3583"/>
                    <a:pt x="1531" y="3571"/>
                    <a:pt x="1796" y="3542"/>
                  </a:cubicBezTo>
                  <a:cubicBezTo>
                    <a:pt x="2634" y="3457"/>
                    <a:pt x="3165" y="3280"/>
                    <a:pt x="3467" y="3136"/>
                  </a:cubicBezTo>
                  <a:cubicBezTo>
                    <a:pt x="4076" y="2775"/>
                    <a:pt x="4561" y="2251"/>
                    <a:pt x="4856" y="1615"/>
                  </a:cubicBezTo>
                  <a:cubicBezTo>
                    <a:pt x="5274" y="743"/>
                    <a:pt x="5269" y="0"/>
                    <a:pt x="4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349;p87">
            <a:extLst>
              <a:ext uri="{FF2B5EF4-FFF2-40B4-BE49-F238E27FC236}">
                <a16:creationId xmlns:a16="http://schemas.microsoft.com/office/drawing/2014/main" id="{59BC65B0-2E88-91CD-D7B7-B4B1EC7E843B}"/>
              </a:ext>
            </a:extLst>
          </p:cNvPr>
          <p:cNvGrpSpPr/>
          <p:nvPr/>
        </p:nvGrpSpPr>
        <p:grpSpPr>
          <a:xfrm>
            <a:off x="6755429" y="1316883"/>
            <a:ext cx="423079" cy="424159"/>
            <a:chOff x="-1591550" y="3597475"/>
            <a:chExt cx="293825" cy="294575"/>
          </a:xfrm>
          <a:solidFill>
            <a:schemeClr val="tx1"/>
          </a:solidFill>
        </p:grpSpPr>
        <p:sp>
          <p:nvSpPr>
            <p:cNvPr id="9" name="Google Shape;10350;p87">
              <a:extLst>
                <a:ext uri="{FF2B5EF4-FFF2-40B4-BE49-F238E27FC236}">
                  <a16:creationId xmlns:a16="http://schemas.microsoft.com/office/drawing/2014/main" id="{7D1BBA90-C97E-09F9-BF3B-9EDE8ED466FB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51;p87">
              <a:extLst>
                <a:ext uri="{FF2B5EF4-FFF2-40B4-BE49-F238E27FC236}">
                  <a16:creationId xmlns:a16="http://schemas.microsoft.com/office/drawing/2014/main" id="{785B7FFF-D38C-DF07-D5AB-A82A8DEE1E7A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52;p87">
              <a:extLst>
                <a:ext uri="{FF2B5EF4-FFF2-40B4-BE49-F238E27FC236}">
                  <a16:creationId xmlns:a16="http://schemas.microsoft.com/office/drawing/2014/main" id="{628699D4-9068-FD87-D7CD-25D0F6721F6B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464;p83">
            <a:extLst>
              <a:ext uri="{FF2B5EF4-FFF2-40B4-BE49-F238E27FC236}">
                <a16:creationId xmlns:a16="http://schemas.microsoft.com/office/drawing/2014/main" id="{44EDC2AC-8200-4C04-97C1-A207BE79FE02}"/>
              </a:ext>
            </a:extLst>
          </p:cNvPr>
          <p:cNvGrpSpPr/>
          <p:nvPr/>
        </p:nvGrpSpPr>
        <p:grpSpPr>
          <a:xfrm>
            <a:off x="1972936" y="3140614"/>
            <a:ext cx="350079" cy="350079"/>
            <a:chOff x="3497300" y="3227275"/>
            <a:chExt cx="296175" cy="296175"/>
          </a:xfrm>
          <a:solidFill>
            <a:schemeClr val="tx1"/>
          </a:solidFill>
        </p:grpSpPr>
        <p:sp>
          <p:nvSpPr>
            <p:cNvPr id="18" name="Google Shape;8465;p83">
              <a:extLst>
                <a:ext uri="{FF2B5EF4-FFF2-40B4-BE49-F238E27FC236}">
                  <a16:creationId xmlns:a16="http://schemas.microsoft.com/office/drawing/2014/main" id="{778B5E88-42C2-84CB-3008-20D5CC114C53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66;p83">
              <a:extLst>
                <a:ext uri="{FF2B5EF4-FFF2-40B4-BE49-F238E27FC236}">
                  <a16:creationId xmlns:a16="http://schemas.microsoft.com/office/drawing/2014/main" id="{D310B915-FBAE-4997-9DDB-4198B7CE3DE5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67;p83">
              <a:extLst>
                <a:ext uri="{FF2B5EF4-FFF2-40B4-BE49-F238E27FC236}">
                  <a16:creationId xmlns:a16="http://schemas.microsoft.com/office/drawing/2014/main" id="{26C9AE36-1682-BE55-F0D9-A1D1A5C5D1C2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68;p83">
              <a:extLst>
                <a:ext uri="{FF2B5EF4-FFF2-40B4-BE49-F238E27FC236}">
                  <a16:creationId xmlns:a16="http://schemas.microsoft.com/office/drawing/2014/main" id="{130E5334-EA6D-892C-7A96-7227A1EA9D77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69;p83">
              <a:extLst>
                <a:ext uri="{FF2B5EF4-FFF2-40B4-BE49-F238E27FC236}">
                  <a16:creationId xmlns:a16="http://schemas.microsoft.com/office/drawing/2014/main" id="{1E580D61-51B2-3343-974F-D74E4E2E5450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70;p83">
              <a:extLst>
                <a:ext uri="{FF2B5EF4-FFF2-40B4-BE49-F238E27FC236}">
                  <a16:creationId xmlns:a16="http://schemas.microsoft.com/office/drawing/2014/main" id="{B87E7F8C-E3A4-3400-7EC3-4819FB7920D8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71;p83">
              <a:extLst>
                <a:ext uri="{FF2B5EF4-FFF2-40B4-BE49-F238E27FC236}">
                  <a16:creationId xmlns:a16="http://schemas.microsoft.com/office/drawing/2014/main" id="{74ECA89E-A83B-33AF-75B4-E58DC71A3C62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72;p83">
              <a:extLst>
                <a:ext uri="{FF2B5EF4-FFF2-40B4-BE49-F238E27FC236}">
                  <a16:creationId xmlns:a16="http://schemas.microsoft.com/office/drawing/2014/main" id="{1D1AEF96-352B-2F0C-6966-6F4A50FA3801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325;p81">
            <a:extLst>
              <a:ext uri="{FF2B5EF4-FFF2-40B4-BE49-F238E27FC236}">
                <a16:creationId xmlns:a16="http://schemas.microsoft.com/office/drawing/2014/main" id="{12B18ED7-1286-EFCC-CC97-8FB6C9F8755D}"/>
              </a:ext>
            </a:extLst>
          </p:cNvPr>
          <p:cNvGrpSpPr/>
          <p:nvPr/>
        </p:nvGrpSpPr>
        <p:grpSpPr>
          <a:xfrm>
            <a:off x="6854352" y="3132994"/>
            <a:ext cx="339253" cy="339253"/>
            <a:chOff x="5660400" y="238125"/>
            <a:chExt cx="481825" cy="481825"/>
          </a:xfrm>
          <a:solidFill>
            <a:schemeClr val="tx1"/>
          </a:solidFill>
        </p:grpSpPr>
        <p:sp>
          <p:nvSpPr>
            <p:cNvPr id="27" name="Google Shape;7326;p81">
              <a:extLst>
                <a:ext uri="{FF2B5EF4-FFF2-40B4-BE49-F238E27FC236}">
                  <a16:creationId xmlns:a16="http://schemas.microsoft.com/office/drawing/2014/main" id="{32021799-6AEB-20E7-6236-5BB06D6722F3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7327;p81">
              <a:extLst>
                <a:ext uri="{FF2B5EF4-FFF2-40B4-BE49-F238E27FC236}">
                  <a16:creationId xmlns:a16="http://schemas.microsoft.com/office/drawing/2014/main" id="{60CA826C-DC2A-36E7-F452-0C48C1CB7CED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2800;p68">
            <a:extLst>
              <a:ext uri="{FF2B5EF4-FFF2-40B4-BE49-F238E27FC236}">
                <a16:creationId xmlns:a16="http://schemas.microsoft.com/office/drawing/2014/main" id="{894D221F-A24B-A6D5-438F-A60509E35F76}"/>
              </a:ext>
            </a:extLst>
          </p:cNvPr>
          <p:cNvGrpSpPr/>
          <p:nvPr/>
        </p:nvGrpSpPr>
        <p:grpSpPr>
          <a:xfrm>
            <a:off x="2022831" y="1359874"/>
            <a:ext cx="250290" cy="309493"/>
            <a:chOff x="1849758" y="1768889"/>
            <a:chExt cx="261154" cy="322927"/>
          </a:xfrm>
        </p:grpSpPr>
        <p:sp>
          <p:nvSpPr>
            <p:cNvPr id="32" name="Google Shape;2801;p68">
              <a:extLst>
                <a:ext uri="{FF2B5EF4-FFF2-40B4-BE49-F238E27FC236}">
                  <a16:creationId xmlns:a16="http://schemas.microsoft.com/office/drawing/2014/main" id="{3B845660-059A-B475-0C4F-1CA6304C1198}"/>
                </a:ext>
              </a:extLst>
            </p:cNvPr>
            <p:cNvSpPr/>
            <p:nvPr/>
          </p:nvSpPr>
          <p:spPr>
            <a:xfrm>
              <a:off x="1849758" y="1768889"/>
              <a:ext cx="261154" cy="322927"/>
            </a:xfrm>
            <a:custGeom>
              <a:avLst/>
              <a:gdLst/>
              <a:ahLst/>
              <a:cxnLst/>
              <a:rect l="l" t="t" r="r" b="b"/>
              <a:pathLst>
                <a:path w="13465" h="16650" extrusionOk="0">
                  <a:moveTo>
                    <a:pt x="6733" y="973"/>
                  </a:moveTo>
                  <a:cubicBezTo>
                    <a:pt x="7195" y="973"/>
                    <a:pt x="7429" y="1533"/>
                    <a:pt x="7100" y="1862"/>
                  </a:cubicBezTo>
                  <a:cubicBezTo>
                    <a:pt x="6995" y="1968"/>
                    <a:pt x="6865" y="2015"/>
                    <a:pt x="6737" y="2015"/>
                  </a:cubicBezTo>
                  <a:cubicBezTo>
                    <a:pt x="6470" y="2015"/>
                    <a:pt x="6214" y="1808"/>
                    <a:pt x="6214" y="1494"/>
                  </a:cubicBezTo>
                  <a:cubicBezTo>
                    <a:pt x="6214" y="1207"/>
                    <a:pt x="6445" y="973"/>
                    <a:pt x="6733" y="973"/>
                  </a:cubicBezTo>
                  <a:close/>
                  <a:moveTo>
                    <a:pt x="6246" y="4388"/>
                  </a:moveTo>
                  <a:lnTo>
                    <a:pt x="6246" y="5493"/>
                  </a:lnTo>
                  <a:lnTo>
                    <a:pt x="5171" y="5493"/>
                  </a:lnTo>
                  <a:cubicBezTo>
                    <a:pt x="5018" y="5493"/>
                    <a:pt x="4873" y="5566"/>
                    <a:pt x="4782" y="5689"/>
                  </a:cubicBezTo>
                  <a:lnTo>
                    <a:pt x="4148" y="6535"/>
                  </a:lnTo>
                  <a:lnTo>
                    <a:pt x="3578" y="6535"/>
                  </a:lnTo>
                  <a:lnTo>
                    <a:pt x="3578" y="4388"/>
                  </a:lnTo>
                  <a:close/>
                  <a:moveTo>
                    <a:pt x="9890" y="4388"/>
                  </a:moveTo>
                  <a:lnTo>
                    <a:pt x="9890" y="6535"/>
                  </a:lnTo>
                  <a:lnTo>
                    <a:pt x="9319" y="6535"/>
                  </a:lnTo>
                  <a:lnTo>
                    <a:pt x="8683" y="5689"/>
                  </a:lnTo>
                  <a:cubicBezTo>
                    <a:pt x="8592" y="5566"/>
                    <a:pt x="8447" y="5495"/>
                    <a:pt x="8294" y="5495"/>
                  </a:cubicBezTo>
                  <a:lnTo>
                    <a:pt x="7221" y="5495"/>
                  </a:lnTo>
                  <a:lnTo>
                    <a:pt x="7221" y="4388"/>
                  </a:lnTo>
                  <a:close/>
                  <a:moveTo>
                    <a:pt x="6733" y="7802"/>
                  </a:moveTo>
                  <a:cubicBezTo>
                    <a:pt x="7197" y="7802"/>
                    <a:pt x="7429" y="8362"/>
                    <a:pt x="7102" y="8691"/>
                  </a:cubicBezTo>
                  <a:cubicBezTo>
                    <a:pt x="6996" y="8797"/>
                    <a:pt x="6865" y="8845"/>
                    <a:pt x="6737" y="8845"/>
                  </a:cubicBezTo>
                  <a:cubicBezTo>
                    <a:pt x="6469" y="8845"/>
                    <a:pt x="6214" y="8638"/>
                    <a:pt x="6214" y="8323"/>
                  </a:cubicBezTo>
                  <a:cubicBezTo>
                    <a:pt x="6211" y="8036"/>
                    <a:pt x="6445" y="7802"/>
                    <a:pt x="6733" y="7802"/>
                  </a:cubicBezTo>
                  <a:close/>
                  <a:moveTo>
                    <a:pt x="3872" y="8615"/>
                  </a:moveTo>
                  <a:cubicBezTo>
                    <a:pt x="4140" y="8615"/>
                    <a:pt x="4358" y="8834"/>
                    <a:pt x="4358" y="9104"/>
                  </a:cubicBezTo>
                  <a:lnTo>
                    <a:pt x="4358" y="9917"/>
                  </a:lnTo>
                  <a:lnTo>
                    <a:pt x="5171" y="9917"/>
                  </a:lnTo>
                  <a:cubicBezTo>
                    <a:pt x="5442" y="9917"/>
                    <a:pt x="5660" y="10135"/>
                    <a:pt x="5660" y="10406"/>
                  </a:cubicBezTo>
                  <a:cubicBezTo>
                    <a:pt x="5660" y="10674"/>
                    <a:pt x="5442" y="10892"/>
                    <a:pt x="5171" y="10892"/>
                  </a:cubicBezTo>
                  <a:lnTo>
                    <a:pt x="4358" y="10892"/>
                  </a:lnTo>
                  <a:lnTo>
                    <a:pt x="4358" y="11705"/>
                  </a:lnTo>
                  <a:cubicBezTo>
                    <a:pt x="4358" y="11976"/>
                    <a:pt x="4140" y="12194"/>
                    <a:pt x="3872" y="12194"/>
                  </a:cubicBezTo>
                  <a:cubicBezTo>
                    <a:pt x="3601" y="12194"/>
                    <a:pt x="3383" y="11976"/>
                    <a:pt x="3383" y="11705"/>
                  </a:cubicBezTo>
                  <a:lnTo>
                    <a:pt x="3383" y="10892"/>
                  </a:lnTo>
                  <a:lnTo>
                    <a:pt x="2570" y="10892"/>
                  </a:lnTo>
                  <a:cubicBezTo>
                    <a:pt x="2302" y="10892"/>
                    <a:pt x="2083" y="10674"/>
                    <a:pt x="2083" y="10406"/>
                  </a:cubicBezTo>
                  <a:cubicBezTo>
                    <a:pt x="2083" y="10135"/>
                    <a:pt x="2302" y="9917"/>
                    <a:pt x="2570" y="9917"/>
                  </a:cubicBezTo>
                  <a:lnTo>
                    <a:pt x="3383" y="9917"/>
                  </a:lnTo>
                  <a:lnTo>
                    <a:pt x="3383" y="9104"/>
                  </a:lnTo>
                  <a:cubicBezTo>
                    <a:pt x="3383" y="8834"/>
                    <a:pt x="3601" y="8615"/>
                    <a:pt x="3872" y="8615"/>
                  </a:cubicBezTo>
                  <a:close/>
                  <a:moveTo>
                    <a:pt x="9597" y="8615"/>
                  </a:moveTo>
                  <a:cubicBezTo>
                    <a:pt x="9828" y="8615"/>
                    <a:pt x="10060" y="8660"/>
                    <a:pt x="10281" y="8751"/>
                  </a:cubicBezTo>
                  <a:cubicBezTo>
                    <a:pt x="10949" y="9028"/>
                    <a:pt x="11384" y="9681"/>
                    <a:pt x="11384" y="10404"/>
                  </a:cubicBezTo>
                  <a:cubicBezTo>
                    <a:pt x="11384" y="11392"/>
                    <a:pt x="10584" y="12194"/>
                    <a:pt x="9596" y="12194"/>
                  </a:cubicBezTo>
                  <a:cubicBezTo>
                    <a:pt x="8873" y="12194"/>
                    <a:pt x="8220" y="11757"/>
                    <a:pt x="7944" y="11089"/>
                  </a:cubicBezTo>
                  <a:cubicBezTo>
                    <a:pt x="7667" y="10421"/>
                    <a:pt x="7820" y="9651"/>
                    <a:pt x="8331" y="9139"/>
                  </a:cubicBezTo>
                  <a:cubicBezTo>
                    <a:pt x="8673" y="8797"/>
                    <a:pt x="9132" y="8615"/>
                    <a:pt x="9597" y="8615"/>
                  </a:cubicBezTo>
                  <a:close/>
                  <a:moveTo>
                    <a:pt x="7254" y="11997"/>
                  </a:moveTo>
                  <a:cubicBezTo>
                    <a:pt x="7522" y="11997"/>
                    <a:pt x="7740" y="12216"/>
                    <a:pt x="7740" y="12486"/>
                  </a:cubicBezTo>
                  <a:cubicBezTo>
                    <a:pt x="7740" y="12756"/>
                    <a:pt x="7522" y="12975"/>
                    <a:pt x="7254" y="12975"/>
                  </a:cubicBezTo>
                  <a:lnTo>
                    <a:pt x="6214" y="12975"/>
                  </a:lnTo>
                  <a:cubicBezTo>
                    <a:pt x="5943" y="12975"/>
                    <a:pt x="5725" y="12756"/>
                    <a:pt x="5725" y="12486"/>
                  </a:cubicBezTo>
                  <a:cubicBezTo>
                    <a:pt x="5725" y="12216"/>
                    <a:pt x="5943" y="11997"/>
                    <a:pt x="6214" y="11997"/>
                  </a:cubicBezTo>
                  <a:close/>
                  <a:moveTo>
                    <a:pt x="6733" y="0"/>
                  </a:moveTo>
                  <a:cubicBezTo>
                    <a:pt x="6002" y="0"/>
                    <a:pt x="5379" y="528"/>
                    <a:pt x="5258" y="1248"/>
                  </a:cubicBezTo>
                  <a:cubicBezTo>
                    <a:pt x="5137" y="1968"/>
                    <a:pt x="5554" y="2671"/>
                    <a:pt x="6246" y="2909"/>
                  </a:cubicBezTo>
                  <a:lnTo>
                    <a:pt x="6246" y="3415"/>
                  </a:lnTo>
                  <a:lnTo>
                    <a:pt x="3091" y="3415"/>
                  </a:lnTo>
                  <a:cubicBezTo>
                    <a:pt x="2821" y="3415"/>
                    <a:pt x="2605" y="3631"/>
                    <a:pt x="2605" y="3901"/>
                  </a:cubicBezTo>
                  <a:lnTo>
                    <a:pt x="2605" y="6535"/>
                  </a:lnTo>
                  <a:lnTo>
                    <a:pt x="2051" y="6535"/>
                  </a:lnTo>
                  <a:cubicBezTo>
                    <a:pt x="1908" y="6535"/>
                    <a:pt x="1772" y="6598"/>
                    <a:pt x="1679" y="6706"/>
                  </a:cubicBezTo>
                  <a:lnTo>
                    <a:pt x="118" y="8527"/>
                  </a:lnTo>
                  <a:cubicBezTo>
                    <a:pt x="42" y="8615"/>
                    <a:pt x="1" y="8728"/>
                    <a:pt x="1" y="8844"/>
                  </a:cubicBezTo>
                  <a:lnTo>
                    <a:pt x="1" y="14090"/>
                  </a:lnTo>
                  <a:cubicBezTo>
                    <a:pt x="1" y="15366"/>
                    <a:pt x="942" y="16447"/>
                    <a:pt x="2204" y="16625"/>
                  </a:cubicBezTo>
                  <a:cubicBezTo>
                    <a:pt x="2324" y="16642"/>
                    <a:pt x="2444" y="16650"/>
                    <a:pt x="2562" y="16650"/>
                  </a:cubicBezTo>
                  <a:cubicBezTo>
                    <a:pt x="3688" y="16650"/>
                    <a:pt x="4703" y="15905"/>
                    <a:pt x="5022" y="14795"/>
                  </a:cubicBezTo>
                  <a:lnTo>
                    <a:pt x="8445" y="14795"/>
                  </a:lnTo>
                  <a:cubicBezTo>
                    <a:pt x="8762" y="15905"/>
                    <a:pt x="9777" y="16650"/>
                    <a:pt x="10903" y="16650"/>
                  </a:cubicBezTo>
                  <a:cubicBezTo>
                    <a:pt x="11021" y="16650"/>
                    <a:pt x="11141" y="16642"/>
                    <a:pt x="11261" y="16625"/>
                  </a:cubicBezTo>
                  <a:cubicBezTo>
                    <a:pt x="12526" y="16447"/>
                    <a:pt x="13464" y="15366"/>
                    <a:pt x="13464" y="14090"/>
                  </a:cubicBezTo>
                  <a:lnTo>
                    <a:pt x="13464" y="8844"/>
                  </a:lnTo>
                  <a:cubicBezTo>
                    <a:pt x="13464" y="8728"/>
                    <a:pt x="13423" y="8615"/>
                    <a:pt x="13350" y="8527"/>
                  </a:cubicBezTo>
                  <a:lnTo>
                    <a:pt x="11788" y="6706"/>
                  </a:lnTo>
                  <a:cubicBezTo>
                    <a:pt x="11695" y="6598"/>
                    <a:pt x="11559" y="6535"/>
                    <a:pt x="11416" y="6535"/>
                  </a:cubicBezTo>
                  <a:lnTo>
                    <a:pt x="10863" y="6535"/>
                  </a:lnTo>
                  <a:lnTo>
                    <a:pt x="10863" y="3901"/>
                  </a:lnTo>
                  <a:cubicBezTo>
                    <a:pt x="10863" y="3631"/>
                    <a:pt x="10647" y="3415"/>
                    <a:pt x="10376" y="3415"/>
                  </a:cubicBezTo>
                  <a:lnTo>
                    <a:pt x="7221" y="3415"/>
                  </a:lnTo>
                  <a:lnTo>
                    <a:pt x="7221" y="2909"/>
                  </a:lnTo>
                  <a:cubicBezTo>
                    <a:pt x="7911" y="2671"/>
                    <a:pt x="8328" y="1968"/>
                    <a:pt x="8209" y="1248"/>
                  </a:cubicBezTo>
                  <a:cubicBezTo>
                    <a:pt x="8088" y="528"/>
                    <a:pt x="7463" y="0"/>
                    <a:pt x="6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02;p68">
              <a:extLst>
                <a:ext uri="{FF2B5EF4-FFF2-40B4-BE49-F238E27FC236}">
                  <a16:creationId xmlns:a16="http://schemas.microsoft.com/office/drawing/2014/main" id="{0390F1F9-5E35-0AB4-14BC-238D7DDB8194}"/>
                </a:ext>
              </a:extLst>
            </p:cNvPr>
            <p:cNvSpPr/>
            <p:nvPr/>
          </p:nvSpPr>
          <p:spPr>
            <a:xfrm>
              <a:off x="2020080" y="1954919"/>
              <a:ext cx="31556" cy="31556"/>
            </a:xfrm>
            <a:custGeom>
              <a:avLst/>
              <a:gdLst/>
              <a:ahLst/>
              <a:cxnLst/>
              <a:rect l="l" t="t" r="r" b="b"/>
              <a:pathLst>
                <a:path w="1627" h="1627" extrusionOk="0">
                  <a:moveTo>
                    <a:pt x="814" y="1"/>
                  </a:moveTo>
                  <a:cubicBezTo>
                    <a:pt x="364" y="1"/>
                    <a:pt x="1" y="364"/>
                    <a:pt x="1" y="814"/>
                  </a:cubicBezTo>
                  <a:cubicBezTo>
                    <a:pt x="1" y="1261"/>
                    <a:pt x="364" y="1627"/>
                    <a:pt x="814" y="1627"/>
                  </a:cubicBezTo>
                  <a:cubicBezTo>
                    <a:pt x="1261" y="1627"/>
                    <a:pt x="1627" y="1261"/>
                    <a:pt x="1627" y="814"/>
                  </a:cubicBezTo>
                  <a:cubicBezTo>
                    <a:pt x="1627" y="364"/>
                    <a:pt x="1261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03;p68">
              <a:extLst>
                <a:ext uri="{FF2B5EF4-FFF2-40B4-BE49-F238E27FC236}">
                  <a16:creationId xmlns:a16="http://schemas.microsoft.com/office/drawing/2014/main" id="{79BEDEE3-4A2E-7E26-9BEF-F6467A7F03D6}"/>
                </a:ext>
              </a:extLst>
            </p:cNvPr>
            <p:cNvSpPr/>
            <p:nvPr/>
          </p:nvSpPr>
          <p:spPr>
            <a:xfrm>
              <a:off x="2029428" y="1779711"/>
              <a:ext cx="21373" cy="40768"/>
            </a:xfrm>
            <a:custGeom>
              <a:avLst/>
              <a:gdLst/>
              <a:ahLst/>
              <a:cxnLst/>
              <a:rect l="l" t="t" r="r" b="b"/>
              <a:pathLst>
                <a:path w="1102" h="2102" extrusionOk="0">
                  <a:moveTo>
                    <a:pt x="547" y="0"/>
                  </a:moveTo>
                  <a:cubicBezTo>
                    <a:pt x="521" y="0"/>
                    <a:pt x="494" y="2"/>
                    <a:pt x="468" y="7"/>
                  </a:cubicBezTo>
                  <a:cubicBezTo>
                    <a:pt x="202" y="52"/>
                    <a:pt x="22" y="305"/>
                    <a:pt x="68" y="569"/>
                  </a:cubicBezTo>
                  <a:cubicBezTo>
                    <a:pt x="120" y="884"/>
                    <a:pt x="115" y="1207"/>
                    <a:pt x="53" y="1518"/>
                  </a:cubicBezTo>
                  <a:cubicBezTo>
                    <a:pt x="1" y="1782"/>
                    <a:pt x="172" y="2039"/>
                    <a:pt x="435" y="2091"/>
                  </a:cubicBezTo>
                  <a:cubicBezTo>
                    <a:pt x="468" y="2098"/>
                    <a:pt x="501" y="2101"/>
                    <a:pt x="533" y="2101"/>
                  </a:cubicBezTo>
                  <a:cubicBezTo>
                    <a:pt x="760" y="2101"/>
                    <a:pt x="963" y="1941"/>
                    <a:pt x="1011" y="1708"/>
                  </a:cubicBezTo>
                  <a:cubicBezTo>
                    <a:pt x="1095" y="1280"/>
                    <a:pt x="1101" y="839"/>
                    <a:pt x="1030" y="407"/>
                  </a:cubicBezTo>
                  <a:cubicBezTo>
                    <a:pt x="989" y="169"/>
                    <a:pt x="782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4;p68">
              <a:extLst>
                <a:ext uri="{FF2B5EF4-FFF2-40B4-BE49-F238E27FC236}">
                  <a16:creationId xmlns:a16="http://schemas.microsoft.com/office/drawing/2014/main" id="{41CEA1B2-D885-FB0B-F277-9A5727E0B7E5}"/>
                </a:ext>
              </a:extLst>
            </p:cNvPr>
            <p:cNvSpPr/>
            <p:nvPr/>
          </p:nvSpPr>
          <p:spPr>
            <a:xfrm>
              <a:off x="2069032" y="1773059"/>
              <a:ext cx="22401" cy="55334"/>
            </a:xfrm>
            <a:custGeom>
              <a:avLst/>
              <a:gdLst/>
              <a:ahLst/>
              <a:cxnLst/>
              <a:rect l="l" t="t" r="r" b="b"/>
              <a:pathLst>
                <a:path w="1155" h="2853" extrusionOk="0">
                  <a:moveTo>
                    <a:pt x="564" y="1"/>
                  </a:moveTo>
                  <a:cubicBezTo>
                    <a:pt x="537" y="1"/>
                    <a:pt x="510" y="3"/>
                    <a:pt x="482" y="8"/>
                  </a:cubicBezTo>
                  <a:cubicBezTo>
                    <a:pt x="216" y="51"/>
                    <a:pt x="35" y="302"/>
                    <a:pt x="80" y="568"/>
                  </a:cubicBezTo>
                  <a:cubicBezTo>
                    <a:pt x="173" y="1132"/>
                    <a:pt x="164" y="1710"/>
                    <a:pt x="52" y="2270"/>
                  </a:cubicBezTo>
                  <a:cubicBezTo>
                    <a:pt x="0" y="2534"/>
                    <a:pt x="171" y="2791"/>
                    <a:pt x="435" y="2843"/>
                  </a:cubicBezTo>
                  <a:cubicBezTo>
                    <a:pt x="467" y="2849"/>
                    <a:pt x="500" y="2853"/>
                    <a:pt x="532" y="2853"/>
                  </a:cubicBezTo>
                  <a:cubicBezTo>
                    <a:pt x="759" y="2853"/>
                    <a:pt x="963" y="2691"/>
                    <a:pt x="1010" y="2460"/>
                  </a:cubicBezTo>
                  <a:cubicBezTo>
                    <a:pt x="1142" y="1783"/>
                    <a:pt x="1155" y="1089"/>
                    <a:pt x="1042" y="410"/>
                  </a:cubicBezTo>
                  <a:cubicBezTo>
                    <a:pt x="1004" y="172"/>
                    <a:pt x="796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5;p68">
              <a:extLst>
                <a:ext uri="{FF2B5EF4-FFF2-40B4-BE49-F238E27FC236}">
                  <a16:creationId xmlns:a16="http://schemas.microsoft.com/office/drawing/2014/main" id="{2A1C8DDC-54CD-BF17-E1FA-78ACE5B1F4DB}"/>
                </a:ext>
              </a:extLst>
            </p:cNvPr>
            <p:cNvSpPr/>
            <p:nvPr/>
          </p:nvSpPr>
          <p:spPr>
            <a:xfrm>
              <a:off x="1909901" y="1779691"/>
              <a:ext cx="21548" cy="40788"/>
            </a:xfrm>
            <a:custGeom>
              <a:avLst/>
              <a:gdLst/>
              <a:ahLst/>
              <a:cxnLst/>
              <a:rect l="l" t="t" r="r" b="b"/>
              <a:pathLst>
                <a:path w="1111" h="2103" extrusionOk="0">
                  <a:moveTo>
                    <a:pt x="552" y="1"/>
                  </a:moveTo>
                  <a:cubicBezTo>
                    <a:pt x="318" y="1"/>
                    <a:pt x="113" y="169"/>
                    <a:pt x="72" y="408"/>
                  </a:cubicBezTo>
                  <a:cubicBezTo>
                    <a:pt x="1" y="840"/>
                    <a:pt x="7" y="1281"/>
                    <a:pt x="94" y="1709"/>
                  </a:cubicBezTo>
                  <a:cubicBezTo>
                    <a:pt x="139" y="1936"/>
                    <a:pt x="338" y="2101"/>
                    <a:pt x="572" y="2101"/>
                  </a:cubicBezTo>
                  <a:lnTo>
                    <a:pt x="572" y="2103"/>
                  </a:lnTo>
                  <a:cubicBezTo>
                    <a:pt x="879" y="2103"/>
                    <a:pt x="1110" y="1822"/>
                    <a:pt x="1050" y="1519"/>
                  </a:cubicBezTo>
                  <a:cubicBezTo>
                    <a:pt x="987" y="1206"/>
                    <a:pt x="983" y="883"/>
                    <a:pt x="1035" y="570"/>
                  </a:cubicBezTo>
                  <a:cubicBezTo>
                    <a:pt x="1080" y="304"/>
                    <a:pt x="900" y="53"/>
                    <a:pt x="634" y="8"/>
                  </a:cubicBezTo>
                  <a:cubicBezTo>
                    <a:pt x="607" y="3"/>
                    <a:pt x="579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6;p68">
              <a:extLst>
                <a:ext uri="{FF2B5EF4-FFF2-40B4-BE49-F238E27FC236}">
                  <a16:creationId xmlns:a16="http://schemas.microsoft.com/office/drawing/2014/main" id="{C64B13F1-8BEE-881C-24BD-8DD8AA5A79B4}"/>
                </a:ext>
              </a:extLst>
            </p:cNvPr>
            <p:cNvSpPr/>
            <p:nvPr/>
          </p:nvSpPr>
          <p:spPr>
            <a:xfrm>
              <a:off x="1869269" y="1773039"/>
              <a:ext cx="22537" cy="55334"/>
            </a:xfrm>
            <a:custGeom>
              <a:avLst/>
              <a:gdLst/>
              <a:ahLst/>
              <a:cxnLst/>
              <a:rect l="l" t="t" r="r" b="b"/>
              <a:pathLst>
                <a:path w="1162" h="2853" extrusionOk="0">
                  <a:moveTo>
                    <a:pt x="594" y="0"/>
                  </a:moveTo>
                  <a:cubicBezTo>
                    <a:pt x="359" y="0"/>
                    <a:pt x="152" y="170"/>
                    <a:pt x="113" y="409"/>
                  </a:cubicBezTo>
                  <a:cubicBezTo>
                    <a:pt x="0" y="1090"/>
                    <a:pt x="11" y="1784"/>
                    <a:pt x="145" y="2461"/>
                  </a:cubicBezTo>
                  <a:cubicBezTo>
                    <a:pt x="191" y="2688"/>
                    <a:pt x="390" y="2852"/>
                    <a:pt x="623" y="2852"/>
                  </a:cubicBezTo>
                  <a:cubicBezTo>
                    <a:pt x="624" y="2852"/>
                    <a:pt x="626" y="2852"/>
                    <a:pt x="627" y="2852"/>
                  </a:cubicBezTo>
                  <a:cubicBezTo>
                    <a:pt x="932" y="2852"/>
                    <a:pt x="1161" y="2572"/>
                    <a:pt x="1101" y="2271"/>
                  </a:cubicBezTo>
                  <a:cubicBezTo>
                    <a:pt x="991" y="1709"/>
                    <a:pt x="982" y="1133"/>
                    <a:pt x="1075" y="567"/>
                  </a:cubicBezTo>
                  <a:cubicBezTo>
                    <a:pt x="1118" y="301"/>
                    <a:pt x="939" y="50"/>
                    <a:pt x="673" y="7"/>
                  </a:cubicBezTo>
                  <a:cubicBezTo>
                    <a:pt x="646" y="2"/>
                    <a:pt x="620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 txBox="1">
            <a:spLocks noGrp="1"/>
          </p:cNvSpPr>
          <p:nvPr>
            <p:ph type="title"/>
          </p:nvPr>
        </p:nvSpPr>
        <p:spPr>
          <a:xfrm>
            <a:off x="1782150" y="573027"/>
            <a:ext cx="5579700" cy="13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Koua!</a:t>
            </a:r>
            <a:endParaRPr dirty="0"/>
          </a:p>
        </p:txBody>
      </p:sp>
      <p:sp>
        <p:nvSpPr>
          <p:cNvPr id="1022" name="Google Shape;1022;p36"/>
          <p:cNvSpPr txBox="1">
            <a:spLocks noGrp="1"/>
          </p:cNvSpPr>
          <p:nvPr>
            <p:ph type="subTitle" idx="1"/>
          </p:nvPr>
        </p:nvSpPr>
        <p:spPr>
          <a:xfrm>
            <a:off x="1782150" y="1937732"/>
            <a:ext cx="557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Personnages du jeu </a:t>
            </a:r>
            <a:r>
              <a:rPr lang="fr-FR" dirty="0" err="1"/>
              <a:t>FEURnite</a:t>
            </a:r>
            <a:endParaRPr dirty="0"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4844862" y="3335070"/>
            <a:ext cx="1051070" cy="1010752"/>
            <a:chOff x="4844843" y="3335070"/>
            <a:chExt cx="1051070" cy="1010752"/>
          </a:xfrm>
        </p:grpSpPr>
        <p:sp>
          <p:nvSpPr>
            <p:cNvPr id="1024" name="Google Shape;1024;p36"/>
            <p:cNvSpPr/>
            <p:nvPr/>
          </p:nvSpPr>
          <p:spPr>
            <a:xfrm>
              <a:off x="4844843" y="3335154"/>
              <a:ext cx="1051070" cy="1010668"/>
            </a:xfrm>
            <a:custGeom>
              <a:avLst/>
              <a:gdLst/>
              <a:ahLst/>
              <a:cxnLst/>
              <a:rect l="l" t="t" r="r" b="b"/>
              <a:pathLst>
                <a:path w="25131" h="24165" extrusionOk="0">
                  <a:moveTo>
                    <a:pt x="13832" y="0"/>
                  </a:moveTo>
                  <a:cubicBezTo>
                    <a:pt x="11947" y="0"/>
                    <a:pt x="10082" y="555"/>
                    <a:pt x="9083" y="2704"/>
                  </a:cubicBezTo>
                  <a:cubicBezTo>
                    <a:pt x="7569" y="5981"/>
                    <a:pt x="9444" y="8484"/>
                    <a:pt x="9738" y="8844"/>
                  </a:cubicBezTo>
                  <a:cubicBezTo>
                    <a:pt x="10571" y="9919"/>
                    <a:pt x="10748" y="10797"/>
                    <a:pt x="10145" y="11557"/>
                  </a:cubicBezTo>
                  <a:cubicBezTo>
                    <a:pt x="9564" y="12293"/>
                    <a:pt x="8608" y="12604"/>
                    <a:pt x="7476" y="12604"/>
                  </a:cubicBezTo>
                  <a:cubicBezTo>
                    <a:pt x="6744" y="12604"/>
                    <a:pt x="5938" y="12474"/>
                    <a:pt x="5112" y="12245"/>
                  </a:cubicBezTo>
                  <a:cubicBezTo>
                    <a:pt x="3002" y="11668"/>
                    <a:pt x="2661" y="11216"/>
                    <a:pt x="2183" y="10758"/>
                  </a:cubicBezTo>
                  <a:cubicBezTo>
                    <a:pt x="1947" y="10534"/>
                    <a:pt x="1729" y="10416"/>
                    <a:pt x="1531" y="10416"/>
                  </a:cubicBezTo>
                  <a:cubicBezTo>
                    <a:pt x="858" y="10416"/>
                    <a:pt x="407" y="11768"/>
                    <a:pt x="230" y="14925"/>
                  </a:cubicBezTo>
                  <a:cubicBezTo>
                    <a:pt x="1" y="18955"/>
                    <a:pt x="1056" y="21452"/>
                    <a:pt x="4385" y="22992"/>
                  </a:cubicBezTo>
                  <a:cubicBezTo>
                    <a:pt x="6246" y="23858"/>
                    <a:pt x="9287" y="24165"/>
                    <a:pt x="12385" y="24165"/>
                  </a:cubicBezTo>
                  <a:cubicBezTo>
                    <a:pt x="14818" y="24165"/>
                    <a:pt x="17287" y="23976"/>
                    <a:pt x="19247" y="23719"/>
                  </a:cubicBezTo>
                  <a:cubicBezTo>
                    <a:pt x="24056" y="23083"/>
                    <a:pt x="25131" y="20089"/>
                    <a:pt x="24679" y="17369"/>
                  </a:cubicBezTo>
                  <a:cubicBezTo>
                    <a:pt x="24613" y="16976"/>
                    <a:pt x="24489" y="16596"/>
                    <a:pt x="24305" y="16242"/>
                  </a:cubicBezTo>
                  <a:cubicBezTo>
                    <a:pt x="24305" y="16236"/>
                    <a:pt x="24305" y="16236"/>
                    <a:pt x="24305" y="16229"/>
                  </a:cubicBezTo>
                  <a:cubicBezTo>
                    <a:pt x="24299" y="16209"/>
                    <a:pt x="24292" y="16196"/>
                    <a:pt x="24279" y="16190"/>
                  </a:cubicBezTo>
                  <a:cubicBezTo>
                    <a:pt x="23467" y="14617"/>
                    <a:pt x="21678" y="13300"/>
                    <a:pt x="20053" y="12553"/>
                  </a:cubicBezTo>
                  <a:cubicBezTo>
                    <a:pt x="18834" y="11996"/>
                    <a:pt x="18342" y="11393"/>
                    <a:pt x="18237" y="10771"/>
                  </a:cubicBezTo>
                  <a:cubicBezTo>
                    <a:pt x="18165" y="10286"/>
                    <a:pt x="18388" y="9840"/>
                    <a:pt x="18532" y="9624"/>
                  </a:cubicBezTo>
                  <a:cubicBezTo>
                    <a:pt x="18827" y="9263"/>
                    <a:pt x="19083" y="8883"/>
                    <a:pt x="19292" y="8471"/>
                  </a:cubicBezTo>
                  <a:cubicBezTo>
                    <a:pt x="19310" y="8472"/>
                    <a:pt x="19326" y="8472"/>
                    <a:pt x="19342" y="8472"/>
                  </a:cubicBezTo>
                  <a:cubicBezTo>
                    <a:pt x="19700" y="8472"/>
                    <a:pt x="19850" y="8188"/>
                    <a:pt x="20512" y="8188"/>
                  </a:cubicBezTo>
                  <a:cubicBezTo>
                    <a:pt x="20625" y="8188"/>
                    <a:pt x="20752" y="8196"/>
                    <a:pt x="20898" y="8215"/>
                  </a:cubicBezTo>
                  <a:cubicBezTo>
                    <a:pt x="21833" y="8335"/>
                    <a:pt x="22531" y="8643"/>
                    <a:pt x="22849" y="8643"/>
                  </a:cubicBezTo>
                  <a:cubicBezTo>
                    <a:pt x="22929" y="8643"/>
                    <a:pt x="22985" y="8623"/>
                    <a:pt x="23014" y="8575"/>
                  </a:cubicBezTo>
                  <a:cubicBezTo>
                    <a:pt x="23152" y="8340"/>
                    <a:pt x="22700" y="7520"/>
                    <a:pt x="22005" y="7160"/>
                  </a:cubicBezTo>
                  <a:cubicBezTo>
                    <a:pt x="22005" y="7160"/>
                    <a:pt x="22038" y="7147"/>
                    <a:pt x="22097" y="7108"/>
                  </a:cubicBezTo>
                  <a:lnTo>
                    <a:pt x="22149" y="7081"/>
                  </a:lnTo>
                  <a:lnTo>
                    <a:pt x="22208" y="7042"/>
                  </a:lnTo>
                  <a:lnTo>
                    <a:pt x="22222" y="7036"/>
                  </a:lnTo>
                  <a:lnTo>
                    <a:pt x="22281" y="6996"/>
                  </a:lnTo>
                  <a:lnTo>
                    <a:pt x="22294" y="6983"/>
                  </a:lnTo>
                  <a:lnTo>
                    <a:pt x="22366" y="6931"/>
                  </a:lnTo>
                  <a:lnTo>
                    <a:pt x="22372" y="6924"/>
                  </a:lnTo>
                  <a:lnTo>
                    <a:pt x="22444" y="6872"/>
                  </a:lnTo>
                  <a:lnTo>
                    <a:pt x="22464" y="6859"/>
                  </a:lnTo>
                  <a:cubicBezTo>
                    <a:pt x="22490" y="6839"/>
                    <a:pt x="22516" y="6813"/>
                    <a:pt x="22543" y="6793"/>
                  </a:cubicBezTo>
                  <a:lnTo>
                    <a:pt x="22562" y="6773"/>
                  </a:lnTo>
                  <a:cubicBezTo>
                    <a:pt x="22589" y="6754"/>
                    <a:pt x="22615" y="6728"/>
                    <a:pt x="22641" y="6701"/>
                  </a:cubicBezTo>
                  <a:lnTo>
                    <a:pt x="22661" y="6688"/>
                  </a:lnTo>
                  <a:lnTo>
                    <a:pt x="22739" y="6603"/>
                  </a:lnTo>
                  <a:lnTo>
                    <a:pt x="22752" y="6590"/>
                  </a:lnTo>
                  <a:lnTo>
                    <a:pt x="22844" y="6498"/>
                  </a:lnTo>
                  <a:lnTo>
                    <a:pt x="22864" y="6479"/>
                  </a:lnTo>
                  <a:cubicBezTo>
                    <a:pt x="22890" y="6446"/>
                    <a:pt x="22916" y="6413"/>
                    <a:pt x="22949" y="6380"/>
                  </a:cubicBezTo>
                  <a:lnTo>
                    <a:pt x="22969" y="6354"/>
                  </a:lnTo>
                  <a:cubicBezTo>
                    <a:pt x="22995" y="6321"/>
                    <a:pt x="23028" y="6282"/>
                    <a:pt x="23054" y="6243"/>
                  </a:cubicBezTo>
                  <a:lnTo>
                    <a:pt x="23067" y="6230"/>
                  </a:lnTo>
                  <a:cubicBezTo>
                    <a:pt x="23093" y="6197"/>
                    <a:pt x="23126" y="6157"/>
                    <a:pt x="23146" y="6112"/>
                  </a:cubicBezTo>
                  <a:cubicBezTo>
                    <a:pt x="23152" y="6105"/>
                    <a:pt x="23159" y="6098"/>
                    <a:pt x="23159" y="6098"/>
                  </a:cubicBezTo>
                  <a:cubicBezTo>
                    <a:pt x="23191" y="6053"/>
                    <a:pt x="23218" y="6013"/>
                    <a:pt x="23244" y="5967"/>
                  </a:cubicBezTo>
                  <a:lnTo>
                    <a:pt x="23257" y="5935"/>
                  </a:lnTo>
                  <a:cubicBezTo>
                    <a:pt x="23290" y="5889"/>
                    <a:pt x="23316" y="5843"/>
                    <a:pt x="23342" y="5797"/>
                  </a:cubicBezTo>
                  <a:cubicBezTo>
                    <a:pt x="23342" y="5790"/>
                    <a:pt x="23349" y="5777"/>
                    <a:pt x="23355" y="5771"/>
                  </a:cubicBezTo>
                  <a:cubicBezTo>
                    <a:pt x="23381" y="5725"/>
                    <a:pt x="23408" y="5666"/>
                    <a:pt x="23434" y="5614"/>
                  </a:cubicBezTo>
                  <a:cubicBezTo>
                    <a:pt x="23852" y="4741"/>
                    <a:pt x="23851" y="3999"/>
                    <a:pt x="23399" y="3999"/>
                  </a:cubicBezTo>
                  <a:cubicBezTo>
                    <a:pt x="23278" y="3999"/>
                    <a:pt x="23123" y="4052"/>
                    <a:pt x="22936" y="4172"/>
                  </a:cubicBezTo>
                  <a:cubicBezTo>
                    <a:pt x="22452" y="4478"/>
                    <a:pt x="21865" y="4732"/>
                    <a:pt x="21235" y="4732"/>
                  </a:cubicBezTo>
                  <a:cubicBezTo>
                    <a:pt x="20705" y="4732"/>
                    <a:pt x="20144" y="4553"/>
                    <a:pt x="19587" y="4074"/>
                  </a:cubicBezTo>
                  <a:cubicBezTo>
                    <a:pt x="19358" y="3006"/>
                    <a:pt x="18781" y="2049"/>
                    <a:pt x="17949" y="1341"/>
                  </a:cubicBezTo>
                  <a:cubicBezTo>
                    <a:pt x="17897" y="1302"/>
                    <a:pt x="17851" y="1262"/>
                    <a:pt x="17798" y="1210"/>
                  </a:cubicBezTo>
                  <a:cubicBezTo>
                    <a:pt x="17536" y="974"/>
                    <a:pt x="16455" y="116"/>
                    <a:pt x="14299" y="11"/>
                  </a:cubicBezTo>
                  <a:cubicBezTo>
                    <a:pt x="14144" y="4"/>
                    <a:pt x="13988" y="0"/>
                    <a:pt x="13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4844971" y="3335070"/>
              <a:ext cx="1050819" cy="1010668"/>
            </a:xfrm>
            <a:custGeom>
              <a:avLst/>
              <a:gdLst/>
              <a:ahLst/>
              <a:cxnLst/>
              <a:rect l="l" t="t" r="r" b="b"/>
              <a:pathLst>
                <a:path w="25125" h="24165" extrusionOk="0">
                  <a:moveTo>
                    <a:pt x="13799" y="1"/>
                  </a:moveTo>
                  <a:cubicBezTo>
                    <a:pt x="11924" y="1"/>
                    <a:pt x="10077" y="561"/>
                    <a:pt x="9083" y="2706"/>
                  </a:cubicBezTo>
                  <a:cubicBezTo>
                    <a:pt x="7569" y="5983"/>
                    <a:pt x="9443" y="8486"/>
                    <a:pt x="9738" y="8840"/>
                  </a:cubicBezTo>
                  <a:cubicBezTo>
                    <a:pt x="10570" y="9914"/>
                    <a:pt x="10747" y="10792"/>
                    <a:pt x="10138" y="11559"/>
                  </a:cubicBezTo>
                  <a:cubicBezTo>
                    <a:pt x="9561" y="12295"/>
                    <a:pt x="8608" y="12603"/>
                    <a:pt x="7478" y="12603"/>
                  </a:cubicBezTo>
                  <a:cubicBezTo>
                    <a:pt x="6745" y="12603"/>
                    <a:pt x="5939" y="12474"/>
                    <a:pt x="5112" y="12247"/>
                  </a:cubicBezTo>
                  <a:cubicBezTo>
                    <a:pt x="3002" y="11670"/>
                    <a:pt x="2661" y="11212"/>
                    <a:pt x="2183" y="10760"/>
                  </a:cubicBezTo>
                  <a:cubicBezTo>
                    <a:pt x="1946" y="10535"/>
                    <a:pt x="1728" y="10417"/>
                    <a:pt x="1529" y="10417"/>
                  </a:cubicBezTo>
                  <a:cubicBezTo>
                    <a:pt x="857" y="10417"/>
                    <a:pt x="407" y="11767"/>
                    <a:pt x="230" y="14927"/>
                  </a:cubicBezTo>
                  <a:cubicBezTo>
                    <a:pt x="0" y="18951"/>
                    <a:pt x="1055" y="21447"/>
                    <a:pt x="4378" y="22994"/>
                  </a:cubicBezTo>
                  <a:cubicBezTo>
                    <a:pt x="6246" y="23858"/>
                    <a:pt x="9296" y="24165"/>
                    <a:pt x="12399" y="24165"/>
                  </a:cubicBezTo>
                  <a:cubicBezTo>
                    <a:pt x="14827" y="24165"/>
                    <a:pt x="17287" y="23977"/>
                    <a:pt x="19240" y="23721"/>
                  </a:cubicBezTo>
                  <a:cubicBezTo>
                    <a:pt x="24049" y="23085"/>
                    <a:pt x="25124" y="20091"/>
                    <a:pt x="24672" y="17371"/>
                  </a:cubicBezTo>
                  <a:cubicBezTo>
                    <a:pt x="24331" y="15281"/>
                    <a:pt x="22064" y="13479"/>
                    <a:pt x="20046" y="12555"/>
                  </a:cubicBezTo>
                  <a:cubicBezTo>
                    <a:pt x="18827" y="11998"/>
                    <a:pt x="18335" y="11395"/>
                    <a:pt x="18230" y="10773"/>
                  </a:cubicBezTo>
                  <a:cubicBezTo>
                    <a:pt x="18158" y="10288"/>
                    <a:pt x="18381" y="9842"/>
                    <a:pt x="18525" y="9626"/>
                  </a:cubicBezTo>
                  <a:cubicBezTo>
                    <a:pt x="20144" y="7647"/>
                    <a:pt x="19934" y="5910"/>
                    <a:pt x="19600" y="4154"/>
                  </a:cubicBezTo>
                  <a:cubicBezTo>
                    <a:pt x="19384" y="3053"/>
                    <a:pt x="18801" y="2064"/>
                    <a:pt x="17949" y="1343"/>
                  </a:cubicBezTo>
                  <a:cubicBezTo>
                    <a:pt x="17896" y="1304"/>
                    <a:pt x="17844" y="1264"/>
                    <a:pt x="17798" y="1212"/>
                  </a:cubicBezTo>
                  <a:cubicBezTo>
                    <a:pt x="17536" y="970"/>
                    <a:pt x="16455" y="111"/>
                    <a:pt x="14292" y="13"/>
                  </a:cubicBezTo>
                  <a:cubicBezTo>
                    <a:pt x="14128" y="5"/>
                    <a:pt x="13963" y="1"/>
                    <a:pt x="13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546849" y="3354225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17280" y="3502196"/>
              <a:ext cx="225304" cy="194187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543002" y="3448453"/>
              <a:ext cx="69929" cy="94480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29" y="0"/>
                  </a:moveTo>
                  <a:cubicBezTo>
                    <a:pt x="592" y="0"/>
                    <a:pt x="555" y="5"/>
                    <a:pt x="518" y="15"/>
                  </a:cubicBezTo>
                  <a:cubicBezTo>
                    <a:pt x="158" y="120"/>
                    <a:pt x="1" y="703"/>
                    <a:pt x="171" y="1319"/>
                  </a:cubicBezTo>
                  <a:cubicBezTo>
                    <a:pt x="329" y="1870"/>
                    <a:pt x="698" y="2259"/>
                    <a:pt x="1032" y="2259"/>
                  </a:cubicBezTo>
                  <a:cubicBezTo>
                    <a:pt x="1071" y="2259"/>
                    <a:pt x="1110" y="2254"/>
                    <a:pt x="1147" y="2243"/>
                  </a:cubicBezTo>
                  <a:cubicBezTo>
                    <a:pt x="1514" y="2138"/>
                    <a:pt x="1672" y="1555"/>
                    <a:pt x="1501" y="945"/>
                  </a:cubicBezTo>
                  <a:cubicBezTo>
                    <a:pt x="1342" y="390"/>
                    <a:pt x="970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555883" y="3460415"/>
              <a:ext cx="47721" cy="68884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3"/>
                    <a:pt x="341" y="11"/>
                  </a:cubicBezTo>
                  <a:cubicBezTo>
                    <a:pt x="99" y="76"/>
                    <a:pt x="1" y="502"/>
                    <a:pt x="132" y="948"/>
                  </a:cubicBezTo>
                  <a:cubicBezTo>
                    <a:pt x="244" y="1356"/>
                    <a:pt x="500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9" y="1570"/>
                    <a:pt x="1141" y="1151"/>
                    <a:pt x="1016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562742" y="3470160"/>
              <a:ext cx="14220" cy="12171"/>
            </a:xfrm>
            <a:custGeom>
              <a:avLst/>
              <a:gdLst/>
              <a:ahLst/>
              <a:cxnLst/>
              <a:rect l="l" t="t" r="r" b="b"/>
              <a:pathLst>
                <a:path w="340" h="291" extrusionOk="0">
                  <a:moveTo>
                    <a:pt x="190" y="0"/>
                  </a:moveTo>
                  <a:cubicBezTo>
                    <a:pt x="59" y="7"/>
                    <a:pt x="0" y="164"/>
                    <a:pt x="92" y="249"/>
                  </a:cubicBezTo>
                  <a:cubicBezTo>
                    <a:pt x="121" y="278"/>
                    <a:pt x="156" y="291"/>
                    <a:pt x="191" y="291"/>
                  </a:cubicBezTo>
                  <a:cubicBezTo>
                    <a:pt x="266" y="291"/>
                    <a:pt x="339" y="230"/>
                    <a:pt x="335" y="145"/>
                  </a:cubicBezTo>
                  <a:cubicBezTo>
                    <a:pt x="335" y="66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043754" y="39472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044217" y="38710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5617280" y="3502196"/>
              <a:ext cx="225298" cy="194182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5622215" y="3502113"/>
              <a:ext cx="220369" cy="149938"/>
            </a:xfrm>
            <a:custGeom>
              <a:avLst/>
              <a:gdLst/>
              <a:ahLst/>
              <a:cxnLst/>
              <a:rect l="l" t="t" r="r" b="b"/>
              <a:pathLst>
                <a:path w="5269" h="3585" extrusionOk="0">
                  <a:moveTo>
                    <a:pt x="4815" y="0"/>
                  </a:moveTo>
                  <a:cubicBezTo>
                    <a:pt x="4693" y="0"/>
                    <a:pt x="4539" y="54"/>
                    <a:pt x="4351" y="173"/>
                  </a:cubicBezTo>
                  <a:cubicBezTo>
                    <a:pt x="3871" y="480"/>
                    <a:pt x="3284" y="733"/>
                    <a:pt x="2653" y="733"/>
                  </a:cubicBezTo>
                  <a:cubicBezTo>
                    <a:pt x="2122" y="733"/>
                    <a:pt x="1560" y="554"/>
                    <a:pt x="1003" y="75"/>
                  </a:cubicBezTo>
                  <a:cubicBezTo>
                    <a:pt x="1003" y="75"/>
                    <a:pt x="997" y="75"/>
                    <a:pt x="985" y="75"/>
                  </a:cubicBezTo>
                  <a:cubicBezTo>
                    <a:pt x="878" y="75"/>
                    <a:pt x="318" y="107"/>
                    <a:pt x="289" y="776"/>
                  </a:cubicBezTo>
                  <a:cubicBezTo>
                    <a:pt x="249" y="1517"/>
                    <a:pt x="505" y="1759"/>
                    <a:pt x="256" y="2395"/>
                  </a:cubicBezTo>
                  <a:cubicBezTo>
                    <a:pt x="0" y="3030"/>
                    <a:pt x="20" y="3286"/>
                    <a:pt x="295" y="3456"/>
                  </a:cubicBezTo>
                  <a:cubicBezTo>
                    <a:pt x="295" y="3456"/>
                    <a:pt x="295" y="3463"/>
                    <a:pt x="295" y="3463"/>
                  </a:cubicBezTo>
                  <a:cubicBezTo>
                    <a:pt x="451" y="3527"/>
                    <a:pt x="712" y="3585"/>
                    <a:pt x="1138" y="3585"/>
                  </a:cubicBezTo>
                  <a:cubicBezTo>
                    <a:pt x="1323" y="3585"/>
                    <a:pt x="1538" y="3574"/>
                    <a:pt x="1789" y="3548"/>
                  </a:cubicBezTo>
                  <a:cubicBezTo>
                    <a:pt x="2628" y="3456"/>
                    <a:pt x="3159" y="3286"/>
                    <a:pt x="3467" y="3135"/>
                  </a:cubicBezTo>
                  <a:cubicBezTo>
                    <a:pt x="4070" y="2781"/>
                    <a:pt x="4555" y="2251"/>
                    <a:pt x="4856" y="1615"/>
                  </a:cubicBezTo>
                  <a:cubicBezTo>
                    <a:pt x="5269" y="742"/>
                    <a:pt x="5267" y="0"/>
                    <a:pt x="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6"/>
          <p:cNvGrpSpPr/>
          <p:nvPr/>
        </p:nvGrpSpPr>
        <p:grpSpPr>
          <a:xfrm>
            <a:off x="6441715" y="3013595"/>
            <a:ext cx="1051105" cy="1332163"/>
            <a:chOff x="6441708" y="3013595"/>
            <a:chExt cx="1051105" cy="1332163"/>
          </a:xfrm>
        </p:grpSpPr>
        <p:sp>
          <p:nvSpPr>
            <p:cNvPr id="1036" name="Google Shape;1036;p36"/>
            <p:cNvSpPr/>
            <p:nvPr/>
          </p:nvSpPr>
          <p:spPr>
            <a:xfrm flipH="1">
              <a:off x="6441708" y="3013845"/>
              <a:ext cx="1047427" cy="1331707"/>
            </a:xfrm>
            <a:custGeom>
              <a:avLst/>
              <a:gdLst/>
              <a:ahLst/>
              <a:cxnLst/>
              <a:rect l="l" t="t" r="r" b="b"/>
              <a:pathLst>
                <a:path w="25125" h="31946" extrusionOk="0">
                  <a:moveTo>
                    <a:pt x="11432" y="3047"/>
                  </a:moveTo>
                  <a:cubicBezTo>
                    <a:pt x="11651" y="3047"/>
                    <a:pt x="11873" y="3087"/>
                    <a:pt x="12091" y="3126"/>
                  </a:cubicBezTo>
                  <a:cubicBezTo>
                    <a:pt x="12303" y="3161"/>
                    <a:pt x="12523" y="3199"/>
                    <a:pt x="12741" y="3199"/>
                  </a:cubicBezTo>
                  <a:cubicBezTo>
                    <a:pt x="12813" y="3199"/>
                    <a:pt x="12885" y="3195"/>
                    <a:pt x="12956" y="3185"/>
                  </a:cubicBezTo>
                  <a:lnTo>
                    <a:pt x="12936" y="3166"/>
                  </a:lnTo>
                  <a:lnTo>
                    <a:pt x="12936" y="3166"/>
                  </a:lnTo>
                  <a:cubicBezTo>
                    <a:pt x="13087" y="3198"/>
                    <a:pt x="13244" y="3225"/>
                    <a:pt x="13402" y="3244"/>
                  </a:cubicBezTo>
                  <a:cubicBezTo>
                    <a:pt x="12484" y="3244"/>
                    <a:pt x="11573" y="3290"/>
                    <a:pt x="10662" y="3388"/>
                  </a:cubicBezTo>
                  <a:lnTo>
                    <a:pt x="10571" y="3395"/>
                  </a:lnTo>
                  <a:cubicBezTo>
                    <a:pt x="10735" y="3211"/>
                    <a:pt x="10964" y="3094"/>
                    <a:pt x="11213" y="3061"/>
                  </a:cubicBezTo>
                  <a:lnTo>
                    <a:pt x="11219" y="3061"/>
                  </a:lnTo>
                  <a:cubicBezTo>
                    <a:pt x="11290" y="3051"/>
                    <a:pt x="11361" y="3047"/>
                    <a:pt x="11432" y="3047"/>
                  </a:cubicBezTo>
                  <a:close/>
                  <a:moveTo>
                    <a:pt x="16839" y="3047"/>
                  </a:moveTo>
                  <a:cubicBezTo>
                    <a:pt x="16910" y="3047"/>
                    <a:pt x="16981" y="3051"/>
                    <a:pt x="17052" y="3061"/>
                  </a:cubicBezTo>
                  <a:cubicBezTo>
                    <a:pt x="17320" y="3087"/>
                    <a:pt x="17563" y="3225"/>
                    <a:pt x="17726" y="3434"/>
                  </a:cubicBezTo>
                  <a:cubicBezTo>
                    <a:pt x="17497" y="3402"/>
                    <a:pt x="17268" y="3375"/>
                    <a:pt x="17038" y="3369"/>
                  </a:cubicBezTo>
                  <a:cubicBezTo>
                    <a:pt x="16304" y="3329"/>
                    <a:pt x="15577" y="3297"/>
                    <a:pt x="14850" y="3270"/>
                  </a:cubicBezTo>
                  <a:cubicBezTo>
                    <a:pt x="15033" y="3251"/>
                    <a:pt x="15217" y="3225"/>
                    <a:pt x="15394" y="3192"/>
                  </a:cubicBezTo>
                  <a:cubicBezTo>
                    <a:pt x="15440" y="3194"/>
                    <a:pt x="15486" y="3195"/>
                    <a:pt x="15531" y="3195"/>
                  </a:cubicBezTo>
                  <a:cubicBezTo>
                    <a:pt x="15752" y="3195"/>
                    <a:pt x="15968" y="3170"/>
                    <a:pt x="16180" y="3126"/>
                  </a:cubicBezTo>
                  <a:cubicBezTo>
                    <a:pt x="16398" y="3087"/>
                    <a:pt x="16620" y="3047"/>
                    <a:pt x="16839" y="3047"/>
                  </a:cubicBezTo>
                  <a:close/>
                  <a:moveTo>
                    <a:pt x="9798" y="3041"/>
                  </a:moveTo>
                  <a:lnTo>
                    <a:pt x="9798" y="3041"/>
                  </a:lnTo>
                  <a:cubicBezTo>
                    <a:pt x="9673" y="3257"/>
                    <a:pt x="9594" y="3493"/>
                    <a:pt x="9575" y="3742"/>
                  </a:cubicBezTo>
                  <a:cubicBezTo>
                    <a:pt x="9509" y="3801"/>
                    <a:pt x="9450" y="3867"/>
                    <a:pt x="9398" y="3945"/>
                  </a:cubicBezTo>
                  <a:cubicBezTo>
                    <a:pt x="9129" y="4365"/>
                    <a:pt x="9286" y="4922"/>
                    <a:pt x="9457" y="5394"/>
                  </a:cubicBezTo>
                  <a:cubicBezTo>
                    <a:pt x="9673" y="6016"/>
                    <a:pt x="9935" y="6639"/>
                    <a:pt x="10119" y="7274"/>
                  </a:cubicBezTo>
                  <a:cubicBezTo>
                    <a:pt x="10138" y="7340"/>
                    <a:pt x="10151" y="7399"/>
                    <a:pt x="10164" y="7451"/>
                  </a:cubicBezTo>
                  <a:cubicBezTo>
                    <a:pt x="10099" y="7412"/>
                    <a:pt x="10040" y="7353"/>
                    <a:pt x="10001" y="7287"/>
                  </a:cubicBezTo>
                  <a:cubicBezTo>
                    <a:pt x="9990" y="7262"/>
                    <a:pt x="9964" y="7248"/>
                    <a:pt x="9939" y="7248"/>
                  </a:cubicBezTo>
                  <a:cubicBezTo>
                    <a:pt x="9918" y="7248"/>
                    <a:pt x="9897" y="7257"/>
                    <a:pt x="9883" y="7274"/>
                  </a:cubicBezTo>
                  <a:cubicBezTo>
                    <a:pt x="9666" y="6848"/>
                    <a:pt x="9450" y="6422"/>
                    <a:pt x="9227" y="6003"/>
                  </a:cubicBezTo>
                  <a:lnTo>
                    <a:pt x="9234" y="6003"/>
                  </a:lnTo>
                  <a:cubicBezTo>
                    <a:pt x="8992" y="5531"/>
                    <a:pt x="8775" y="5079"/>
                    <a:pt x="8729" y="4542"/>
                  </a:cubicBezTo>
                  <a:cubicBezTo>
                    <a:pt x="8703" y="4142"/>
                    <a:pt x="8788" y="3716"/>
                    <a:pt x="9057" y="3421"/>
                  </a:cubicBezTo>
                  <a:cubicBezTo>
                    <a:pt x="9280" y="3185"/>
                    <a:pt x="9535" y="3107"/>
                    <a:pt x="9798" y="3041"/>
                  </a:cubicBezTo>
                  <a:close/>
                  <a:moveTo>
                    <a:pt x="18467" y="3041"/>
                  </a:moveTo>
                  <a:lnTo>
                    <a:pt x="18467" y="3041"/>
                  </a:lnTo>
                  <a:cubicBezTo>
                    <a:pt x="18736" y="3107"/>
                    <a:pt x="18985" y="3185"/>
                    <a:pt x="19207" y="3421"/>
                  </a:cubicBezTo>
                  <a:cubicBezTo>
                    <a:pt x="19483" y="3716"/>
                    <a:pt x="19568" y="4142"/>
                    <a:pt x="19535" y="4542"/>
                  </a:cubicBezTo>
                  <a:cubicBezTo>
                    <a:pt x="19496" y="5079"/>
                    <a:pt x="19279" y="5531"/>
                    <a:pt x="19037" y="6003"/>
                  </a:cubicBezTo>
                  <a:lnTo>
                    <a:pt x="18251" y="7517"/>
                  </a:lnTo>
                  <a:cubicBezTo>
                    <a:pt x="18251" y="7464"/>
                    <a:pt x="18251" y="7405"/>
                    <a:pt x="18264" y="7353"/>
                  </a:cubicBezTo>
                  <a:cubicBezTo>
                    <a:pt x="18276" y="7289"/>
                    <a:pt x="18222" y="7245"/>
                    <a:pt x="18173" y="7245"/>
                  </a:cubicBezTo>
                  <a:cubicBezTo>
                    <a:pt x="18141" y="7245"/>
                    <a:pt x="18110" y="7263"/>
                    <a:pt x="18100" y="7307"/>
                  </a:cubicBezTo>
                  <a:cubicBezTo>
                    <a:pt x="18062" y="7449"/>
                    <a:pt x="17932" y="7541"/>
                    <a:pt x="17795" y="7541"/>
                  </a:cubicBezTo>
                  <a:cubicBezTo>
                    <a:pt x="17768" y="7541"/>
                    <a:pt x="17741" y="7537"/>
                    <a:pt x="17713" y="7530"/>
                  </a:cubicBezTo>
                  <a:cubicBezTo>
                    <a:pt x="17995" y="7025"/>
                    <a:pt x="18401" y="6593"/>
                    <a:pt x="18709" y="6095"/>
                  </a:cubicBezTo>
                  <a:cubicBezTo>
                    <a:pt x="19103" y="5466"/>
                    <a:pt x="19319" y="4601"/>
                    <a:pt x="18867" y="4011"/>
                  </a:cubicBezTo>
                  <a:cubicBezTo>
                    <a:pt x="18814" y="3945"/>
                    <a:pt x="18755" y="3886"/>
                    <a:pt x="18696" y="3827"/>
                  </a:cubicBezTo>
                  <a:cubicBezTo>
                    <a:pt x="18683" y="3552"/>
                    <a:pt x="18605" y="3284"/>
                    <a:pt x="18467" y="3041"/>
                  </a:cubicBezTo>
                  <a:close/>
                  <a:moveTo>
                    <a:pt x="18087" y="7641"/>
                  </a:moveTo>
                  <a:cubicBezTo>
                    <a:pt x="18100" y="7687"/>
                    <a:pt x="18100" y="7739"/>
                    <a:pt x="18093" y="7792"/>
                  </a:cubicBezTo>
                  <a:cubicBezTo>
                    <a:pt x="17923" y="7792"/>
                    <a:pt x="17753" y="7792"/>
                    <a:pt x="17582" y="7785"/>
                  </a:cubicBezTo>
                  <a:cubicBezTo>
                    <a:pt x="17595" y="7746"/>
                    <a:pt x="17615" y="7707"/>
                    <a:pt x="17635" y="7674"/>
                  </a:cubicBezTo>
                  <a:cubicBezTo>
                    <a:pt x="17695" y="7699"/>
                    <a:pt x="17759" y="7711"/>
                    <a:pt x="17824" y="7711"/>
                  </a:cubicBezTo>
                  <a:cubicBezTo>
                    <a:pt x="17915" y="7711"/>
                    <a:pt x="18007" y="7687"/>
                    <a:pt x="18087" y="7641"/>
                  </a:cubicBezTo>
                  <a:close/>
                  <a:moveTo>
                    <a:pt x="10033" y="7543"/>
                  </a:moveTo>
                  <a:cubicBezTo>
                    <a:pt x="10099" y="7595"/>
                    <a:pt x="10164" y="7635"/>
                    <a:pt x="10237" y="7661"/>
                  </a:cubicBezTo>
                  <a:cubicBezTo>
                    <a:pt x="10250" y="7700"/>
                    <a:pt x="10269" y="7739"/>
                    <a:pt x="10282" y="7772"/>
                  </a:cubicBezTo>
                  <a:cubicBezTo>
                    <a:pt x="10138" y="7785"/>
                    <a:pt x="10001" y="7812"/>
                    <a:pt x="9863" y="7857"/>
                  </a:cubicBezTo>
                  <a:cubicBezTo>
                    <a:pt x="9948" y="7772"/>
                    <a:pt x="10001" y="7661"/>
                    <a:pt x="10020" y="7543"/>
                  </a:cubicBezTo>
                  <a:close/>
                  <a:moveTo>
                    <a:pt x="14260" y="1"/>
                  </a:moveTo>
                  <a:cubicBezTo>
                    <a:pt x="14194" y="138"/>
                    <a:pt x="14077" y="243"/>
                    <a:pt x="13972" y="361"/>
                  </a:cubicBezTo>
                  <a:cubicBezTo>
                    <a:pt x="13926" y="413"/>
                    <a:pt x="13880" y="479"/>
                    <a:pt x="13847" y="545"/>
                  </a:cubicBezTo>
                  <a:cubicBezTo>
                    <a:pt x="13764" y="501"/>
                    <a:pt x="13670" y="477"/>
                    <a:pt x="13577" y="477"/>
                  </a:cubicBezTo>
                  <a:cubicBezTo>
                    <a:pt x="13501" y="477"/>
                    <a:pt x="13426" y="493"/>
                    <a:pt x="13356" y="525"/>
                  </a:cubicBezTo>
                  <a:cubicBezTo>
                    <a:pt x="13022" y="669"/>
                    <a:pt x="12910" y="1167"/>
                    <a:pt x="13146" y="1449"/>
                  </a:cubicBezTo>
                  <a:cubicBezTo>
                    <a:pt x="13159" y="1344"/>
                    <a:pt x="13198" y="1246"/>
                    <a:pt x="13251" y="1160"/>
                  </a:cubicBezTo>
                  <a:cubicBezTo>
                    <a:pt x="13296" y="1090"/>
                    <a:pt x="13372" y="1051"/>
                    <a:pt x="13449" y="1051"/>
                  </a:cubicBezTo>
                  <a:cubicBezTo>
                    <a:pt x="13473" y="1051"/>
                    <a:pt x="13496" y="1054"/>
                    <a:pt x="13520" y="1062"/>
                  </a:cubicBezTo>
                  <a:cubicBezTo>
                    <a:pt x="13651" y="1108"/>
                    <a:pt x="13677" y="1278"/>
                    <a:pt x="13677" y="1416"/>
                  </a:cubicBezTo>
                  <a:cubicBezTo>
                    <a:pt x="13677" y="1790"/>
                    <a:pt x="13605" y="2183"/>
                    <a:pt x="13395" y="2491"/>
                  </a:cubicBezTo>
                  <a:cubicBezTo>
                    <a:pt x="13225" y="2746"/>
                    <a:pt x="12949" y="2923"/>
                    <a:pt x="12641" y="2962"/>
                  </a:cubicBezTo>
                  <a:cubicBezTo>
                    <a:pt x="12307" y="2720"/>
                    <a:pt x="11927" y="2543"/>
                    <a:pt x="11527" y="2438"/>
                  </a:cubicBezTo>
                  <a:cubicBezTo>
                    <a:pt x="11382" y="2406"/>
                    <a:pt x="11231" y="2389"/>
                    <a:pt x="11080" y="2389"/>
                  </a:cubicBezTo>
                  <a:cubicBezTo>
                    <a:pt x="10682" y="2389"/>
                    <a:pt x="10288" y="2508"/>
                    <a:pt x="10007" y="2779"/>
                  </a:cubicBezTo>
                  <a:cubicBezTo>
                    <a:pt x="9988" y="2799"/>
                    <a:pt x="9974" y="2812"/>
                    <a:pt x="9955" y="2831"/>
                  </a:cubicBezTo>
                  <a:cubicBezTo>
                    <a:pt x="9850" y="2809"/>
                    <a:pt x="9743" y="2798"/>
                    <a:pt x="9638" y="2798"/>
                  </a:cubicBezTo>
                  <a:cubicBezTo>
                    <a:pt x="9400" y="2798"/>
                    <a:pt x="9163" y="2854"/>
                    <a:pt x="8946" y="2962"/>
                  </a:cubicBezTo>
                  <a:cubicBezTo>
                    <a:pt x="8539" y="3159"/>
                    <a:pt x="8258" y="3533"/>
                    <a:pt x="8166" y="3978"/>
                  </a:cubicBezTo>
                  <a:cubicBezTo>
                    <a:pt x="8107" y="4345"/>
                    <a:pt x="8166" y="4732"/>
                    <a:pt x="8330" y="5066"/>
                  </a:cubicBezTo>
                  <a:cubicBezTo>
                    <a:pt x="8487" y="5407"/>
                    <a:pt x="8684" y="5728"/>
                    <a:pt x="8913" y="6023"/>
                  </a:cubicBezTo>
                  <a:lnTo>
                    <a:pt x="9870" y="7373"/>
                  </a:lnTo>
                  <a:cubicBezTo>
                    <a:pt x="9896" y="7549"/>
                    <a:pt x="9830" y="7726"/>
                    <a:pt x="9693" y="7838"/>
                  </a:cubicBezTo>
                  <a:cubicBezTo>
                    <a:pt x="9680" y="7857"/>
                    <a:pt x="9673" y="7884"/>
                    <a:pt x="9686" y="7903"/>
                  </a:cubicBezTo>
                  <a:lnTo>
                    <a:pt x="9640" y="7916"/>
                  </a:lnTo>
                  <a:cubicBezTo>
                    <a:pt x="9640" y="7956"/>
                    <a:pt x="9634" y="7989"/>
                    <a:pt x="9634" y="8028"/>
                  </a:cubicBezTo>
                  <a:cubicBezTo>
                    <a:pt x="9634" y="8074"/>
                    <a:pt x="9627" y="8120"/>
                    <a:pt x="9627" y="8172"/>
                  </a:cubicBezTo>
                  <a:cubicBezTo>
                    <a:pt x="9621" y="8395"/>
                    <a:pt x="9640" y="8631"/>
                    <a:pt x="9653" y="8853"/>
                  </a:cubicBezTo>
                  <a:cubicBezTo>
                    <a:pt x="9653" y="8906"/>
                    <a:pt x="9653" y="8952"/>
                    <a:pt x="9660" y="8998"/>
                  </a:cubicBezTo>
                  <a:cubicBezTo>
                    <a:pt x="9660" y="9070"/>
                    <a:pt x="9666" y="9135"/>
                    <a:pt x="9666" y="9201"/>
                  </a:cubicBezTo>
                  <a:lnTo>
                    <a:pt x="9935" y="9201"/>
                  </a:lnTo>
                  <a:cubicBezTo>
                    <a:pt x="9581" y="9581"/>
                    <a:pt x="9293" y="10013"/>
                    <a:pt x="9083" y="10485"/>
                  </a:cubicBezTo>
                  <a:cubicBezTo>
                    <a:pt x="7563" y="13762"/>
                    <a:pt x="9437" y="16265"/>
                    <a:pt x="9739" y="16619"/>
                  </a:cubicBezTo>
                  <a:cubicBezTo>
                    <a:pt x="10564" y="17700"/>
                    <a:pt x="10741" y="18571"/>
                    <a:pt x="10138" y="19338"/>
                  </a:cubicBezTo>
                  <a:cubicBezTo>
                    <a:pt x="9557" y="20074"/>
                    <a:pt x="8604" y="20385"/>
                    <a:pt x="7472" y="20385"/>
                  </a:cubicBezTo>
                  <a:cubicBezTo>
                    <a:pt x="6741" y="20385"/>
                    <a:pt x="5934" y="20255"/>
                    <a:pt x="5106" y="20026"/>
                  </a:cubicBezTo>
                  <a:cubicBezTo>
                    <a:pt x="3002" y="19449"/>
                    <a:pt x="2655" y="18991"/>
                    <a:pt x="2183" y="18539"/>
                  </a:cubicBezTo>
                  <a:cubicBezTo>
                    <a:pt x="1947" y="18315"/>
                    <a:pt x="1729" y="18197"/>
                    <a:pt x="1530" y="18197"/>
                  </a:cubicBezTo>
                  <a:cubicBezTo>
                    <a:pt x="855" y="18197"/>
                    <a:pt x="401" y="19549"/>
                    <a:pt x="224" y="22706"/>
                  </a:cubicBezTo>
                  <a:cubicBezTo>
                    <a:pt x="1" y="26736"/>
                    <a:pt x="1049" y="29226"/>
                    <a:pt x="4378" y="30773"/>
                  </a:cubicBezTo>
                  <a:cubicBezTo>
                    <a:pt x="6239" y="31639"/>
                    <a:pt x="9282" y="31946"/>
                    <a:pt x="12381" y="31946"/>
                  </a:cubicBezTo>
                  <a:cubicBezTo>
                    <a:pt x="14815" y="31946"/>
                    <a:pt x="17283" y="31757"/>
                    <a:pt x="19240" y="31500"/>
                  </a:cubicBezTo>
                  <a:cubicBezTo>
                    <a:pt x="24043" y="30871"/>
                    <a:pt x="25125" y="27876"/>
                    <a:pt x="24672" y="25157"/>
                  </a:cubicBezTo>
                  <a:cubicBezTo>
                    <a:pt x="24325" y="23073"/>
                    <a:pt x="22064" y="21265"/>
                    <a:pt x="20046" y="20341"/>
                  </a:cubicBezTo>
                  <a:cubicBezTo>
                    <a:pt x="18827" y="19784"/>
                    <a:pt x="18329" y="19181"/>
                    <a:pt x="18231" y="18558"/>
                  </a:cubicBezTo>
                  <a:cubicBezTo>
                    <a:pt x="18152" y="18073"/>
                    <a:pt x="18382" y="17628"/>
                    <a:pt x="18519" y="17411"/>
                  </a:cubicBezTo>
                  <a:cubicBezTo>
                    <a:pt x="18814" y="17051"/>
                    <a:pt x="19070" y="16664"/>
                    <a:pt x="19286" y="16258"/>
                  </a:cubicBezTo>
                  <a:cubicBezTo>
                    <a:pt x="19303" y="16259"/>
                    <a:pt x="19320" y="16260"/>
                    <a:pt x="19336" y="16260"/>
                  </a:cubicBezTo>
                  <a:cubicBezTo>
                    <a:pt x="19695" y="16260"/>
                    <a:pt x="19841" y="15971"/>
                    <a:pt x="20518" y="15971"/>
                  </a:cubicBezTo>
                  <a:cubicBezTo>
                    <a:pt x="20628" y="15971"/>
                    <a:pt x="20751" y="15978"/>
                    <a:pt x="20891" y="15996"/>
                  </a:cubicBezTo>
                  <a:cubicBezTo>
                    <a:pt x="21830" y="16117"/>
                    <a:pt x="22529" y="16430"/>
                    <a:pt x="22841" y="16430"/>
                  </a:cubicBezTo>
                  <a:cubicBezTo>
                    <a:pt x="22920" y="16430"/>
                    <a:pt x="22974" y="16410"/>
                    <a:pt x="23001" y="16363"/>
                  </a:cubicBezTo>
                  <a:cubicBezTo>
                    <a:pt x="23139" y="16121"/>
                    <a:pt x="22687" y="15301"/>
                    <a:pt x="21992" y="14948"/>
                  </a:cubicBezTo>
                  <a:cubicBezTo>
                    <a:pt x="21992" y="14948"/>
                    <a:pt x="22032" y="14928"/>
                    <a:pt x="22084" y="14895"/>
                  </a:cubicBezTo>
                  <a:lnTo>
                    <a:pt x="22137" y="14862"/>
                  </a:lnTo>
                  <a:lnTo>
                    <a:pt x="22143" y="14862"/>
                  </a:lnTo>
                  <a:cubicBezTo>
                    <a:pt x="22156" y="14856"/>
                    <a:pt x="22176" y="14843"/>
                    <a:pt x="22195" y="14830"/>
                  </a:cubicBezTo>
                  <a:lnTo>
                    <a:pt x="22209" y="14823"/>
                  </a:lnTo>
                  <a:lnTo>
                    <a:pt x="22274" y="14777"/>
                  </a:lnTo>
                  <a:lnTo>
                    <a:pt x="22287" y="14771"/>
                  </a:lnTo>
                  <a:lnTo>
                    <a:pt x="22359" y="14718"/>
                  </a:lnTo>
                  <a:lnTo>
                    <a:pt x="22366" y="14712"/>
                  </a:lnTo>
                  <a:lnTo>
                    <a:pt x="22438" y="14659"/>
                  </a:lnTo>
                  <a:lnTo>
                    <a:pt x="22451" y="14640"/>
                  </a:lnTo>
                  <a:cubicBezTo>
                    <a:pt x="22477" y="14620"/>
                    <a:pt x="22503" y="14600"/>
                    <a:pt x="22530" y="14581"/>
                  </a:cubicBezTo>
                  <a:lnTo>
                    <a:pt x="22549" y="14561"/>
                  </a:lnTo>
                  <a:cubicBezTo>
                    <a:pt x="22576" y="14535"/>
                    <a:pt x="22608" y="14515"/>
                    <a:pt x="22635" y="14489"/>
                  </a:cubicBezTo>
                  <a:lnTo>
                    <a:pt x="22648" y="14469"/>
                  </a:lnTo>
                  <a:cubicBezTo>
                    <a:pt x="22680" y="14443"/>
                    <a:pt x="22707" y="14417"/>
                    <a:pt x="22733" y="14391"/>
                  </a:cubicBezTo>
                  <a:cubicBezTo>
                    <a:pt x="22733" y="14384"/>
                    <a:pt x="22739" y="14384"/>
                    <a:pt x="22746" y="14377"/>
                  </a:cubicBezTo>
                  <a:lnTo>
                    <a:pt x="22831" y="14286"/>
                  </a:lnTo>
                  <a:lnTo>
                    <a:pt x="22851" y="14266"/>
                  </a:lnTo>
                  <a:cubicBezTo>
                    <a:pt x="22884" y="14233"/>
                    <a:pt x="22910" y="14201"/>
                    <a:pt x="22936" y="14168"/>
                  </a:cubicBezTo>
                  <a:lnTo>
                    <a:pt x="22956" y="14142"/>
                  </a:lnTo>
                  <a:cubicBezTo>
                    <a:pt x="22988" y="14109"/>
                    <a:pt x="23015" y="14070"/>
                    <a:pt x="23047" y="14030"/>
                  </a:cubicBezTo>
                  <a:lnTo>
                    <a:pt x="23054" y="14017"/>
                  </a:lnTo>
                  <a:cubicBezTo>
                    <a:pt x="23087" y="13978"/>
                    <a:pt x="23113" y="13938"/>
                    <a:pt x="23139" y="13899"/>
                  </a:cubicBezTo>
                  <a:cubicBezTo>
                    <a:pt x="23139" y="13893"/>
                    <a:pt x="23146" y="13886"/>
                    <a:pt x="23152" y="13879"/>
                  </a:cubicBezTo>
                  <a:cubicBezTo>
                    <a:pt x="23178" y="13840"/>
                    <a:pt x="23211" y="13794"/>
                    <a:pt x="23231" y="13748"/>
                  </a:cubicBezTo>
                  <a:lnTo>
                    <a:pt x="23250" y="13722"/>
                  </a:lnTo>
                  <a:cubicBezTo>
                    <a:pt x="23277" y="13676"/>
                    <a:pt x="23303" y="13630"/>
                    <a:pt x="23329" y="13585"/>
                  </a:cubicBezTo>
                  <a:cubicBezTo>
                    <a:pt x="23329" y="13572"/>
                    <a:pt x="23342" y="13565"/>
                    <a:pt x="23342" y="13558"/>
                  </a:cubicBezTo>
                  <a:cubicBezTo>
                    <a:pt x="23375" y="13506"/>
                    <a:pt x="23401" y="13454"/>
                    <a:pt x="23427" y="13401"/>
                  </a:cubicBezTo>
                  <a:cubicBezTo>
                    <a:pt x="23846" y="12529"/>
                    <a:pt x="23841" y="11786"/>
                    <a:pt x="23387" y="11786"/>
                  </a:cubicBezTo>
                  <a:cubicBezTo>
                    <a:pt x="23265" y="11786"/>
                    <a:pt x="23110" y="11840"/>
                    <a:pt x="22923" y="11960"/>
                  </a:cubicBezTo>
                  <a:cubicBezTo>
                    <a:pt x="22441" y="12263"/>
                    <a:pt x="21853" y="12517"/>
                    <a:pt x="21221" y="12517"/>
                  </a:cubicBezTo>
                  <a:cubicBezTo>
                    <a:pt x="20692" y="12517"/>
                    <a:pt x="20133" y="12339"/>
                    <a:pt x="19581" y="11861"/>
                  </a:cubicBezTo>
                  <a:cubicBezTo>
                    <a:pt x="19371" y="10885"/>
                    <a:pt x="18847" y="10000"/>
                    <a:pt x="18093" y="9351"/>
                  </a:cubicBezTo>
                  <a:lnTo>
                    <a:pt x="18231" y="9351"/>
                  </a:lnTo>
                  <a:cubicBezTo>
                    <a:pt x="18231" y="9293"/>
                    <a:pt x="18238" y="9227"/>
                    <a:pt x="18244" y="9161"/>
                  </a:cubicBezTo>
                  <a:lnTo>
                    <a:pt x="18251" y="8965"/>
                  </a:lnTo>
                  <a:cubicBezTo>
                    <a:pt x="18264" y="8709"/>
                    <a:pt x="18270" y="8460"/>
                    <a:pt x="18290" y="8211"/>
                  </a:cubicBezTo>
                  <a:cubicBezTo>
                    <a:pt x="18290" y="8146"/>
                    <a:pt x="18303" y="8093"/>
                    <a:pt x="18310" y="8034"/>
                  </a:cubicBezTo>
                  <a:cubicBezTo>
                    <a:pt x="18310" y="8028"/>
                    <a:pt x="18310" y="8021"/>
                    <a:pt x="18310" y="8021"/>
                  </a:cubicBezTo>
                  <a:cubicBezTo>
                    <a:pt x="18349" y="7995"/>
                    <a:pt x="18362" y="7943"/>
                    <a:pt x="18342" y="7897"/>
                  </a:cubicBezTo>
                  <a:cubicBezTo>
                    <a:pt x="18283" y="7792"/>
                    <a:pt x="18251" y="7667"/>
                    <a:pt x="18244" y="7543"/>
                  </a:cubicBezTo>
                  <a:lnTo>
                    <a:pt x="18283" y="7536"/>
                  </a:lnTo>
                  <a:lnTo>
                    <a:pt x="19358" y="6023"/>
                  </a:lnTo>
                  <a:cubicBezTo>
                    <a:pt x="19587" y="5728"/>
                    <a:pt x="19784" y="5407"/>
                    <a:pt x="19941" y="5066"/>
                  </a:cubicBezTo>
                  <a:cubicBezTo>
                    <a:pt x="20105" y="4732"/>
                    <a:pt x="20164" y="4345"/>
                    <a:pt x="20105" y="3978"/>
                  </a:cubicBezTo>
                  <a:cubicBezTo>
                    <a:pt x="20020" y="3533"/>
                    <a:pt x="19732" y="3159"/>
                    <a:pt x="19325" y="2962"/>
                  </a:cubicBezTo>
                  <a:cubicBezTo>
                    <a:pt x="19108" y="2854"/>
                    <a:pt x="18868" y="2798"/>
                    <a:pt x="18628" y="2798"/>
                  </a:cubicBezTo>
                  <a:cubicBezTo>
                    <a:pt x="18522" y="2798"/>
                    <a:pt x="18415" y="2809"/>
                    <a:pt x="18310" y="2831"/>
                  </a:cubicBezTo>
                  <a:cubicBezTo>
                    <a:pt x="18290" y="2812"/>
                    <a:pt x="18277" y="2799"/>
                    <a:pt x="18257" y="2779"/>
                  </a:cubicBezTo>
                  <a:cubicBezTo>
                    <a:pt x="17977" y="2508"/>
                    <a:pt x="17582" y="2389"/>
                    <a:pt x="17187" y="2389"/>
                  </a:cubicBezTo>
                  <a:cubicBezTo>
                    <a:pt x="17037" y="2389"/>
                    <a:pt x="16887" y="2406"/>
                    <a:pt x="16744" y="2438"/>
                  </a:cubicBezTo>
                  <a:cubicBezTo>
                    <a:pt x="16272" y="2543"/>
                    <a:pt x="15852" y="2799"/>
                    <a:pt x="15459" y="3080"/>
                  </a:cubicBezTo>
                  <a:cubicBezTo>
                    <a:pt x="15014" y="2943"/>
                    <a:pt x="14653" y="2530"/>
                    <a:pt x="14522" y="2071"/>
                  </a:cubicBezTo>
                  <a:cubicBezTo>
                    <a:pt x="14463" y="1888"/>
                    <a:pt x="14457" y="1698"/>
                    <a:pt x="14509" y="1514"/>
                  </a:cubicBezTo>
                  <a:cubicBezTo>
                    <a:pt x="14568" y="1331"/>
                    <a:pt x="14738" y="1200"/>
                    <a:pt x="14928" y="1187"/>
                  </a:cubicBezTo>
                  <a:cubicBezTo>
                    <a:pt x="15118" y="1187"/>
                    <a:pt x="15295" y="1377"/>
                    <a:pt x="15249" y="1560"/>
                  </a:cubicBezTo>
                  <a:cubicBezTo>
                    <a:pt x="15426" y="1259"/>
                    <a:pt x="15328" y="872"/>
                    <a:pt x="15033" y="695"/>
                  </a:cubicBezTo>
                  <a:cubicBezTo>
                    <a:pt x="14945" y="651"/>
                    <a:pt x="14849" y="629"/>
                    <a:pt x="14754" y="629"/>
                  </a:cubicBezTo>
                  <a:cubicBezTo>
                    <a:pt x="14722" y="629"/>
                    <a:pt x="14691" y="631"/>
                    <a:pt x="14660" y="636"/>
                  </a:cubicBezTo>
                  <a:cubicBezTo>
                    <a:pt x="14627" y="545"/>
                    <a:pt x="14575" y="459"/>
                    <a:pt x="14509" y="387"/>
                  </a:cubicBezTo>
                  <a:cubicBezTo>
                    <a:pt x="14404" y="269"/>
                    <a:pt x="14286" y="151"/>
                    <a:pt x="1426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6445678" y="3338411"/>
              <a:ext cx="1047135" cy="1007347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0"/>
                  </a:moveTo>
                  <a:cubicBezTo>
                    <a:pt x="11923" y="0"/>
                    <a:pt x="10070" y="561"/>
                    <a:pt x="9082" y="2706"/>
                  </a:cubicBezTo>
                  <a:cubicBezTo>
                    <a:pt x="7562" y="5982"/>
                    <a:pt x="9436" y="8485"/>
                    <a:pt x="9738" y="8839"/>
                  </a:cubicBezTo>
                  <a:cubicBezTo>
                    <a:pt x="10563" y="9914"/>
                    <a:pt x="10740" y="10792"/>
                    <a:pt x="10137" y="11559"/>
                  </a:cubicBezTo>
                  <a:cubicBezTo>
                    <a:pt x="9557" y="12294"/>
                    <a:pt x="8605" y="12603"/>
                    <a:pt x="7474" y="12603"/>
                  </a:cubicBezTo>
                  <a:cubicBezTo>
                    <a:pt x="6742" y="12603"/>
                    <a:pt x="5934" y="12473"/>
                    <a:pt x="5105" y="12247"/>
                  </a:cubicBezTo>
                  <a:cubicBezTo>
                    <a:pt x="3001" y="11670"/>
                    <a:pt x="2654" y="11211"/>
                    <a:pt x="2182" y="10759"/>
                  </a:cubicBezTo>
                  <a:cubicBezTo>
                    <a:pt x="1946" y="10535"/>
                    <a:pt x="1727" y="10416"/>
                    <a:pt x="1528" y="10416"/>
                  </a:cubicBezTo>
                  <a:cubicBezTo>
                    <a:pt x="854" y="10416"/>
                    <a:pt x="400" y="11766"/>
                    <a:pt x="223" y="14927"/>
                  </a:cubicBezTo>
                  <a:cubicBezTo>
                    <a:pt x="0" y="18950"/>
                    <a:pt x="1049" y="21447"/>
                    <a:pt x="4377" y="22993"/>
                  </a:cubicBezTo>
                  <a:cubicBezTo>
                    <a:pt x="6242" y="23857"/>
                    <a:pt x="9292" y="24164"/>
                    <a:pt x="12397" y="24164"/>
                  </a:cubicBezTo>
                  <a:cubicBezTo>
                    <a:pt x="14825" y="24164"/>
                    <a:pt x="17287" y="23977"/>
                    <a:pt x="19239" y="23721"/>
                  </a:cubicBezTo>
                  <a:cubicBezTo>
                    <a:pt x="24043" y="23085"/>
                    <a:pt x="25117" y="20090"/>
                    <a:pt x="24672" y="17371"/>
                  </a:cubicBezTo>
                  <a:cubicBezTo>
                    <a:pt x="24324" y="15287"/>
                    <a:pt x="22057" y="13479"/>
                    <a:pt x="20039" y="12555"/>
                  </a:cubicBezTo>
                  <a:cubicBezTo>
                    <a:pt x="18820" y="11998"/>
                    <a:pt x="18328" y="11395"/>
                    <a:pt x="18230" y="10772"/>
                  </a:cubicBezTo>
                  <a:cubicBezTo>
                    <a:pt x="18152" y="10287"/>
                    <a:pt x="18374" y="9842"/>
                    <a:pt x="18518" y="9625"/>
                  </a:cubicBezTo>
                  <a:cubicBezTo>
                    <a:pt x="20144" y="7640"/>
                    <a:pt x="19934" y="5903"/>
                    <a:pt x="19600" y="4147"/>
                  </a:cubicBezTo>
                  <a:cubicBezTo>
                    <a:pt x="19383" y="3027"/>
                    <a:pt x="18754" y="2031"/>
                    <a:pt x="17830" y="1362"/>
                  </a:cubicBezTo>
                  <a:cubicBezTo>
                    <a:pt x="17830" y="1362"/>
                    <a:pt x="16808" y="130"/>
                    <a:pt x="14292" y="12"/>
                  </a:cubicBezTo>
                  <a:cubicBezTo>
                    <a:pt x="14128" y="5"/>
                    <a:pt x="13963" y="0"/>
                    <a:pt x="13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6793483" y="3357211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6498707" y="3504988"/>
              <a:ext cx="224326" cy="193549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91" y="735"/>
                    <a:pt x="2757" y="735"/>
                  </a:cubicBezTo>
                  <a:cubicBezTo>
                    <a:pt x="2228" y="735"/>
                    <a:pt x="1668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0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6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 flipH="1">
              <a:off x="6727365" y="3451130"/>
              <a:ext cx="69703" cy="94169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29" y="0"/>
                  </a:moveTo>
                  <a:cubicBezTo>
                    <a:pt x="591" y="0"/>
                    <a:pt x="554" y="5"/>
                    <a:pt x="518" y="15"/>
                  </a:cubicBezTo>
                  <a:cubicBezTo>
                    <a:pt x="151" y="120"/>
                    <a:pt x="0" y="703"/>
                    <a:pt x="171" y="1319"/>
                  </a:cubicBezTo>
                  <a:cubicBezTo>
                    <a:pt x="329" y="1865"/>
                    <a:pt x="693" y="2259"/>
                    <a:pt x="1031" y="2259"/>
                  </a:cubicBezTo>
                  <a:cubicBezTo>
                    <a:pt x="1070" y="2259"/>
                    <a:pt x="1109" y="2254"/>
                    <a:pt x="1147" y="2243"/>
                  </a:cubicBezTo>
                  <a:cubicBezTo>
                    <a:pt x="1514" y="2138"/>
                    <a:pt x="1671" y="1555"/>
                    <a:pt x="1494" y="939"/>
                  </a:cubicBezTo>
                  <a:cubicBezTo>
                    <a:pt x="1341" y="390"/>
                    <a:pt x="969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 flipH="1">
              <a:off x="6736662" y="3463302"/>
              <a:ext cx="47567" cy="68657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89" y="1"/>
                    <a:pt x="365" y="4"/>
                    <a:pt x="341" y="11"/>
                  </a:cubicBezTo>
                  <a:cubicBezTo>
                    <a:pt x="99" y="77"/>
                    <a:pt x="0" y="503"/>
                    <a:pt x="125" y="948"/>
                  </a:cubicBezTo>
                  <a:cubicBezTo>
                    <a:pt x="243" y="1356"/>
                    <a:pt x="500" y="1647"/>
                    <a:pt x="727" y="1647"/>
                  </a:cubicBezTo>
                  <a:cubicBezTo>
                    <a:pt x="752" y="1647"/>
                    <a:pt x="776" y="1643"/>
                    <a:pt x="800" y="1636"/>
                  </a:cubicBezTo>
                  <a:cubicBezTo>
                    <a:pt x="1049" y="1571"/>
                    <a:pt x="1140" y="1151"/>
                    <a:pt x="1016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6763426" y="3473015"/>
              <a:ext cx="14258" cy="12172"/>
            </a:xfrm>
            <a:custGeom>
              <a:avLst/>
              <a:gdLst/>
              <a:ahLst/>
              <a:cxnLst/>
              <a:rect l="l" t="t" r="r" b="b"/>
              <a:pathLst>
                <a:path w="342" h="292" extrusionOk="0">
                  <a:moveTo>
                    <a:pt x="191" y="1"/>
                  </a:moveTo>
                  <a:cubicBezTo>
                    <a:pt x="66" y="7"/>
                    <a:pt x="0" y="165"/>
                    <a:pt x="99" y="250"/>
                  </a:cubicBezTo>
                  <a:cubicBezTo>
                    <a:pt x="128" y="279"/>
                    <a:pt x="162" y="291"/>
                    <a:pt x="196" y="291"/>
                  </a:cubicBezTo>
                  <a:cubicBezTo>
                    <a:pt x="270" y="291"/>
                    <a:pt x="341" y="231"/>
                    <a:pt x="341" y="145"/>
                  </a:cubicBezTo>
                  <a:cubicBezTo>
                    <a:pt x="335" y="66"/>
                    <a:pt x="269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6879813" y="3013595"/>
              <a:ext cx="38270" cy="55484"/>
            </a:xfrm>
            <a:custGeom>
              <a:avLst/>
              <a:gdLst/>
              <a:ahLst/>
              <a:cxnLst/>
              <a:rect l="l" t="t" r="r" b="b"/>
              <a:pathLst>
                <a:path w="918" h="1331" extrusionOk="0">
                  <a:moveTo>
                    <a:pt x="472" y="0"/>
                  </a:moveTo>
                  <a:cubicBezTo>
                    <a:pt x="407" y="144"/>
                    <a:pt x="282" y="249"/>
                    <a:pt x="184" y="360"/>
                  </a:cubicBezTo>
                  <a:cubicBezTo>
                    <a:pt x="86" y="478"/>
                    <a:pt x="0" y="629"/>
                    <a:pt x="20" y="780"/>
                  </a:cubicBezTo>
                  <a:cubicBezTo>
                    <a:pt x="53" y="990"/>
                    <a:pt x="282" y="1121"/>
                    <a:pt x="348" y="1324"/>
                  </a:cubicBezTo>
                  <a:lnTo>
                    <a:pt x="351" y="1322"/>
                  </a:lnTo>
                  <a:lnTo>
                    <a:pt x="351" y="1322"/>
                  </a:lnTo>
                  <a:cubicBezTo>
                    <a:pt x="348" y="1325"/>
                    <a:pt x="345" y="1328"/>
                    <a:pt x="341" y="1330"/>
                  </a:cubicBezTo>
                  <a:lnTo>
                    <a:pt x="400" y="1304"/>
                  </a:lnTo>
                  <a:lnTo>
                    <a:pt x="351" y="1322"/>
                  </a:lnTo>
                  <a:lnTo>
                    <a:pt x="351" y="1322"/>
                  </a:lnTo>
                  <a:cubicBezTo>
                    <a:pt x="491" y="1213"/>
                    <a:pt x="619" y="1098"/>
                    <a:pt x="747" y="976"/>
                  </a:cubicBezTo>
                  <a:cubicBezTo>
                    <a:pt x="800" y="931"/>
                    <a:pt x="846" y="872"/>
                    <a:pt x="872" y="806"/>
                  </a:cubicBezTo>
                  <a:cubicBezTo>
                    <a:pt x="918" y="655"/>
                    <a:pt x="826" y="505"/>
                    <a:pt x="721" y="387"/>
                  </a:cubicBezTo>
                  <a:cubicBezTo>
                    <a:pt x="616" y="275"/>
                    <a:pt x="492" y="157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6687493" y="3149157"/>
              <a:ext cx="424807" cy="215726"/>
            </a:xfrm>
            <a:custGeom>
              <a:avLst/>
              <a:gdLst/>
              <a:ahLst/>
              <a:cxnLst/>
              <a:rect l="l" t="t" r="r" b="b"/>
              <a:pathLst>
                <a:path w="10190" h="5175" extrusionOk="0">
                  <a:moveTo>
                    <a:pt x="4342" y="0"/>
                  </a:moveTo>
                  <a:cubicBezTo>
                    <a:pt x="3402" y="0"/>
                    <a:pt x="2462" y="38"/>
                    <a:pt x="1527" y="142"/>
                  </a:cubicBezTo>
                  <a:cubicBezTo>
                    <a:pt x="1062" y="195"/>
                    <a:pt x="531" y="300"/>
                    <a:pt x="275" y="699"/>
                  </a:cubicBezTo>
                  <a:cubicBezTo>
                    <a:pt x="0" y="1119"/>
                    <a:pt x="164" y="1676"/>
                    <a:pt x="328" y="2148"/>
                  </a:cubicBezTo>
                  <a:cubicBezTo>
                    <a:pt x="551" y="2770"/>
                    <a:pt x="806" y="3393"/>
                    <a:pt x="990" y="4028"/>
                  </a:cubicBezTo>
                  <a:cubicBezTo>
                    <a:pt x="1127" y="4493"/>
                    <a:pt x="1127" y="4716"/>
                    <a:pt x="1632" y="4913"/>
                  </a:cubicBezTo>
                  <a:cubicBezTo>
                    <a:pt x="2174" y="5125"/>
                    <a:pt x="2769" y="5175"/>
                    <a:pt x="3363" y="5175"/>
                  </a:cubicBezTo>
                  <a:cubicBezTo>
                    <a:pt x="3759" y="5175"/>
                    <a:pt x="4155" y="5153"/>
                    <a:pt x="4535" y="5142"/>
                  </a:cubicBezTo>
                  <a:cubicBezTo>
                    <a:pt x="5203" y="5123"/>
                    <a:pt x="5872" y="5057"/>
                    <a:pt x="6540" y="4978"/>
                  </a:cubicBezTo>
                  <a:cubicBezTo>
                    <a:pt x="6750" y="4952"/>
                    <a:pt x="8322" y="4860"/>
                    <a:pt x="8381" y="4710"/>
                  </a:cubicBezTo>
                  <a:cubicBezTo>
                    <a:pt x="8637" y="4015"/>
                    <a:pt x="9187" y="3478"/>
                    <a:pt x="9581" y="2849"/>
                  </a:cubicBezTo>
                  <a:cubicBezTo>
                    <a:pt x="9974" y="2220"/>
                    <a:pt x="10190" y="1355"/>
                    <a:pt x="9738" y="765"/>
                  </a:cubicBezTo>
                  <a:cubicBezTo>
                    <a:pt x="9332" y="234"/>
                    <a:pt x="8571" y="156"/>
                    <a:pt x="7910" y="123"/>
                  </a:cubicBezTo>
                  <a:cubicBezTo>
                    <a:pt x="6721" y="61"/>
                    <a:pt x="5530" y="0"/>
                    <a:pt x="4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6767804" y="3304479"/>
              <a:ext cx="875" cy="2251"/>
            </a:xfrm>
            <a:custGeom>
              <a:avLst/>
              <a:gdLst/>
              <a:ahLst/>
              <a:cxnLst/>
              <a:rect l="l" t="t" r="r" b="b"/>
              <a:pathLst>
                <a:path w="21" h="54" extrusionOk="0">
                  <a:moveTo>
                    <a:pt x="20" y="1"/>
                  </a:moveTo>
                  <a:lnTo>
                    <a:pt x="3" y="48"/>
                  </a:lnTo>
                  <a:lnTo>
                    <a:pt x="3" y="48"/>
                  </a:lnTo>
                  <a:cubicBezTo>
                    <a:pt x="10" y="31"/>
                    <a:pt x="20" y="19"/>
                    <a:pt x="20" y="1"/>
                  </a:cubicBezTo>
                  <a:close/>
                  <a:moveTo>
                    <a:pt x="3" y="48"/>
                  </a:moveTo>
                  <a:lnTo>
                    <a:pt x="3" y="48"/>
                  </a:lnTo>
                  <a:cubicBezTo>
                    <a:pt x="2" y="49"/>
                    <a:pt x="1" y="51"/>
                    <a:pt x="1" y="53"/>
                  </a:cubicBezTo>
                  <a:lnTo>
                    <a:pt x="3" y="48"/>
                  </a:lnTo>
                  <a:close/>
                </a:path>
              </a:pathLst>
            </a:custGeom>
            <a:solidFill>
              <a:srgbClr val="F2B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 flipH="1">
              <a:off x="6768638" y="3306688"/>
              <a:ext cx="584" cy="1667"/>
            </a:xfrm>
            <a:custGeom>
              <a:avLst/>
              <a:gdLst/>
              <a:ahLst/>
              <a:cxnLst/>
              <a:rect l="l" t="t" r="r" b="b"/>
              <a:pathLst>
                <a:path w="14" h="40" extrusionOk="0">
                  <a:moveTo>
                    <a:pt x="14" y="0"/>
                  </a:moveTo>
                  <a:lnTo>
                    <a:pt x="7" y="20"/>
                  </a:lnTo>
                  <a:cubicBezTo>
                    <a:pt x="10" y="13"/>
                    <a:pt x="14" y="7"/>
                    <a:pt x="14" y="0"/>
                  </a:cubicBezTo>
                  <a:close/>
                  <a:moveTo>
                    <a:pt x="7" y="20"/>
                  </a:moveTo>
                  <a:lnTo>
                    <a:pt x="7" y="20"/>
                  </a:lnTo>
                  <a:cubicBezTo>
                    <a:pt x="4" y="26"/>
                    <a:pt x="1" y="33"/>
                    <a:pt x="1" y="40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2B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 flipH="1">
              <a:off x="6652514" y="3033521"/>
              <a:ext cx="502390" cy="370465"/>
            </a:xfrm>
            <a:custGeom>
              <a:avLst/>
              <a:gdLst/>
              <a:ahLst/>
              <a:cxnLst/>
              <a:rect l="l" t="t" r="r" b="b"/>
              <a:pathLst>
                <a:path w="12051" h="8887" extrusionOk="0">
                  <a:moveTo>
                    <a:pt x="8733" y="2575"/>
                  </a:moveTo>
                  <a:cubicBezTo>
                    <a:pt x="8804" y="2575"/>
                    <a:pt x="8874" y="2579"/>
                    <a:pt x="8945" y="2589"/>
                  </a:cubicBezTo>
                  <a:cubicBezTo>
                    <a:pt x="9233" y="2628"/>
                    <a:pt x="9521" y="2772"/>
                    <a:pt x="9665" y="3028"/>
                  </a:cubicBezTo>
                  <a:cubicBezTo>
                    <a:pt x="9842" y="3342"/>
                    <a:pt x="9757" y="3736"/>
                    <a:pt x="9665" y="4083"/>
                  </a:cubicBezTo>
                  <a:cubicBezTo>
                    <a:pt x="9469" y="4869"/>
                    <a:pt x="9299" y="5662"/>
                    <a:pt x="9141" y="6455"/>
                  </a:cubicBezTo>
                  <a:cubicBezTo>
                    <a:pt x="9122" y="6461"/>
                    <a:pt x="9102" y="6475"/>
                    <a:pt x="9089" y="6494"/>
                  </a:cubicBezTo>
                  <a:cubicBezTo>
                    <a:pt x="8951" y="6763"/>
                    <a:pt x="8676" y="6933"/>
                    <a:pt x="8375" y="6940"/>
                  </a:cubicBezTo>
                  <a:cubicBezTo>
                    <a:pt x="8080" y="6940"/>
                    <a:pt x="7863" y="6769"/>
                    <a:pt x="7700" y="6547"/>
                  </a:cubicBezTo>
                  <a:cubicBezTo>
                    <a:pt x="7693" y="6514"/>
                    <a:pt x="7673" y="6488"/>
                    <a:pt x="7641" y="6475"/>
                  </a:cubicBezTo>
                  <a:cubicBezTo>
                    <a:pt x="7629" y="6463"/>
                    <a:pt x="7614" y="6458"/>
                    <a:pt x="7599" y="6458"/>
                  </a:cubicBezTo>
                  <a:cubicBezTo>
                    <a:pt x="7570" y="6458"/>
                    <a:pt x="7540" y="6477"/>
                    <a:pt x="7536" y="6507"/>
                  </a:cubicBezTo>
                  <a:cubicBezTo>
                    <a:pt x="7536" y="6514"/>
                    <a:pt x="7529" y="6520"/>
                    <a:pt x="7529" y="6527"/>
                  </a:cubicBezTo>
                  <a:cubicBezTo>
                    <a:pt x="7477" y="6848"/>
                    <a:pt x="7164" y="6930"/>
                    <a:pt x="6878" y="6930"/>
                  </a:cubicBezTo>
                  <a:cubicBezTo>
                    <a:pt x="6843" y="6930"/>
                    <a:pt x="6809" y="6929"/>
                    <a:pt x="6776" y="6927"/>
                  </a:cubicBezTo>
                  <a:cubicBezTo>
                    <a:pt x="6592" y="6927"/>
                    <a:pt x="6415" y="6822"/>
                    <a:pt x="6330" y="6658"/>
                  </a:cubicBezTo>
                  <a:cubicBezTo>
                    <a:pt x="6245" y="6547"/>
                    <a:pt x="6192" y="6416"/>
                    <a:pt x="6166" y="6285"/>
                  </a:cubicBezTo>
                  <a:cubicBezTo>
                    <a:pt x="6160" y="6265"/>
                    <a:pt x="6153" y="6252"/>
                    <a:pt x="6147" y="6245"/>
                  </a:cubicBezTo>
                  <a:cubicBezTo>
                    <a:pt x="6199" y="6075"/>
                    <a:pt x="6212" y="5721"/>
                    <a:pt x="6219" y="5656"/>
                  </a:cubicBezTo>
                  <a:cubicBezTo>
                    <a:pt x="6324" y="4784"/>
                    <a:pt x="6481" y="3906"/>
                    <a:pt x="6507" y="3028"/>
                  </a:cubicBezTo>
                  <a:lnTo>
                    <a:pt x="6507" y="2818"/>
                  </a:lnTo>
                  <a:cubicBezTo>
                    <a:pt x="6769" y="2798"/>
                    <a:pt x="7031" y="2766"/>
                    <a:pt x="7287" y="2720"/>
                  </a:cubicBezTo>
                  <a:cubicBezTo>
                    <a:pt x="7333" y="2722"/>
                    <a:pt x="7379" y="2723"/>
                    <a:pt x="7424" y="2723"/>
                  </a:cubicBezTo>
                  <a:cubicBezTo>
                    <a:pt x="7645" y="2723"/>
                    <a:pt x="7861" y="2698"/>
                    <a:pt x="8073" y="2654"/>
                  </a:cubicBezTo>
                  <a:cubicBezTo>
                    <a:pt x="8291" y="2615"/>
                    <a:pt x="8513" y="2575"/>
                    <a:pt x="8733" y="2575"/>
                  </a:cubicBezTo>
                  <a:close/>
                  <a:moveTo>
                    <a:pt x="3311" y="2578"/>
                  </a:moveTo>
                  <a:cubicBezTo>
                    <a:pt x="3535" y="2578"/>
                    <a:pt x="3757" y="2614"/>
                    <a:pt x="3978" y="2654"/>
                  </a:cubicBezTo>
                  <a:cubicBezTo>
                    <a:pt x="4195" y="2689"/>
                    <a:pt x="4416" y="2727"/>
                    <a:pt x="4635" y="2727"/>
                  </a:cubicBezTo>
                  <a:cubicBezTo>
                    <a:pt x="4706" y="2727"/>
                    <a:pt x="4778" y="2723"/>
                    <a:pt x="4849" y="2713"/>
                  </a:cubicBezTo>
                  <a:lnTo>
                    <a:pt x="4829" y="2694"/>
                  </a:lnTo>
                  <a:lnTo>
                    <a:pt x="4829" y="2694"/>
                  </a:lnTo>
                  <a:cubicBezTo>
                    <a:pt x="5006" y="2733"/>
                    <a:pt x="5190" y="2766"/>
                    <a:pt x="5380" y="2785"/>
                  </a:cubicBezTo>
                  <a:cubicBezTo>
                    <a:pt x="5341" y="3388"/>
                    <a:pt x="5400" y="3991"/>
                    <a:pt x="5544" y="4581"/>
                  </a:cubicBezTo>
                  <a:cubicBezTo>
                    <a:pt x="5622" y="4948"/>
                    <a:pt x="5727" y="5302"/>
                    <a:pt x="5839" y="5656"/>
                  </a:cubicBezTo>
                  <a:cubicBezTo>
                    <a:pt x="5884" y="5793"/>
                    <a:pt x="5904" y="6147"/>
                    <a:pt x="5996" y="6291"/>
                  </a:cubicBezTo>
                  <a:cubicBezTo>
                    <a:pt x="5877" y="6721"/>
                    <a:pt x="5510" y="6944"/>
                    <a:pt x="5139" y="6944"/>
                  </a:cubicBezTo>
                  <a:cubicBezTo>
                    <a:pt x="4814" y="6944"/>
                    <a:pt x="4486" y="6774"/>
                    <a:pt x="4318" y="6422"/>
                  </a:cubicBezTo>
                  <a:cubicBezTo>
                    <a:pt x="4305" y="6395"/>
                    <a:pt x="4280" y="6384"/>
                    <a:pt x="4255" y="6384"/>
                  </a:cubicBezTo>
                  <a:cubicBezTo>
                    <a:pt x="4218" y="6384"/>
                    <a:pt x="4179" y="6407"/>
                    <a:pt x="4168" y="6442"/>
                  </a:cubicBezTo>
                  <a:cubicBezTo>
                    <a:pt x="4066" y="6723"/>
                    <a:pt x="3877" y="6933"/>
                    <a:pt x="3581" y="6933"/>
                  </a:cubicBezTo>
                  <a:cubicBezTo>
                    <a:pt x="3553" y="6933"/>
                    <a:pt x="3523" y="6931"/>
                    <a:pt x="3493" y="6927"/>
                  </a:cubicBezTo>
                  <a:cubicBezTo>
                    <a:pt x="3244" y="6894"/>
                    <a:pt x="3054" y="6730"/>
                    <a:pt x="2923" y="6527"/>
                  </a:cubicBezTo>
                  <a:cubicBezTo>
                    <a:pt x="2765" y="5708"/>
                    <a:pt x="2588" y="4895"/>
                    <a:pt x="2385" y="4083"/>
                  </a:cubicBezTo>
                  <a:cubicBezTo>
                    <a:pt x="2300" y="3736"/>
                    <a:pt x="2215" y="3342"/>
                    <a:pt x="2385" y="3028"/>
                  </a:cubicBezTo>
                  <a:cubicBezTo>
                    <a:pt x="2529" y="2772"/>
                    <a:pt x="2818" y="2628"/>
                    <a:pt x="3106" y="2589"/>
                  </a:cubicBezTo>
                  <a:cubicBezTo>
                    <a:pt x="3175" y="2581"/>
                    <a:pt x="3243" y="2578"/>
                    <a:pt x="3311" y="2578"/>
                  </a:cubicBezTo>
                  <a:close/>
                  <a:moveTo>
                    <a:pt x="1684" y="2569"/>
                  </a:moveTo>
                  <a:lnTo>
                    <a:pt x="1684" y="2569"/>
                  </a:lnTo>
                  <a:cubicBezTo>
                    <a:pt x="1488" y="2930"/>
                    <a:pt x="1415" y="3355"/>
                    <a:pt x="1488" y="3762"/>
                  </a:cubicBezTo>
                  <a:cubicBezTo>
                    <a:pt x="1566" y="4279"/>
                    <a:pt x="1815" y="4751"/>
                    <a:pt x="2077" y="5203"/>
                  </a:cubicBezTo>
                  <a:cubicBezTo>
                    <a:pt x="2307" y="5590"/>
                    <a:pt x="2549" y="5970"/>
                    <a:pt x="2726" y="6383"/>
                  </a:cubicBezTo>
                  <a:cubicBezTo>
                    <a:pt x="2706" y="6396"/>
                    <a:pt x="2700" y="6416"/>
                    <a:pt x="2700" y="6435"/>
                  </a:cubicBezTo>
                  <a:cubicBezTo>
                    <a:pt x="2693" y="6593"/>
                    <a:pt x="2667" y="6848"/>
                    <a:pt x="2536" y="6966"/>
                  </a:cubicBezTo>
                  <a:cubicBezTo>
                    <a:pt x="2469" y="7024"/>
                    <a:pt x="2388" y="7049"/>
                    <a:pt x="2305" y="7049"/>
                  </a:cubicBezTo>
                  <a:cubicBezTo>
                    <a:pt x="2145" y="7049"/>
                    <a:pt x="1978" y="6954"/>
                    <a:pt x="1900" y="6815"/>
                  </a:cubicBezTo>
                  <a:cubicBezTo>
                    <a:pt x="1886" y="6790"/>
                    <a:pt x="1861" y="6776"/>
                    <a:pt x="1836" y="6776"/>
                  </a:cubicBezTo>
                  <a:cubicBezTo>
                    <a:pt x="1817" y="6776"/>
                    <a:pt x="1797" y="6785"/>
                    <a:pt x="1782" y="6802"/>
                  </a:cubicBezTo>
                  <a:cubicBezTo>
                    <a:pt x="1560" y="6376"/>
                    <a:pt x="1343" y="5950"/>
                    <a:pt x="1121" y="5531"/>
                  </a:cubicBezTo>
                  <a:cubicBezTo>
                    <a:pt x="878" y="5059"/>
                    <a:pt x="662" y="4607"/>
                    <a:pt x="623" y="4070"/>
                  </a:cubicBezTo>
                  <a:cubicBezTo>
                    <a:pt x="590" y="3670"/>
                    <a:pt x="682" y="3244"/>
                    <a:pt x="950" y="2949"/>
                  </a:cubicBezTo>
                  <a:cubicBezTo>
                    <a:pt x="1173" y="2713"/>
                    <a:pt x="1422" y="2635"/>
                    <a:pt x="1684" y="2569"/>
                  </a:cubicBezTo>
                  <a:close/>
                  <a:moveTo>
                    <a:pt x="10367" y="2576"/>
                  </a:moveTo>
                  <a:cubicBezTo>
                    <a:pt x="10629" y="2641"/>
                    <a:pt x="10884" y="2713"/>
                    <a:pt x="11101" y="2956"/>
                  </a:cubicBezTo>
                  <a:cubicBezTo>
                    <a:pt x="11376" y="3244"/>
                    <a:pt x="11461" y="3670"/>
                    <a:pt x="11435" y="4070"/>
                  </a:cubicBezTo>
                  <a:cubicBezTo>
                    <a:pt x="11389" y="4607"/>
                    <a:pt x="11173" y="5059"/>
                    <a:pt x="10930" y="5531"/>
                  </a:cubicBezTo>
                  <a:lnTo>
                    <a:pt x="10144" y="7045"/>
                  </a:lnTo>
                  <a:cubicBezTo>
                    <a:pt x="10144" y="6992"/>
                    <a:pt x="10150" y="6933"/>
                    <a:pt x="10157" y="6881"/>
                  </a:cubicBezTo>
                  <a:cubicBezTo>
                    <a:pt x="10169" y="6817"/>
                    <a:pt x="10115" y="6773"/>
                    <a:pt x="10066" y="6773"/>
                  </a:cubicBezTo>
                  <a:cubicBezTo>
                    <a:pt x="10034" y="6773"/>
                    <a:pt x="10003" y="6791"/>
                    <a:pt x="9993" y="6835"/>
                  </a:cubicBezTo>
                  <a:cubicBezTo>
                    <a:pt x="9957" y="6993"/>
                    <a:pt x="9832" y="7066"/>
                    <a:pt x="9696" y="7066"/>
                  </a:cubicBezTo>
                  <a:cubicBezTo>
                    <a:pt x="9613" y="7066"/>
                    <a:pt x="9524" y="7038"/>
                    <a:pt x="9449" y="6986"/>
                  </a:cubicBezTo>
                  <a:cubicBezTo>
                    <a:pt x="9318" y="6894"/>
                    <a:pt x="9240" y="6737"/>
                    <a:pt x="9253" y="6573"/>
                  </a:cubicBezTo>
                  <a:cubicBezTo>
                    <a:pt x="9259" y="6573"/>
                    <a:pt x="9266" y="6566"/>
                    <a:pt x="9266" y="6560"/>
                  </a:cubicBezTo>
                  <a:cubicBezTo>
                    <a:pt x="9443" y="6081"/>
                    <a:pt x="9724" y="5649"/>
                    <a:pt x="9980" y="5210"/>
                  </a:cubicBezTo>
                  <a:cubicBezTo>
                    <a:pt x="10236" y="4771"/>
                    <a:pt x="10491" y="4286"/>
                    <a:pt x="10570" y="3768"/>
                  </a:cubicBezTo>
                  <a:cubicBezTo>
                    <a:pt x="10642" y="3355"/>
                    <a:pt x="10570" y="2936"/>
                    <a:pt x="10367" y="2576"/>
                  </a:cubicBezTo>
                  <a:close/>
                  <a:moveTo>
                    <a:pt x="6068" y="6560"/>
                  </a:moveTo>
                  <a:cubicBezTo>
                    <a:pt x="6120" y="6678"/>
                    <a:pt x="6192" y="6789"/>
                    <a:pt x="6271" y="6887"/>
                  </a:cubicBezTo>
                  <a:cubicBezTo>
                    <a:pt x="6409" y="7051"/>
                    <a:pt x="6573" y="7091"/>
                    <a:pt x="6782" y="7104"/>
                  </a:cubicBezTo>
                  <a:cubicBezTo>
                    <a:pt x="6813" y="7106"/>
                    <a:pt x="6845" y="7107"/>
                    <a:pt x="6876" y="7107"/>
                  </a:cubicBezTo>
                  <a:cubicBezTo>
                    <a:pt x="7181" y="7107"/>
                    <a:pt x="7511" y="7016"/>
                    <a:pt x="7647" y="6743"/>
                  </a:cubicBezTo>
                  <a:cubicBezTo>
                    <a:pt x="7810" y="6984"/>
                    <a:pt x="8076" y="7096"/>
                    <a:pt x="8349" y="7096"/>
                  </a:cubicBezTo>
                  <a:cubicBezTo>
                    <a:pt x="8626" y="7096"/>
                    <a:pt x="8911" y="6981"/>
                    <a:pt x="9102" y="6769"/>
                  </a:cubicBezTo>
                  <a:lnTo>
                    <a:pt x="9102" y="6769"/>
                  </a:lnTo>
                  <a:cubicBezTo>
                    <a:pt x="9023" y="6861"/>
                    <a:pt x="9416" y="7150"/>
                    <a:pt x="9475" y="7176"/>
                  </a:cubicBezTo>
                  <a:cubicBezTo>
                    <a:pt x="9551" y="7217"/>
                    <a:pt x="9634" y="7236"/>
                    <a:pt x="9718" y="7236"/>
                  </a:cubicBezTo>
                  <a:cubicBezTo>
                    <a:pt x="9808" y="7236"/>
                    <a:pt x="9898" y="7213"/>
                    <a:pt x="9980" y="7169"/>
                  </a:cubicBezTo>
                  <a:cubicBezTo>
                    <a:pt x="9993" y="7215"/>
                    <a:pt x="9993" y="7267"/>
                    <a:pt x="9987" y="7320"/>
                  </a:cubicBezTo>
                  <a:cubicBezTo>
                    <a:pt x="9357" y="7320"/>
                    <a:pt x="8722" y="7287"/>
                    <a:pt x="8093" y="7274"/>
                  </a:cubicBezTo>
                  <a:cubicBezTo>
                    <a:pt x="7419" y="7263"/>
                    <a:pt x="6744" y="7258"/>
                    <a:pt x="6069" y="7258"/>
                  </a:cubicBezTo>
                  <a:cubicBezTo>
                    <a:pt x="4769" y="7258"/>
                    <a:pt x="3467" y="7277"/>
                    <a:pt x="2169" y="7307"/>
                  </a:cubicBezTo>
                  <a:cubicBezTo>
                    <a:pt x="2025" y="7313"/>
                    <a:pt x="1887" y="7340"/>
                    <a:pt x="1750" y="7385"/>
                  </a:cubicBezTo>
                  <a:cubicBezTo>
                    <a:pt x="1835" y="7307"/>
                    <a:pt x="1894" y="7195"/>
                    <a:pt x="1913" y="7077"/>
                  </a:cubicBezTo>
                  <a:lnTo>
                    <a:pt x="1927" y="7077"/>
                  </a:lnTo>
                  <a:cubicBezTo>
                    <a:pt x="2045" y="7172"/>
                    <a:pt x="2209" y="7240"/>
                    <a:pt x="2355" y="7240"/>
                  </a:cubicBezTo>
                  <a:cubicBezTo>
                    <a:pt x="2410" y="7240"/>
                    <a:pt x="2463" y="7230"/>
                    <a:pt x="2510" y="7209"/>
                  </a:cubicBezTo>
                  <a:cubicBezTo>
                    <a:pt x="2680" y="7123"/>
                    <a:pt x="2792" y="6894"/>
                    <a:pt x="2837" y="6678"/>
                  </a:cubicBezTo>
                  <a:cubicBezTo>
                    <a:pt x="3014" y="6927"/>
                    <a:pt x="3270" y="7104"/>
                    <a:pt x="3584" y="7104"/>
                  </a:cubicBezTo>
                  <a:cubicBezTo>
                    <a:pt x="3899" y="7104"/>
                    <a:pt x="4135" y="6920"/>
                    <a:pt x="4266" y="6652"/>
                  </a:cubicBezTo>
                  <a:cubicBezTo>
                    <a:pt x="4477" y="6958"/>
                    <a:pt x="4806" y="7108"/>
                    <a:pt x="5135" y="7108"/>
                  </a:cubicBezTo>
                  <a:cubicBezTo>
                    <a:pt x="5502" y="7108"/>
                    <a:pt x="5868" y="6922"/>
                    <a:pt x="6068" y="6560"/>
                  </a:cubicBezTo>
                  <a:close/>
                  <a:moveTo>
                    <a:pt x="5471" y="1"/>
                  </a:moveTo>
                  <a:cubicBezTo>
                    <a:pt x="5398" y="1"/>
                    <a:pt x="5324" y="15"/>
                    <a:pt x="5255" y="46"/>
                  </a:cubicBezTo>
                  <a:cubicBezTo>
                    <a:pt x="4921" y="197"/>
                    <a:pt x="4803" y="688"/>
                    <a:pt x="5046" y="970"/>
                  </a:cubicBezTo>
                  <a:cubicBezTo>
                    <a:pt x="5059" y="865"/>
                    <a:pt x="5092" y="767"/>
                    <a:pt x="5151" y="682"/>
                  </a:cubicBezTo>
                  <a:cubicBezTo>
                    <a:pt x="5197" y="614"/>
                    <a:pt x="5273" y="576"/>
                    <a:pt x="5355" y="576"/>
                  </a:cubicBezTo>
                  <a:cubicBezTo>
                    <a:pt x="5376" y="576"/>
                    <a:pt x="5398" y="578"/>
                    <a:pt x="5419" y="584"/>
                  </a:cubicBezTo>
                  <a:cubicBezTo>
                    <a:pt x="5550" y="636"/>
                    <a:pt x="5576" y="800"/>
                    <a:pt x="5576" y="937"/>
                  </a:cubicBezTo>
                  <a:cubicBezTo>
                    <a:pt x="5576" y="1318"/>
                    <a:pt x="5504" y="1704"/>
                    <a:pt x="5295" y="2019"/>
                  </a:cubicBezTo>
                  <a:cubicBezTo>
                    <a:pt x="5124" y="2274"/>
                    <a:pt x="4849" y="2451"/>
                    <a:pt x="4541" y="2490"/>
                  </a:cubicBezTo>
                  <a:cubicBezTo>
                    <a:pt x="4200" y="2248"/>
                    <a:pt x="3820" y="2071"/>
                    <a:pt x="3421" y="1966"/>
                  </a:cubicBezTo>
                  <a:cubicBezTo>
                    <a:pt x="3275" y="1934"/>
                    <a:pt x="3124" y="1917"/>
                    <a:pt x="2973" y="1917"/>
                  </a:cubicBezTo>
                  <a:cubicBezTo>
                    <a:pt x="2575" y="1917"/>
                    <a:pt x="2181" y="2036"/>
                    <a:pt x="1900" y="2307"/>
                  </a:cubicBezTo>
                  <a:cubicBezTo>
                    <a:pt x="1881" y="2327"/>
                    <a:pt x="1868" y="2340"/>
                    <a:pt x="1854" y="2359"/>
                  </a:cubicBezTo>
                  <a:cubicBezTo>
                    <a:pt x="1747" y="2337"/>
                    <a:pt x="1640" y="2326"/>
                    <a:pt x="1533" y="2326"/>
                  </a:cubicBezTo>
                  <a:cubicBezTo>
                    <a:pt x="1293" y="2326"/>
                    <a:pt x="1056" y="2382"/>
                    <a:pt x="839" y="2490"/>
                  </a:cubicBezTo>
                  <a:cubicBezTo>
                    <a:pt x="439" y="2687"/>
                    <a:pt x="151" y="3061"/>
                    <a:pt x="59" y="3506"/>
                  </a:cubicBezTo>
                  <a:cubicBezTo>
                    <a:pt x="0" y="3873"/>
                    <a:pt x="59" y="4260"/>
                    <a:pt x="223" y="4594"/>
                  </a:cubicBezTo>
                  <a:cubicBezTo>
                    <a:pt x="387" y="4935"/>
                    <a:pt x="583" y="5256"/>
                    <a:pt x="806" y="5551"/>
                  </a:cubicBezTo>
                  <a:lnTo>
                    <a:pt x="1763" y="6901"/>
                  </a:lnTo>
                  <a:cubicBezTo>
                    <a:pt x="1789" y="7077"/>
                    <a:pt x="1723" y="7254"/>
                    <a:pt x="1592" y="7366"/>
                  </a:cubicBezTo>
                  <a:cubicBezTo>
                    <a:pt x="1573" y="7385"/>
                    <a:pt x="1566" y="7412"/>
                    <a:pt x="1579" y="7431"/>
                  </a:cubicBezTo>
                  <a:lnTo>
                    <a:pt x="1540" y="7444"/>
                  </a:lnTo>
                  <a:cubicBezTo>
                    <a:pt x="1540" y="7484"/>
                    <a:pt x="1527" y="7517"/>
                    <a:pt x="1527" y="7556"/>
                  </a:cubicBezTo>
                  <a:cubicBezTo>
                    <a:pt x="1527" y="7602"/>
                    <a:pt x="1527" y="7648"/>
                    <a:pt x="1520" y="7700"/>
                  </a:cubicBezTo>
                  <a:cubicBezTo>
                    <a:pt x="1520" y="7923"/>
                    <a:pt x="1533" y="8159"/>
                    <a:pt x="1546" y="8381"/>
                  </a:cubicBezTo>
                  <a:cubicBezTo>
                    <a:pt x="1546" y="8434"/>
                    <a:pt x="1553" y="8480"/>
                    <a:pt x="1553" y="8526"/>
                  </a:cubicBezTo>
                  <a:cubicBezTo>
                    <a:pt x="1553" y="8598"/>
                    <a:pt x="1560" y="8663"/>
                    <a:pt x="1560" y="8729"/>
                  </a:cubicBezTo>
                  <a:lnTo>
                    <a:pt x="10131" y="8886"/>
                  </a:lnTo>
                  <a:cubicBezTo>
                    <a:pt x="10137" y="8821"/>
                    <a:pt x="10137" y="8755"/>
                    <a:pt x="10144" y="8689"/>
                  </a:cubicBezTo>
                  <a:lnTo>
                    <a:pt x="10150" y="8493"/>
                  </a:lnTo>
                  <a:cubicBezTo>
                    <a:pt x="10163" y="8244"/>
                    <a:pt x="10170" y="7988"/>
                    <a:pt x="10190" y="7739"/>
                  </a:cubicBezTo>
                  <a:cubicBezTo>
                    <a:pt x="10196" y="7680"/>
                    <a:pt x="10203" y="7621"/>
                    <a:pt x="10209" y="7562"/>
                  </a:cubicBezTo>
                  <a:cubicBezTo>
                    <a:pt x="10209" y="7562"/>
                    <a:pt x="10209" y="7556"/>
                    <a:pt x="10209" y="7549"/>
                  </a:cubicBezTo>
                  <a:cubicBezTo>
                    <a:pt x="10249" y="7530"/>
                    <a:pt x="10262" y="7471"/>
                    <a:pt x="10242" y="7431"/>
                  </a:cubicBezTo>
                  <a:cubicBezTo>
                    <a:pt x="10183" y="7320"/>
                    <a:pt x="10150" y="7202"/>
                    <a:pt x="10144" y="7077"/>
                  </a:cubicBezTo>
                  <a:lnTo>
                    <a:pt x="10183" y="7064"/>
                  </a:lnTo>
                  <a:lnTo>
                    <a:pt x="11251" y="5551"/>
                  </a:lnTo>
                  <a:cubicBezTo>
                    <a:pt x="11474" y="5256"/>
                    <a:pt x="11671" y="4935"/>
                    <a:pt x="11834" y="4594"/>
                  </a:cubicBezTo>
                  <a:cubicBezTo>
                    <a:pt x="11992" y="4260"/>
                    <a:pt x="12051" y="3873"/>
                    <a:pt x="11992" y="3506"/>
                  </a:cubicBezTo>
                  <a:cubicBezTo>
                    <a:pt x="11907" y="3067"/>
                    <a:pt x="11618" y="2687"/>
                    <a:pt x="11218" y="2490"/>
                  </a:cubicBezTo>
                  <a:cubicBezTo>
                    <a:pt x="11001" y="2382"/>
                    <a:pt x="10761" y="2326"/>
                    <a:pt x="10522" y="2326"/>
                  </a:cubicBezTo>
                  <a:cubicBezTo>
                    <a:pt x="10415" y="2326"/>
                    <a:pt x="10308" y="2337"/>
                    <a:pt x="10203" y="2359"/>
                  </a:cubicBezTo>
                  <a:cubicBezTo>
                    <a:pt x="10183" y="2340"/>
                    <a:pt x="10170" y="2327"/>
                    <a:pt x="10150" y="2307"/>
                  </a:cubicBezTo>
                  <a:cubicBezTo>
                    <a:pt x="9870" y="2036"/>
                    <a:pt x="9476" y="1917"/>
                    <a:pt x="9080" y="1917"/>
                  </a:cubicBezTo>
                  <a:cubicBezTo>
                    <a:pt x="8930" y="1917"/>
                    <a:pt x="8781" y="1934"/>
                    <a:pt x="8637" y="1966"/>
                  </a:cubicBezTo>
                  <a:cubicBezTo>
                    <a:pt x="8165" y="2071"/>
                    <a:pt x="7745" y="2327"/>
                    <a:pt x="7352" y="2608"/>
                  </a:cubicBezTo>
                  <a:cubicBezTo>
                    <a:pt x="6907" y="2471"/>
                    <a:pt x="6546" y="2058"/>
                    <a:pt x="6415" y="1599"/>
                  </a:cubicBezTo>
                  <a:cubicBezTo>
                    <a:pt x="6356" y="1416"/>
                    <a:pt x="6350" y="1226"/>
                    <a:pt x="6402" y="1042"/>
                  </a:cubicBezTo>
                  <a:cubicBezTo>
                    <a:pt x="6461" y="859"/>
                    <a:pt x="6631" y="728"/>
                    <a:pt x="6822" y="715"/>
                  </a:cubicBezTo>
                  <a:cubicBezTo>
                    <a:pt x="7012" y="715"/>
                    <a:pt x="7188" y="905"/>
                    <a:pt x="7143" y="1088"/>
                  </a:cubicBezTo>
                  <a:cubicBezTo>
                    <a:pt x="7320" y="787"/>
                    <a:pt x="7221" y="400"/>
                    <a:pt x="6926" y="223"/>
                  </a:cubicBezTo>
                  <a:cubicBezTo>
                    <a:pt x="6836" y="178"/>
                    <a:pt x="6740" y="157"/>
                    <a:pt x="6647" y="157"/>
                  </a:cubicBezTo>
                  <a:cubicBezTo>
                    <a:pt x="6415" y="157"/>
                    <a:pt x="6193" y="288"/>
                    <a:pt x="6081" y="512"/>
                  </a:cubicBezTo>
                  <a:cubicBezTo>
                    <a:pt x="6045" y="215"/>
                    <a:pt x="5756" y="1"/>
                    <a:pt x="5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6731726" y="3382765"/>
              <a:ext cx="359022" cy="13298"/>
            </a:xfrm>
            <a:custGeom>
              <a:avLst/>
              <a:gdLst/>
              <a:ahLst/>
              <a:cxnLst/>
              <a:rect l="l" t="t" r="r" b="b"/>
              <a:pathLst>
                <a:path w="8612" h="319" extrusionOk="0">
                  <a:moveTo>
                    <a:pt x="346" y="0"/>
                  </a:moveTo>
                  <a:cubicBezTo>
                    <a:pt x="231" y="0"/>
                    <a:pt x="116" y="1"/>
                    <a:pt x="1" y="3"/>
                  </a:cubicBezTo>
                  <a:cubicBezTo>
                    <a:pt x="7" y="49"/>
                    <a:pt x="7" y="95"/>
                    <a:pt x="7" y="148"/>
                  </a:cubicBezTo>
                  <a:cubicBezTo>
                    <a:pt x="715" y="194"/>
                    <a:pt x="1423" y="187"/>
                    <a:pt x="2124" y="207"/>
                  </a:cubicBezTo>
                  <a:cubicBezTo>
                    <a:pt x="2924" y="220"/>
                    <a:pt x="3723" y="233"/>
                    <a:pt x="4529" y="246"/>
                  </a:cubicBezTo>
                  <a:cubicBezTo>
                    <a:pt x="5328" y="259"/>
                    <a:pt x="6128" y="272"/>
                    <a:pt x="6927" y="279"/>
                  </a:cubicBezTo>
                  <a:lnTo>
                    <a:pt x="8087" y="298"/>
                  </a:lnTo>
                  <a:cubicBezTo>
                    <a:pt x="8258" y="298"/>
                    <a:pt x="8428" y="311"/>
                    <a:pt x="8605" y="318"/>
                  </a:cubicBezTo>
                  <a:lnTo>
                    <a:pt x="8611" y="115"/>
                  </a:lnTo>
                  <a:cubicBezTo>
                    <a:pt x="8459" y="115"/>
                    <a:pt x="8303" y="123"/>
                    <a:pt x="8153" y="123"/>
                  </a:cubicBezTo>
                  <a:cubicBezTo>
                    <a:pt x="8115" y="123"/>
                    <a:pt x="8078" y="123"/>
                    <a:pt x="8041" y="121"/>
                  </a:cubicBezTo>
                  <a:lnTo>
                    <a:pt x="6842" y="115"/>
                  </a:lnTo>
                  <a:cubicBezTo>
                    <a:pt x="6056" y="102"/>
                    <a:pt x="5269" y="95"/>
                    <a:pt x="4490" y="82"/>
                  </a:cubicBezTo>
                  <a:cubicBezTo>
                    <a:pt x="3703" y="69"/>
                    <a:pt x="2917" y="56"/>
                    <a:pt x="2131" y="36"/>
                  </a:cubicBezTo>
                  <a:cubicBezTo>
                    <a:pt x="1537" y="25"/>
                    <a:pt x="944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6729558" y="3348124"/>
              <a:ext cx="361982" cy="8296"/>
            </a:xfrm>
            <a:custGeom>
              <a:avLst/>
              <a:gdLst/>
              <a:ahLst/>
              <a:cxnLst/>
              <a:rect l="l" t="t" r="r" b="b"/>
              <a:pathLst>
                <a:path w="8683" h="199" extrusionOk="0">
                  <a:moveTo>
                    <a:pt x="292" y="0"/>
                  </a:moveTo>
                  <a:cubicBezTo>
                    <a:pt x="196" y="0"/>
                    <a:pt x="101" y="2"/>
                    <a:pt x="7" y="9"/>
                  </a:cubicBezTo>
                  <a:cubicBezTo>
                    <a:pt x="0" y="55"/>
                    <a:pt x="0" y="101"/>
                    <a:pt x="0" y="153"/>
                  </a:cubicBezTo>
                  <a:cubicBezTo>
                    <a:pt x="192" y="170"/>
                    <a:pt x="385" y="173"/>
                    <a:pt x="577" y="173"/>
                  </a:cubicBezTo>
                  <a:cubicBezTo>
                    <a:pt x="673" y="173"/>
                    <a:pt x="769" y="173"/>
                    <a:pt x="865" y="173"/>
                  </a:cubicBezTo>
                  <a:cubicBezTo>
                    <a:pt x="1245" y="179"/>
                    <a:pt x="1625" y="186"/>
                    <a:pt x="2012" y="186"/>
                  </a:cubicBezTo>
                  <a:cubicBezTo>
                    <a:pt x="2805" y="192"/>
                    <a:pt x="3604" y="199"/>
                    <a:pt x="4404" y="199"/>
                  </a:cubicBezTo>
                  <a:cubicBezTo>
                    <a:pt x="5826" y="199"/>
                    <a:pt x="7248" y="199"/>
                    <a:pt x="8670" y="192"/>
                  </a:cubicBezTo>
                  <a:cubicBezTo>
                    <a:pt x="8670" y="133"/>
                    <a:pt x="8676" y="74"/>
                    <a:pt x="8683" y="15"/>
                  </a:cubicBezTo>
                  <a:lnTo>
                    <a:pt x="8683" y="15"/>
                  </a:lnTo>
                  <a:cubicBezTo>
                    <a:pt x="7677" y="20"/>
                    <a:pt x="6669" y="25"/>
                    <a:pt x="5659" y="25"/>
                  </a:cubicBezTo>
                  <a:cubicBezTo>
                    <a:pt x="5241" y="25"/>
                    <a:pt x="4822" y="24"/>
                    <a:pt x="4404" y="22"/>
                  </a:cubicBezTo>
                  <a:cubicBezTo>
                    <a:pt x="3604" y="22"/>
                    <a:pt x="2805" y="15"/>
                    <a:pt x="2012" y="15"/>
                  </a:cubicBezTo>
                  <a:lnTo>
                    <a:pt x="865" y="9"/>
                  </a:lnTo>
                  <a:cubicBezTo>
                    <a:pt x="677" y="9"/>
                    <a:pt x="4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6882647" y="3352251"/>
              <a:ext cx="50485" cy="39185"/>
            </a:xfrm>
            <a:custGeom>
              <a:avLst/>
              <a:gdLst/>
              <a:ahLst/>
              <a:cxnLst/>
              <a:rect l="l" t="t" r="r" b="b"/>
              <a:pathLst>
                <a:path w="1211" h="940" extrusionOk="0">
                  <a:moveTo>
                    <a:pt x="673" y="0"/>
                  </a:moveTo>
                  <a:cubicBezTo>
                    <a:pt x="535" y="0"/>
                    <a:pt x="400" y="43"/>
                    <a:pt x="289" y="133"/>
                  </a:cubicBezTo>
                  <a:cubicBezTo>
                    <a:pt x="1" y="369"/>
                    <a:pt x="99" y="834"/>
                    <a:pt x="466" y="926"/>
                  </a:cubicBezTo>
                  <a:cubicBezTo>
                    <a:pt x="507" y="935"/>
                    <a:pt x="550" y="940"/>
                    <a:pt x="594" y="940"/>
                  </a:cubicBezTo>
                  <a:cubicBezTo>
                    <a:pt x="882" y="940"/>
                    <a:pt x="1211" y="740"/>
                    <a:pt x="1194" y="427"/>
                  </a:cubicBezTo>
                  <a:cubicBezTo>
                    <a:pt x="1180" y="218"/>
                    <a:pt x="984" y="47"/>
                    <a:pt x="774" y="8"/>
                  </a:cubicBezTo>
                  <a:cubicBezTo>
                    <a:pt x="740" y="3"/>
                    <a:pt x="706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6887275" y="3356336"/>
              <a:ext cx="40104" cy="31098"/>
            </a:xfrm>
            <a:custGeom>
              <a:avLst/>
              <a:gdLst/>
              <a:ahLst/>
              <a:cxnLst/>
              <a:rect l="l" t="t" r="r" b="b"/>
              <a:pathLst>
                <a:path w="962" h="746" extrusionOk="0">
                  <a:moveTo>
                    <a:pt x="528" y="0"/>
                  </a:moveTo>
                  <a:cubicBezTo>
                    <a:pt x="421" y="0"/>
                    <a:pt x="313" y="39"/>
                    <a:pt x="230" y="107"/>
                  </a:cubicBezTo>
                  <a:cubicBezTo>
                    <a:pt x="1" y="290"/>
                    <a:pt x="79" y="664"/>
                    <a:pt x="367" y="736"/>
                  </a:cubicBezTo>
                  <a:cubicBezTo>
                    <a:pt x="398" y="742"/>
                    <a:pt x="430" y="745"/>
                    <a:pt x="462" y="745"/>
                  </a:cubicBezTo>
                  <a:cubicBezTo>
                    <a:pt x="692" y="745"/>
                    <a:pt x="961" y="589"/>
                    <a:pt x="944" y="343"/>
                  </a:cubicBezTo>
                  <a:cubicBezTo>
                    <a:pt x="918" y="166"/>
                    <a:pt x="787" y="35"/>
                    <a:pt x="610" y="8"/>
                  </a:cubicBezTo>
                  <a:cubicBezTo>
                    <a:pt x="583" y="3"/>
                    <a:pt x="555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 flipH="1">
              <a:off x="6977401" y="3352251"/>
              <a:ext cx="41772" cy="39185"/>
            </a:xfrm>
            <a:custGeom>
              <a:avLst/>
              <a:gdLst/>
              <a:ahLst/>
              <a:cxnLst/>
              <a:rect l="l" t="t" r="r" b="b"/>
              <a:pathLst>
                <a:path w="1002" h="940" extrusionOk="0">
                  <a:moveTo>
                    <a:pt x="523" y="1"/>
                  </a:moveTo>
                  <a:cubicBezTo>
                    <a:pt x="396" y="1"/>
                    <a:pt x="274" y="47"/>
                    <a:pt x="178" y="133"/>
                  </a:cubicBezTo>
                  <a:cubicBezTo>
                    <a:pt x="53" y="257"/>
                    <a:pt x="1" y="427"/>
                    <a:pt x="40" y="598"/>
                  </a:cubicBezTo>
                  <a:cubicBezTo>
                    <a:pt x="73" y="749"/>
                    <a:pt x="184" y="873"/>
                    <a:pt x="335" y="926"/>
                  </a:cubicBezTo>
                  <a:cubicBezTo>
                    <a:pt x="370" y="935"/>
                    <a:pt x="408" y="940"/>
                    <a:pt x="447" y="940"/>
                  </a:cubicBezTo>
                  <a:cubicBezTo>
                    <a:pt x="702" y="940"/>
                    <a:pt x="1002" y="740"/>
                    <a:pt x="990" y="427"/>
                  </a:cubicBezTo>
                  <a:cubicBezTo>
                    <a:pt x="971" y="224"/>
                    <a:pt x="813" y="54"/>
                    <a:pt x="610" y="8"/>
                  </a:cubicBezTo>
                  <a:cubicBezTo>
                    <a:pt x="581" y="3"/>
                    <a:pt x="552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 flipH="1">
              <a:off x="6981778" y="3356336"/>
              <a:ext cx="33017" cy="31098"/>
            </a:xfrm>
            <a:custGeom>
              <a:avLst/>
              <a:gdLst/>
              <a:ahLst/>
              <a:cxnLst/>
              <a:rect l="l" t="t" r="r" b="b"/>
              <a:pathLst>
                <a:path w="792" h="746" extrusionOk="0">
                  <a:moveTo>
                    <a:pt x="408" y="0"/>
                  </a:moveTo>
                  <a:cubicBezTo>
                    <a:pt x="309" y="0"/>
                    <a:pt x="211" y="39"/>
                    <a:pt x="138" y="107"/>
                  </a:cubicBezTo>
                  <a:cubicBezTo>
                    <a:pt x="46" y="198"/>
                    <a:pt x="1" y="336"/>
                    <a:pt x="33" y="474"/>
                  </a:cubicBezTo>
                  <a:cubicBezTo>
                    <a:pt x="60" y="592"/>
                    <a:pt x="145" y="690"/>
                    <a:pt x="263" y="736"/>
                  </a:cubicBezTo>
                  <a:cubicBezTo>
                    <a:pt x="290" y="742"/>
                    <a:pt x="318" y="745"/>
                    <a:pt x="347" y="745"/>
                  </a:cubicBezTo>
                  <a:cubicBezTo>
                    <a:pt x="552" y="745"/>
                    <a:pt x="792" y="589"/>
                    <a:pt x="780" y="343"/>
                  </a:cubicBezTo>
                  <a:cubicBezTo>
                    <a:pt x="767" y="179"/>
                    <a:pt x="643" y="41"/>
                    <a:pt x="486" y="8"/>
                  </a:cubicBezTo>
                  <a:cubicBezTo>
                    <a:pt x="460" y="3"/>
                    <a:pt x="434" y="0"/>
                    <a:pt x="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7048685" y="3352418"/>
              <a:ext cx="34143" cy="39018"/>
            </a:xfrm>
            <a:custGeom>
              <a:avLst/>
              <a:gdLst/>
              <a:ahLst/>
              <a:cxnLst/>
              <a:rect l="l" t="t" r="r" b="b"/>
              <a:pathLst>
                <a:path w="819" h="936" extrusionOk="0">
                  <a:moveTo>
                    <a:pt x="420" y="1"/>
                  </a:moveTo>
                  <a:cubicBezTo>
                    <a:pt x="315" y="1"/>
                    <a:pt x="213" y="51"/>
                    <a:pt x="145" y="135"/>
                  </a:cubicBezTo>
                  <a:cubicBezTo>
                    <a:pt x="47" y="266"/>
                    <a:pt x="1" y="430"/>
                    <a:pt x="34" y="594"/>
                  </a:cubicBezTo>
                  <a:cubicBezTo>
                    <a:pt x="60" y="745"/>
                    <a:pt x="165" y="889"/>
                    <a:pt x="270" y="922"/>
                  </a:cubicBezTo>
                  <a:cubicBezTo>
                    <a:pt x="299" y="931"/>
                    <a:pt x="330" y="936"/>
                    <a:pt x="362" y="936"/>
                  </a:cubicBezTo>
                  <a:cubicBezTo>
                    <a:pt x="573" y="936"/>
                    <a:pt x="818" y="736"/>
                    <a:pt x="807" y="423"/>
                  </a:cubicBezTo>
                  <a:cubicBezTo>
                    <a:pt x="800" y="233"/>
                    <a:pt x="676" y="70"/>
                    <a:pt x="499" y="11"/>
                  </a:cubicBezTo>
                  <a:cubicBezTo>
                    <a:pt x="473" y="4"/>
                    <a:pt x="446" y="1"/>
                    <a:pt x="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7052229" y="3356419"/>
              <a:ext cx="26764" cy="31015"/>
            </a:xfrm>
            <a:custGeom>
              <a:avLst/>
              <a:gdLst/>
              <a:ahLst/>
              <a:cxnLst/>
              <a:rect l="l" t="t" r="r" b="b"/>
              <a:pathLst>
                <a:path w="642" h="744" extrusionOk="0">
                  <a:moveTo>
                    <a:pt x="329" y="1"/>
                  </a:moveTo>
                  <a:cubicBezTo>
                    <a:pt x="245" y="1"/>
                    <a:pt x="165" y="35"/>
                    <a:pt x="112" y="105"/>
                  </a:cubicBezTo>
                  <a:cubicBezTo>
                    <a:pt x="33" y="210"/>
                    <a:pt x="1" y="341"/>
                    <a:pt x="20" y="472"/>
                  </a:cubicBezTo>
                  <a:cubicBezTo>
                    <a:pt x="33" y="583"/>
                    <a:pt x="106" y="681"/>
                    <a:pt x="210" y="734"/>
                  </a:cubicBezTo>
                  <a:cubicBezTo>
                    <a:pt x="232" y="740"/>
                    <a:pt x="256" y="743"/>
                    <a:pt x="280" y="743"/>
                  </a:cubicBezTo>
                  <a:cubicBezTo>
                    <a:pt x="447" y="743"/>
                    <a:pt x="641" y="587"/>
                    <a:pt x="630" y="341"/>
                  </a:cubicBezTo>
                  <a:cubicBezTo>
                    <a:pt x="630" y="190"/>
                    <a:pt x="531" y="52"/>
                    <a:pt x="387" y="6"/>
                  </a:cubicBezTo>
                  <a:cubicBezTo>
                    <a:pt x="368" y="3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6791688" y="3352418"/>
              <a:ext cx="41730" cy="39018"/>
            </a:xfrm>
            <a:custGeom>
              <a:avLst/>
              <a:gdLst/>
              <a:ahLst/>
              <a:cxnLst/>
              <a:rect l="l" t="t" r="r" b="b"/>
              <a:pathLst>
                <a:path w="1001" h="936" extrusionOk="0">
                  <a:moveTo>
                    <a:pt x="510" y="0"/>
                  </a:moveTo>
                  <a:cubicBezTo>
                    <a:pt x="386" y="0"/>
                    <a:pt x="265" y="47"/>
                    <a:pt x="178" y="135"/>
                  </a:cubicBezTo>
                  <a:cubicBezTo>
                    <a:pt x="53" y="253"/>
                    <a:pt x="1" y="430"/>
                    <a:pt x="33" y="594"/>
                  </a:cubicBezTo>
                  <a:cubicBezTo>
                    <a:pt x="73" y="745"/>
                    <a:pt x="184" y="869"/>
                    <a:pt x="328" y="922"/>
                  </a:cubicBezTo>
                  <a:cubicBezTo>
                    <a:pt x="365" y="931"/>
                    <a:pt x="403" y="936"/>
                    <a:pt x="443" y="936"/>
                  </a:cubicBezTo>
                  <a:cubicBezTo>
                    <a:pt x="702" y="936"/>
                    <a:pt x="1001" y="736"/>
                    <a:pt x="984" y="423"/>
                  </a:cubicBezTo>
                  <a:cubicBezTo>
                    <a:pt x="964" y="220"/>
                    <a:pt x="813" y="50"/>
                    <a:pt x="610" y="11"/>
                  </a:cubicBezTo>
                  <a:cubicBezTo>
                    <a:pt x="577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6796024" y="3356336"/>
              <a:ext cx="33017" cy="31098"/>
            </a:xfrm>
            <a:custGeom>
              <a:avLst/>
              <a:gdLst/>
              <a:ahLst/>
              <a:cxnLst/>
              <a:rect l="l" t="t" r="r" b="b"/>
              <a:pathLst>
                <a:path w="792" h="746" extrusionOk="0">
                  <a:moveTo>
                    <a:pt x="402" y="0"/>
                  </a:moveTo>
                  <a:cubicBezTo>
                    <a:pt x="304" y="0"/>
                    <a:pt x="211" y="39"/>
                    <a:pt x="138" y="107"/>
                  </a:cubicBezTo>
                  <a:cubicBezTo>
                    <a:pt x="40" y="205"/>
                    <a:pt x="1" y="336"/>
                    <a:pt x="27" y="474"/>
                  </a:cubicBezTo>
                  <a:cubicBezTo>
                    <a:pt x="53" y="592"/>
                    <a:pt x="145" y="690"/>
                    <a:pt x="263" y="736"/>
                  </a:cubicBezTo>
                  <a:cubicBezTo>
                    <a:pt x="290" y="742"/>
                    <a:pt x="318" y="745"/>
                    <a:pt x="347" y="745"/>
                  </a:cubicBezTo>
                  <a:cubicBezTo>
                    <a:pt x="552" y="745"/>
                    <a:pt x="792" y="589"/>
                    <a:pt x="780" y="343"/>
                  </a:cubicBezTo>
                  <a:cubicBezTo>
                    <a:pt x="767" y="179"/>
                    <a:pt x="643" y="41"/>
                    <a:pt x="479" y="8"/>
                  </a:cubicBezTo>
                  <a:cubicBezTo>
                    <a:pt x="453" y="3"/>
                    <a:pt x="428" y="0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 flipH="1">
              <a:off x="6739456" y="3352543"/>
              <a:ext cx="29474" cy="38893"/>
            </a:xfrm>
            <a:custGeom>
              <a:avLst/>
              <a:gdLst/>
              <a:ahLst/>
              <a:cxnLst/>
              <a:rect l="l" t="t" r="r" b="b"/>
              <a:pathLst>
                <a:path w="707" h="933" extrusionOk="0">
                  <a:moveTo>
                    <a:pt x="367" y="0"/>
                  </a:moveTo>
                  <a:cubicBezTo>
                    <a:pt x="271" y="0"/>
                    <a:pt x="178" y="47"/>
                    <a:pt x="125" y="132"/>
                  </a:cubicBezTo>
                  <a:cubicBezTo>
                    <a:pt x="33" y="263"/>
                    <a:pt x="0" y="434"/>
                    <a:pt x="26" y="591"/>
                  </a:cubicBezTo>
                  <a:cubicBezTo>
                    <a:pt x="46" y="742"/>
                    <a:pt x="138" y="886"/>
                    <a:pt x="236" y="919"/>
                  </a:cubicBezTo>
                  <a:cubicBezTo>
                    <a:pt x="261" y="928"/>
                    <a:pt x="288" y="933"/>
                    <a:pt x="315" y="933"/>
                  </a:cubicBezTo>
                  <a:cubicBezTo>
                    <a:pt x="495" y="933"/>
                    <a:pt x="706" y="733"/>
                    <a:pt x="695" y="420"/>
                  </a:cubicBezTo>
                  <a:cubicBezTo>
                    <a:pt x="688" y="211"/>
                    <a:pt x="564" y="40"/>
                    <a:pt x="433" y="8"/>
                  </a:cubicBezTo>
                  <a:cubicBezTo>
                    <a:pt x="411" y="3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 flipH="1">
              <a:off x="6742458" y="3356461"/>
              <a:ext cx="23221" cy="30973"/>
            </a:xfrm>
            <a:custGeom>
              <a:avLst/>
              <a:gdLst/>
              <a:ahLst/>
              <a:cxnLst/>
              <a:rect l="l" t="t" r="r" b="b"/>
              <a:pathLst>
                <a:path w="557" h="743" extrusionOk="0">
                  <a:moveTo>
                    <a:pt x="294" y="0"/>
                  </a:moveTo>
                  <a:cubicBezTo>
                    <a:pt x="217" y="0"/>
                    <a:pt x="143" y="39"/>
                    <a:pt x="99" y="104"/>
                  </a:cubicBezTo>
                  <a:cubicBezTo>
                    <a:pt x="27" y="209"/>
                    <a:pt x="1" y="340"/>
                    <a:pt x="20" y="471"/>
                  </a:cubicBezTo>
                  <a:cubicBezTo>
                    <a:pt x="34" y="589"/>
                    <a:pt x="106" y="707"/>
                    <a:pt x="184" y="733"/>
                  </a:cubicBezTo>
                  <a:cubicBezTo>
                    <a:pt x="203" y="739"/>
                    <a:pt x="223" y="742"/>
                    <a:pt x="243" y="742"/>
                  </a:cubicBezTo>
                  <a:cubicBezTo>
                    <a:pt x="387" y="742"/>
                    <a:pt x="556" y="586"/>
                    <a:pt x="545" y="340"/>
                  </a:cubicBezTo>
                  <a:cubicBezTo>
                    <a:pt x="551" y="195"/>
                    <a:pt x="473" y="64"/>
                    <a:pt x="342" y="5"/>
                  </a:cubicBezTo>
                  <a:cubicBezTo>
                    <a:pt x="326" y="2"/>
                    <a:pt x="310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 flipH="1">
              <a:off x="6717885" y="3948614"/>
              <a:ext cx="576163" cy="324518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5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6" y="1242"/>
                    <a:pt x="1567" y="1039"/>
                  </a:cubicBezTo>
                  <a:cubicBezTo>
                    <a:pt x="1513" y="1031"/>
                    <a:pt x="1463" y="1027"/>
                    <a:pt x="1417" y="1027"/>
                  </a:cubicBezTo>
                  <a:cubicBezTo>
                    <a:pt x="660" y="1027"/>
                    <a:pt x="1010" y="2042"/>
                    <a:pt x="1010" y="2042"/>
                  </a:cubicBezTo>
                  <a:cubicBezTo>
                    <a:pt x="1010" y="2042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93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 flipH="1">
              <a:off x="6718348" y="3872414"/>
              <a:ext cx="576163" cy="324518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5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6" y="1242"/>
                    <a:pt x="1567" y="1039"/>
                  </a:cubicBezTo>
                  <a:cubicBezTo>
                    <a:pt x="1513" y="1031"/>
                    <a:pt x="1463" y="1027"/>
                    <a:pt x="1417" y="1027"/>
                  </a:cubicBezTo>
                  <a:cubicBezTo>
                    <a:pt x="660" y="1027"/>
                    <a:pt x="1010" y="2042"/>
                    <a:pt x="1010" y="2042"/>
                  </a:cubicBezTo>
                  <a:cubicBezTo>
                    <a:pt x="1010" y="2042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93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 flipH="1">
              <a:off x="6498700" y="3504988"/>
              <a:ext cx="224320" cy="193543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91" y="735"/>
                    <a:pt x="2757" y="735"/>
                  </a:cubicBezTo>
                  <a:cubicBezTo>
                    <a:pt x="2228" y="735"/>
                    <a:pt x="1668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0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6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 flipH="1">
              <a:off x="6498498" y="3504863"/>
              <a:ext cx="219907" cy="149487"/>
            </a:xfrm>
            <a:custGeom>
              <a:avLst/>
              <a:gdLst/>
              <a:ahLst/>
              <a:cxnLst/>
              <a:rect l="l" t="t" r="r" b="b"/>
              <a:pathLst>
                <a:path w="5275" h="3586" extrusionOk="0">
                  <a:moveTo>
                    <a:pt x="4816" y="1"/>
                  </a:moveTo>
                  <a:cubicBezTo>
                    <a:pt x="4694" y="1"/>
                    <a:pt x="4539" y="54"/>
                    <a:pt x="4352" y="174"/>
                  </a:cubicBezTo>
                  <a:cubicBezTo>
                    <a:pt x="3869" y="481"/>
                    <a:pt x="3280" y="738"/>
                    <a:pt x="2646" y="738"/>
                  </a:cubicBezTo>
                  <a:cubicBezTo>
                    <a:pt x="2117" y="738"/>
                    <a:pt x="1557" y="559"/>
                    <a:pt x="1003" y="82"/>
                  </a:cubicBezTo>
                  <a:cubicBezTo>
                    <a:pt x="1003" y="82"/>
                    <a:pt x="997" y="82"/>
                    <a:pt x="985" y="82"/>
                  </a:cubicBezTo>
                  <a:cubicBezTo>
                    <a:pt x="877" y="82"/>
                    <a:pt x="318" y="114"/>
                    <a:pt x="289" y="777"/>
                  </a:cubicBezTo>
                  <a:cubicBezTo>
                    <a:pt x="249" y="1517"/>
                    <a:pt x="505" y="1760"/>
                    <a:pt x="256" y="2395"/>
                  </a:cubicBezTo>
                  <a:cubicBezTo>
                    <a:pt x="0" y="3031"/>
                    <a:pt x="27" y="3287"/>
                    <a:pt x="295" y="3457"/>
                  </a:cubicBezTo>
                  <a:lnTo>
                    <a:pt x="295" y="3463"/>
                  </a:lnTo>
                  <a:cubicBezTo>
                    <a:pt x="455" y="3528"/>
                    <a:pt x="715" y="3585"/>
                    <a:pt x="1142" y="3585"/>
                  </a:cubicBezTo>
                  <a:cubicBezTo>
                    <a:pt x="1326" y="3585"/>
                    <a:pt x="1543" y="3574"/>
                    <a:pt x="1796" y="3549"/>
                  </a:cubicBezTo>
                  <a:cubicBezTo>
                    <a:pt x="2635" y="3457"/>
                    <a:pt x="3165" y="3287"/>
                    <a:pt x="3467" y="3136"/>
                  </a:cubicBezTo>
                  <a:cubicBezTo>
                    <a:pt x="4076" y="2782"/>
                    <a:pt x="4555" y="2251"/>
                    <a:pt x="4856" y="1616"/>
                  </a:cubicBezTo>
                  <a:cubicBezTo>
                    <a:pt x="5274" y="743"/>
                    <a:pt x="5269" y="1"/>
                    <a:pt x="4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6"/>
          <p:cNvGrpSpPr/>
          <p:nvPr/>
        </p:nvGrpSpPr>
        <p:grpSpPr>
          <a:xfrm>
            <a:off x="3248041" y="3061412"/>
            <a:ext cx="1051038" cy="1284247"/>
            <a:chOff x="3248025" y="3061412"/>
            <a:chExt cx="1051038" cy="1284247"/>
          </a:xfrm>
        </p:grpSpPr>
        <p:sp>
          <p:nvSpPr>
            <p:cNvPr id="1065" name="Google Shape;1065;p36"/>
            <p:cNvSpPr/>
            <p:nvPr/>
          </p:nvSpPr>
          <p:spPr>
            <a:xfrm flipH="1">
              <a:off x="3250361" y="3061412"/>
              <a:ext cx="1048702" cy="1284247"/>
            </a:xfrm>
            <a:custGeom>
              <a:avLst/>
              <a:gdLst/>
              <a:ahLst/>
              <a:cxnLst/>
              <a:rect l="l" t="t" r="r" b="b"/>
              <a:pathLst>
                <a:path w="25124" h="30767" extrusionOk="0">
                  <a:moveTo>
                    <a:pt x="13558" y="1"/>
                  </a:moveTo>
                  <a:lnTo>
                    <a:pt x="13578" y="112"/>
                  </a:lnTo>
                  <a:lnTo>
                    <a:pt x="13388" y="197"/>
                  </a:lnTo>
                  <a:lnTo>
                    <a:pt x="13250" y="217"/>
                  </a:lnTo>
                  <a:lnTo>
                    <a:pt x="13198" y="99"/>
                  </a:lnTo>
                  <a:lnTo>
                    <a:pt x="12674" y="387"/>
                  </a:lnTo>
                  <a:lnTo>
                    <a:pt x="12988" y="807"/>
                  </a:lnTo>
                  <a:lnTo>
                    <a:pt x="12765" y="604"/>
                  </a:lnTo>
                  <a:lnTo>
                    <a:pt x="12418" y="1082"/>
                  </a:lnTo>
                  <a:lnTo>
                    <a:pt x="13040" y="1423"/>
                  </a:lnTo>
                  <a:cubicBezTo>
                    <a:pt x="11979" y="1639"/>
                    <a:pt x="11068" y="2327"/>
                    <a:pt x="10564" y="3284"/>
                  </a:cubicBezTo>
                  <a:cubicBezTo>
                    <a:pt x="10321" y="3736"/>
                    <a:pt x="10144" y="4214"/>
                    <a:pt x="10033" y="4712"/>
                  </a:cubicBezTo>
                  <a:cubicBezTo>
                    <a:pt x="9967" y="4994"/>
                    <a:pt x="9921" y="5282"/>
                    <a:pt x="9889" y="5571"/>
                  </a:cubicBezTo>
                  <a:cubicBezTo>
                    <a:pt x="9856" y="5879"/>
                    <a:pt x="9830" y="6213"/>
                    <a:pt x="9823" y="6560"/>
                  </a:cubicBezTo>
                  <a:cubicBezTo>
                    <a:pt x="9581" y="6599"/>
                    <a:pt x="9410" y="6639"/>
                    <a:pt x="9364" y="6691"/>
                  </a:cubicBezTo>
                  <a:cubicBezTo>
                    <a:pt x="9109" y="6973"/>
                    <a:pt x="8820" y="8028"/>
                    <a:pt x="9718" y="8270"/>
                  </a:cubicBezTo>
                  <a:cubicBezTo>
                    <a:pt x="9463" y="8591"/>
                    <a:pt x="9246" y="8939"/>
                    <a:pt x="9083" y="9306"/>
                  </a:cubicBezTo>
                  <a:cubicBezTo>
                    <a:pt x="7562" y="12582"/>
                    <a:pt x="9436" y="15085"/>
                    <a:pt x="9738" y="15439"/>
                  </a:cubicBezTo>
                  <a:cubicBezTo>
                    <a:pt x="10564" y="16514"/>
                    <a:pt x="10740" y="17392"/>
                    <a:pt x="10138" y="18159"/>
                  </a:cubicBezTo>
                  <a:cubicBezTo>
                    <a:pt x="9557" y="18895"/>
                    <a:pt x="8603" y="19206"/>
                    <a:pt x="7472" y="19206"/>
                  </a:cubicBezTo>
                  <a:cubicBezTo>
                    <a:pt x="6740" y="19206"/>
                    <a:pt x="5934" y="19076"/>
                    <a:pt x="5105" y="18847"/>
                  </a:cubicBezTo>
                  <a:cubicBezTo>
                    <a:pt x="3002" y="18270"/>
                    <a:pt x="2654" y="17811"/>
                    <a:pt x="2182" y="17359"/>
                  </a:cubicBezTo>
                  <a:cubicBezTo>
                    <a:pt x="1946" y="17135"/>
                    <a:pt x="1729" y="17017"/>
                    <a:pt x="1530" y="17017"/>
                  </a:cubicBezTo>
                  <a:cubicBezTo>
                    <a:pt x="857" y="17017"/>
                    <a:pt x="405" y="18370"/>
                    <a:pt x="223" y="21527"/>
                  </a:cubicBezTo>
                  <a:cubicBezTo>
                    <a:pt x="0" y="25550"/>
                    <a:pt x="1049" y="28047"/>
                    <a:pt x="4378" y="29593"/>
                  </a:cubicBezTo>
                  <a:cubicBezTo>
                    <a:pt x="6242" y="30459"/>
                    <a:pt x="9285" y="30766"/>
                    <a:pt x="12383" y="30766"/>
                  </a:cubicBezTo>
                  <a:cubicBezTo>
                    <a:pt x="14815" y="30766"/>
                    <a:pt x="17282" y="30577"/>
                    <a:pt x="19239" y="30321"/>
                  </a:cubicBezTo>
                  <a:cubicBezTo>
                    <a:pt x="24049" y="29685"/>
                    <a:pt x="25124" y="26690"/>
                    <a:pt x="24672" y="23971"/>
                  </a:cubicBezTo>
                  <a:cubicBezTo>
                    <a:pt x="24324" y="21887"/>
                    <a:pt x="22057" y="20079"/>
                    <a:pt x="20045" y="19155"/>
                  </a:cubicBezTo>
                  <a:cubicBezTo>
                    <a:pt x="18827" y="18598"/>
                    <a:pt x="18329" y="17995"/>
                    <a:pt x="18230" y="17372"/>
                  </a:cubicBezTo>
                  <a:cubicBezTo>
                    <a:pt x="18152" y="16887"/>
                    <a:pt x="18381" y="16442"/>
                    <a:pt x="18519" y="16225"/>
                  </a:cubicBezTo>
                  <a:cubicBezTo>
                    <a:pt x="18814" y="15865"/>
                    <a:pt x="19069" y="15478"/>
                    <a:pt x="19285" y="15072"/>
                  </a:cubicBezTo>
                  <a:cubicBezTo>
                    <a:pt x="19302" y="15073"/>
                    <a:pt x="19319" y="15074"/>
                    <a:pt x="19335" y="15074"/>
                  </a:cubicBezTo>
                  <a:cubicBezTo>
                    <a:pt x="19695" y="15074"/>
                    <a:pt x="19840" y="14785"/>
                    <a:pt x="20517" y="14785"/>
                  </a:cubicBezTo>
                  <a:cubicBezTo>
                    <a:pt x="20627" y="14785"/>
                    <a:pt x="20750" y="14792"/>
                    <a:pt x="20891" y="14810"/>
                  </a:cubicBezTo>
                  <a:cubicBezTo>
                    <a:pt x="21829" y="14931"/>
                    <a:pt x="22528" y="15244"/>
                    <a:pt x="22841" y="15244"/>
                  </a:cubicBezTo>
                  <a:cubicBezTo>
                    <a:pt x="22919" y="15244"/>
                    <a:pt x="22973" y="15224"/>
                    <a:pt x="23001" y="15177"/>
                  </a:cubicBezTo>
                  <a:cubicBezTo>
                    <a:pt x="23138" y="14935"/>
                    <a:pt x="22686" y="14122"/>
                    <a:pt x="21998" y="13762"/>
                  </a:cubicBezTo>
                  <a:lnTo>
                    <a:pt x="22044" y="13735"/>
                  </a:lnTo>
                  <a:lnTo>
                    <a:pt x="22083" y="13709"/>
                  </a:lnTo>
                  <a:lnTo>
                    <a:pt x="22136" y="13683"/>
                  </a:lnTo>
                  <a:lnTo>
                    <a:pt x="22142" y="13683"/>
                  </a:lnTo>
                  <a:lnTo>
                    <a:pt x="22195" y="13644"/>
                  </a:lnTo>
                  <a:lnTo>
                    <a:pt x="22208" y="13637"/>
                  </a:lnTo>
                  <a:lnTo>
                    <a:pt x="22273" y="13591"/>
                  </a:lnTo>
                  <a:lnTo>
                    <a:pt x="22287" y="13585"/>
                  </a:lnTo>
                  <a:lnTo>
                    <a:pt x="22352" y="13532"/>
                  </a:lnTo>
                  <a:lnTo>
                    <a:pt x="22365" y="13526"/>
                  </a:lnTo>
                  <a:lnTo>
                    <a:pt x="22437" y="13473"/>
                  </a:lnTo>
                  <a:lnTo>
                    <a:pt x="22450" y="13460"/>
                  </a:lnTo>
                  <a:lnTo>
                    <a:pt x="22529" y="13395"/>
                  </a:lnTo>
                  <a:lnTo>
                    <a:pt x="22549" y="13375"/>
                  </a:lnTo>
                  <a:cubicBezTo>
                    <a:pt x="22575" y="13355"/>
                    <a:pt x="22601" y="13329"/>
                    <a:pt x="22634" y="13303"/>
                  </a:cubicBezTo>
                  <a:lnTo>
                    <a:pt x="22647" y="13283"/>
                  </a:lnTo>
                  <a:cubicBezTo>
                    <a:pt x="22673" y="13264"/>
                    <a:pt x="22699" y="13237"/>
                    <a:pt x="22732" y="13211"/>
                  </a:cubicBezTo>
                  <a:lnTo>
                    <a:pt x="22745" y="13198"/>
                  </a:lnTo>
                  <a:lnTo>
                    <a:pt x="22830" y="13106"/>
                  </a:lnTo>
                  <a:lnTo>
                    <a:pt x="22850" y="13080"/>
                  </a:lnTo>
                  <a:lnTo>
                    <a:pt x="22935" y="12982"/>
                  </a:lnTo>
                  <a:lnTo>
                    <a:pt x="22955" y="12962"/>
                  </a:lnTo>
                  <a:cubicBezTo>
                    <a:pt x="22988" y="12923"/>
                    <a:pt x="23014" y="12890"/>
                    <a:pt x="23047" y="12851"/>
                  </a:cubicBezTo>
                  <a:lnTo>
                    <a:pt x="23060" y="12838"/>
                  </a:lnTo>
                  <a:cubicBezTo>
                    <a:pt x="23086" y="12798"/>
                    <a:pt x="23112" y="12759"/>
                    <a:pt x="23138" y="12720"/>
                  </a:cubicBezTo>
                  <a:cubicBezTo>
                    <a:pt x="23145" y="12713"/>
                    <a:pt x="23145" y="12707"/>
                    <a:pt x="23152" y="12700"/>
                  </a:cubicBezTo>
                  <a:cubicBezTo>
                    <a:pt x="23178" y="12661"/>
                    <a:pt x="23211" y="12615"/>
                    <a:pt x="23237" y="12569"/>
                  </a:cubicBezTo>
                  <a:cubicBezTo>
                    <a:pt x="23237" y="12562"/>
                    <a:pt x="23243" y="12549"/>
                    <a:pt x="23250" y="12543"/>
                  </a:cubicBezTo>
                  <a:cubicBezTo>
                    <a:pt x="23276" y="12497"/>
                    <a:pt x="23302" y="12451"/>
                    <a:pt x="23335" y="12399"/>
                  </a:cubicBezTo>
                  <a:cubicBezTo>
                    <a:pt x="23335" y="12392"/>
                    <a:pt x="23342" y="12386"/>
                    <a:pt x="23348" y="12379"/>
                  </a:cubicBezTo>
                  <a:cubicBezTo>
                    <a:pt x="23374" y="12327"/>
                    <a:pt x="23401" y="12274"/>
                    <a:pt x="23427" y="12222"/>
                  </a:cubicBezTo>
                  <a:cubicBezTo>
                    <a:pt x="23845" y="11343"/>
                    <a:pt x="23840" y="10603"/>
                    <a:pt x="23385" y="10603"/>
                  </a:cubicBezTo>
                  <a:cubicBezTo>
                    <a:pt x="23263" y="10603"/>
                    <a:pt x="23109" y="10656"/>
                    <a:pt x="22922" y="10774"/>
                  </a:cubicBezTo>
                  <a:cubicBezTo>
                    <a:pt x="22441" y="11080"/>
                    <a:pt x="21852" y="11335"/>
                    <a:pt x="21220" y="11335"/>
                  </a:cubicBezTo>
                  <a:cubicBezTo>
                    <a:pt x="20692" y="11335"/>
                    <a:pt x="20133" y="11156"/>
                    <a:pt x="19580" y="10682"/>
                  </a:cubicBezTo>
                  <a:cubicBezTo>
                    <a:pt x="19384" y="9764"/>
                    <a:pt x="18912" y="8926"/>
                    <a:pt x="18224" y="8290"/>
                  </a:cubicBezTo>
                  <a:cubicBezTo>
                    <a:pt x="19207" y="8087"/>
                    <a:pt x="18912" y="6986"/>
                    <a:pt x="18650" y="6698"/>
                  </a:cubicBezTo>
                  <a:cubicBezTo>
                    <a:pt x="18604" y="6645"/>
                    <a:pt x="18447" y="6606"/>
                    <a:pt x="18217" y="6573"/>
                  </a:cubicBezTo>
                  <a:cubicBezTo>
                    <a:pt x="18211" y="6160"/>
                    <a:pt x="18178" y="5747"/>
                    <a:pt x="18125" y="5341"/>
                  </a:cubicBezTo>
                  <a:cubicBezTo>
                    <a:pt x="18073" y="4981"/>
                    <a:pt x="17994" y="4627"/>
                    <a:pt x="17890" y="4280"/>
                  </a:cubicBezTo>
                  <a:cubicBezTo>
                    <a:pt x="17765" y="3854"/>
                    <a:pt x="17582" y="3447"/>
                    <a:pt x="17352" y="3074"/>
                  </a:cubicBezTo>
                  <a:cubicBezTo>
                    <a:pt x="16808" y="2189"/>
                    <a:pt x="15917" y="1580"/>
                    <a:pt x="14895" y="1396"/>
                  </a:cubicBezTo>
                  <a:lnTo>
                    <a:pt x="15373" y="1134"/>
                  </a:lnTo>
                  <a:lnTo>
                    <a:pt x="15019" y="656"/>
                  </a:lnTo>
                  <a:lnTo>
                    <a:pt x="14325" y="1324"/>
                  </a:lnTo>
                  <a:lnTo>
                    <a:pt x="15065" y="427"/>
                  </a:lnTo>
                  <a:lnTo>
                    <a:pt x="14594" y="125"/>
                  </a:lnTo>
                  <a:lnTo>
                    <a:pt x="14600" y="99"/>
                  </a:lnTo>
                  <a:lnTo>
                    <a:pt x="14148" y="47"/>
                  </a:lnTo>
                  <a:lnTo>
                    <a:pt x="14154" y="1"/>
                  </a:ln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 flipH="1">
              <a:off x="3248025" y="3336901"/>
              <a:ext cx="1048452" cy="1008673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0"/>
                  </a:moveTo>
                  <a:cubicBezTo>
                    <a:pt x="11923" y="0"/>
                    <a:pt x="10071" y="561"/>
                    <a:pt x="9082" y="2706"/>
                  </a:cubicBezTo>
                  <a:cubicBezTo>
                    <a:pt x="7562" y="5982"/>
                    <a:pt x="9436" y="8485"/>
                    <a:pt x="9738" y="8839"/>
                  </a:cubicBezTo>
                  <a:cubicBezTo>
                    <a:pt x="10563" y="9914"/>
                    <a:pt x="10740" y="10792"/>
                    <a:pt x="10137" y="11559"/>
                  </a:cubicBezTo>
                  <a:cubicBezTo>
                    <a:pt x="9557" y="12294"/>
                    <a:pt x="8605" y="12603"/>
                    <a:pt x="7474" y="12603"/>
                  </a:cubicBezTo>
                  <a:cubicBezTo>
                    <a:pt x="6742" y="12603"/>
                    <a:pt x="5934" y="12473"/>
                    <a:pt x="5105" y="12247"/>
                  </a:cubicBezTo>
                  <a:cubicBezTo>
                    <a:pt x="3001" y="11670"/>
                    <a:pt x="2654" y="11211"/>
                    <a:pt x="2182" y="10759"/>
                  </a:cubicBezTo>
                  <a:cubicBezTo>
                    <a:pt x="1946" y="10535"/>
                    <a:pt x="1727" y="10416"/>
                    <a:pt x="1528" y="10416"/>
                  </a:cubicBezTo>
                  <a:cubicBezTo>
                    <a:pt x="854" y="10416"/>
                    <a:pt x="400" y="11766"/>
                    <a:pt x="223" y="14927"/>
                  </a:cubicBezTo>
                  <a:cubicBezTo>
                    <a:pt x="0" y="18950"/>
                    <a:pt x="1049" y="21447"/>
                    <a:pt x="4377" y="22993"/>
                  </a:cubicBezTo>
                  <a:cubicBezTo>
                    <a:pt x="6242" y="23857"/>
                    <a:pt x="9292" y="24164"/>
                    <a:pt x="12397" y="24164"/>
                  </a:cubicBezTo>
                  <a:cubicBezTo>
                    <a:pt x="14825" y="24164"/>
                    <a:pt x="17287" y="23977"/>
                    <a:pt x="19239" y="23721"/>
                  </a:cubicBezTo>
                  <a:cubicBezTo>
                    <a:pt x="24043" y="23085"/>
                    <a:pt x="25117" y="20090"/>
                    <a:pt x="24672" y="17371"/>
                  </a:cubicBezTo>
                  <a:cubicBezTo>
                    <a:pt x="24324" y="15287"/>
                    <a:pt x="22057" y="13479"/>
                    <a:pt x="20039" y="12555"/>
                  </a:cubicBezTo>
                  <a:cubicBezTo>
                    <a:pt x="18820" y="11998"/>
                    <a:pt x="18328" y="11395"/>
                    <a:pt x="18230" y="10772"/>
                  </a:cubicBezTo>
                  <a:cubicBezTo>
                    <a:pt x="18152" y="10287"/>
                    <a:pt x="18374" y="9842"/>
                    <a:pt x="18519" y="9625"/>
                  </a:cubicBezTo>
                  <a:cubicBezTo>
                    <a:pt x="20137" y="7647"/>
                    <a:pt x="19927" y="5910"/>
                    <a:pt x="19600" y="4154"/>
                  </a:cubicBezTo>
                  <a:cubicBezTo>
                    <a:pt x="19383" y="3033"/>
                    <a:pt x="18748" y="2031"/>
                    <a:pt x="17824" y="1369"/>
                  </a:cubicBezTo>
                  <a:cubicBezTo>
                    <a:pt x="17824" y="1369"/>
                    <a:pt x="16808" y="130"/>
                    <a:pt x="14292" y="12"/>
                  </a:cubicBezTo>
                  <a:cubicBezTo>
                    <a:pt x="14128" y="5"/>
                    <a:pt x="13963" y="0"/>
                    <a:pt x="13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 flipH="1">
              <a:off x="3596234" y="3355726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 flipH="1">
              <a:off x="3301084" y="3503697"/>
              <a:ext cx="224609" cy="193804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89" y="735"/>
                    <a:pt x="2754" y="735"/>
                  </a:cubicBezTo>
                  <a:cubicBezTo>
                    <a:pt x="2225" y="735"/>
                    <a:pt x="1665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1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 flipH="1">
              <a:off x="3530033" y="3449977"/>
              <a:ext cx="69791" cy="94126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35" y="0"/>
                  </a:moveTo>
                  <a:cubicBezTo>
                    <a:pt x="596" y="0"/>
                    <a:pt x="556" y="5"/>
                    <a:pt x="518" y="16"/>
                  </a:cubicBezTo>
                  <a:cubicBezTo>
                    <a:pt x="151" y="121"/>
                    <a:pt x="0" y="698"/>
                    <a:pt x="171" y="1314"/>
                  </a:cubicBezTo>
                  <a:cubicBezTo>
                    <a:pt x="329" y="1865"/>
                    <a:pt x="692" y="2254"/>
                    <a:pt x="1030" y="2254"/>
                  </a:cubicBezTo>
                  <a:cubicBezTo>
                    <a:pt x="1070" y="2254"/>
                    <a:pt x="1109" y="2249"/>
                    <a:pt x="1147" y="2238"/>
                  </a:cubicBezTo>
                  <a:cubicBezTo>
                    <a:pt x="1514" y="2133"/>
                    <a:pt x="1671" y="1556"/>
                    <a:pt x="1494" y="940"/>
                  </a:cubicBezTo>
                  <a:cubicBezTo>
                    <a:pt x="1342" y="389"/>
                    <a:pt x="974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 flipH="1">
              <a:off x="3539341" y="3461957"/>
              <a:ext cx="47627" cy="68748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89" y="1"/>
                    <a:pt x="365" y="4"/>
                    <a:pt x="341" y="11"/>
                  </a:cubicBezTo>
                  <a:cubicBezTo>
                    <a:pt x="92" y="77"/>
                    <a:pt x="0" y="503"/>
                    <a:pt x="125" y="948"/>
                  </a:cubicBezTo>
                  <a:cubicBezTo>
                    <a:pt x="237" y="1356"/>
                    <a:pt x="499" y="1647"/>
                    <a:pt x="727" y="1647"/>
                  </a:cubicBezTo>
                  <a:cubicBezTo>
                    <a:pt x="752" y="1647"/>
                    <a:pt x="776" y="1643"/>
                    <a:pt x="800" y="1636"/>
                  </a:cubicBezTo>
                  <a:cubicBezTo>
                    <a:pt x="1042" y="1571"/>
                    <a:pt x="1140" y="1151"/>
                    <a:pt x="1009" y="699"/>
                  </a:cubicBezTo>
                  <a:cubicBezTo>
                    <a:pt x="897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 flipH="1">
              <a:off x="3566139" y="3471682"/>
              <a:ext cx="14275" cy="12188"/>
            </a:xfrm>
            <a:custGeom>
              <a:avLst/>
              <a:gdLst/>
              <a:ahLst/>
              <a:cxnLst/>
              <a:rect l="l" t="t" r="r" b="b"/>
              <a:pathLst>
                <a:path w="342" h="292" extrusionOk="0">
                  <a:moveTo>
                    <a:pt x="191" y="1"/>
                  </a:moveTo>
                  <a:cubicBezTo>
                    <a:pt x="66" y="7"/>
                    <a:pt x="1" y="165"/>
                    <a:pt x="99" y="250"/>
                  </a:cubicBezTo>
                  <a:cubicBezTo>
                    <a:pt x="128" y="279"/>
                    <a:pt x="162" y="291"/>
                    <a:pt x="196" y="291"/>
                  </a:cubicBezTo>
                  <a:cubicBezTo>
                    <a:pt x="270" y="291"/>
                    <a:pt x="341" y="231"/>
                    <a:pt x="341" y="145"/>
                  </a:cubicBezTo>
                  <a:cubicBezTo>
                    <a:pt x="335" y="66"/>
                    <a:pt x="269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 flipH="1">
              <a:off x="3655046" y="3062790"/>
              <a:ext cx="123136" cy="77430"/>
            </a:xfrm>
            <a:custGeom>
              <a:avLst/>
              <a:gdLst/>
              <a:ahLst/>
              <a:cxnLst/>
              <a:rect l="l" t="t" r="r" b="b"/>
              <a:pathLst>
                <a:path w="2950" h="1855" extrusionOk="0">
                  <a:moveTo>
                    <a:pt x="1338" y="1416"/>
                  </a:moveTo>
                  <a:lnTo>
                    <a:pt x="1383" y="1481"/>
                  </a:lnTo>
                  <a:lnTo>
                    <a:pt x="1370" y="1521"/>
                  </a:lnTo>
                  <a:lnTo>
                    <a:pt x="1338" y="1494"/>
                  </a:lnTo>
                  <a:lnTo>
                    <a:pt x="1338" y="1416"/>
                  </a:lnTo>
                  <a:close/>
                  <a:moveTo>
                    <a:pt x="1639" y="1514"/>
                  </a:moveTo>
                  <a:lnTo>
                    <a:pt x="1665" y="1521"/>
                  </a:lnTo>
                  <a:lnTo>
                    <a:pt x="1646" y="1540"/>
                  </a:lnTo>
                  <a:lnTo>
                    <a:pt x="1639" y="1514"/>
                  </a:lnTo>
                  <a:close/>
                  <a:moveTo>
                    <a:pt x="1639" y="1547"/>
                  </a:moveTo>
                  <a:lnTo>
                    <a:pt x="1593" y="1599"/>
                  </a:lnTo>
                  <a:lnTo>
                    <a:pt x="1613" y="1553"/>
                  </a:lnTo>
                  <a:lnTo>
                    <a:pt x="1639" y="1547"/>
                  </a:lnTo>
                  <a:close/>
                  <a:moveTo>
                    <a:pt x="1587" y="0"/>
                  </a:moveTo>
                  <a:lnTo>
                    <a:pt x="1593" y="610"/>
                  </a:lnTo>
                  <a:lnTo>
                    <a:pt x="1488" y="1049"/>
                  </a:lnTo>
                  <a:lnTo>
                    <a:pt x="1338" y="577"/>
                  </a:lnTo>
                  <a:lnTo>
                    <a:pt x="1338" y="118"/>
                  </a:lnTo>
                  <a:lnTo>
                    <a:pt x="1200" y="138"/>
                  </a:lnTo>
                  <a:lnTo>
                    <a:pt x="1180" y="73"/>
                  </a:lnTo>
                  <a:lnTo>
                    <a:pt x="971" y="171"/>
                  </a:lnTo>
                  <a:lnTo>
                    <a:pt x="748" y="204"/>
                  </a:lnTo>
                  <a:lnTo>
                    <a:pt x="768" y="269"/>
                  </a:lnTo>
                  <a:lnTo>
                    <a:pt x="636" y="328"/>
                  </a:lnTo>
                  <a:lnTo>
                    <a:pt x="879" y="702"/>
                  </a:lnTo>
                  <a:lnTo>
                    <a:pt x="1010" y="1187"/>
                  </a:lnTo>
                  <a:lnTo>
                    <a:pt x="1010" y="1187"/>
                  </a:lnTo>
                  <a:lnTo>
                    <a:pt x="355" y="564"/>
                  </a:lnTo>
                  <a:lnTo>
                    <a:pt x="1" y="1049"/>
                  </a:lnTo>
                  <a:lnTo>
                    <a:pt x="1324" y="1763"/>
                  </a:lnTo>
                  <a:lnTo>
                    <a:pt x="1436" y="1671"/>
                  </a:lnTo>
                  <a:lnTo>
                    <a:pt x="1515" y="1730"/>
                  </a:lnTo>
                  <a:lnTo>
                    <a:pt x="1534" y="1698"/>
                  </a:lnTo>
                  <a:lnTo>
                    <a:pt x="1600" y="1855"/>
                  </a:lnTo>
                  <a:lnTo>
                    <a:pt x="2950" y="1095"/>
                  </a:lnTo>
                  <a:lnTo>
                    <a:pt x="2602" y="623"/>
                  </a:lnTo>
                  <a:lnTo>
                    <a:pt x="1855" y="1344"/>
                  </a:lnTo>
                  <a:lnTo>
                    <a:pt x="1967" y="918"/>
                  </a:lnTo>
                  <a:lnTo>
                    <a:pt x="2262" y="374"/>
                  </a:lnTo>
                  <a:lnTo>
                    <a:pt x="2117" y="315"/>
                  </a:lnTo>
                  <a:lnTo>
                    <a:pt x="2183" y="73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 flipH="1">
              <a:off x="3667610" y="3061412"/>
              <a:ext cx="62946" cy="67621"/>
            </a:xfrm>
            <a:custGeom>
              <a:avLst/>
              <a:gdLst/>
              <a:ahLst/>
              <a:cxnLst/>
              <a:rect l="l" t="t" r="r" b="b"/>
              <a:pathLst>
                <a:path w="1508" h="1620" extrusionOk="0">
                  <a:moveTo>
                    <a:pt x="0" y="1"/>
                  </a:moveTo>
                  <a:lnTo>
                    <a:pt x="197" y="1488"/>
                  </a:lnTo>
                  <a:lnTo>
                    <a:pt x="400" y="1541"/>
                  </a:lnTo>
                  <a:lnTo>
                    <a:pt x="400" y="1501"/>
                  </a:lnTo>
                  <a:lnTo>
                    <a:pt x="518" y="1619"/>
                  </a:lnTo>
                  <a:lnTo>
                    <a:pt x="1507" y="427"/>
                  </a:lnTo>
                  <a:lnTo>
                    <a:pt x="1003" y="106"/>
                  </a:lnTo>
                  <a:lnTo>
                    <a:pt x="419" y="13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 flipH="1">
              <a:off x="3721790" y="3065503"/>
              <a:ext cx="45456" cy="62445"/>
            </a:xfrm>
            <a:custGeom>
              <a:avLst/>
              <a:gdLst/>
              <a:ahLst/>
              <a:cxnLst/>
              <a:rect l="l" t="t" r="r" b="b"/>
              <a:pathLst>
                <a:path w="1089" h="1496" extrusionOk="0">
                  <a:moveTo>
                    <a:pt x="519" y="1"/>
                  </a:moveTo>
                  <a:lnTo>
                    <a:pt x="1" y="289"/>
                  </a:lnTo>
                  <a:lnTo>
                    <a:pt x="892" y="1495"/>
                  </a:lnTo>
                  <a:lnTo>
                    <a:pt x="1089" y="1443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 flipH="1">
              <a:off x="3535791" y="3116385"/>
              <a:ext cx="350708" cy="229284"/>
            </a:xfrm>
            <a:custGeom>
              <a:avLst/>
              <a:gdLst/>
              <a:ahLst/>
              <a:cxnLst/>
              <a:rect l="l" t="t" r="r" b="b"/>
              <a:pathLst>
                <a:path w="8402" h="5493" extrusionOk="0">
                  <a:moveTo>
                    <a:pt x="4195" y="1"/>
                  </a:moveTo>
                  <a:cubicBezTo>
                    <a:pt x="3887" y="1"/>
                    <a:pt x="3579" y="34"/>
                    <a:pt x="3277" y="93"/>
                  </a:cubicBezTo>
                  <a:cubicBezTo>
                    <a:pt x="2190" y="296"/>
                    <a:pt x="1252" y="990"/>
                    <a:pt x="741" y="1973"/>
                  </a:cubicBezTo>
                  <a:cubicBezTo>
                    <a:pt x="499" y="2419"/>
                    <a:pt x="315" y="2897"/>
                    <a:pt x="211" y="3395"/>
                  </a:cubicBezTo>
                  <a:cubicBezTo>
                    <a:pt x="145" y="3677"/>
                    <a:pt x="99" y="3965"/>
                    <a:pt x="66" y="4254"/>
                  </a:cubicBezTo>
                  <a:cubicBezTo>
                    <a:pt x="27" y="4562"/>
                    <a:pt x="7" y="4896"/>
                    <a:pt x="1" y="5250"/>
                  </a:cubicBezTo>
                  <a:lnTo>
                    <a:pt x="1" y="5492"/>
                  </a:lnTo>
                  <a:lnTo>
                    <a:pt x="8402" y="5492"/>
                  </a:lnTo>
                  <a:cubicBezTo>
                    <a:pt x="8402" y="5413"/>
                    <a:pt x="8402" y="5328"/>
                    <a:pt x="8395" y="5256"/>
                  </a:cubicBezTo>
                  <a:cubicBezTo>
                    <a:pt x="8389" y="4843"/>
                    <a:pt x="8356" y="4437"/>
                    <a:pt x="8297" y="4031"/>
                  </a:cubicBezTo>
                  <a:cubicBezTo>
                    <a:pt x="8251" y="3670"/>
                    <a:pt x="8172" y="3310"/>
                    <a:pt x="8067" y="2963"/>
                  </a:cubicBezTo>
                  <a:cubicBezTo>
                    <a:pt x="7943" y="2537"/>
                    <a:pt x="7759" y="2137"/>
                    <a:pt x="7530" y="1757"/>
                  </a:cubicBezTo>
                  <a:cubicBezTo>
                    <a:pt x="6836" y="650"/>
                    <a:pt x="5813" y="184"/>
                    <a:pt x="4870" y="47"/>
                  </a:cubicBezTo>
                  <a:cubicBezTo>
                    <a:pt x="4647" y="14"/>
                    <a:pt x="4424" y="1"/>
                    <a:pt x="4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 flipH="1">
              <a:off x="3494217" y="3328386"/>
              <a:ext cx="434942" cy="85987"/>
            </a:xfrm>
            <a:custGeom>
              <a:avLst/>
              <a:gdLst/>
              <a:ahLst/>
              <a:cxnLst/>
              <a:rect l="l" t="t" r="r" b="b"/>
              <a:pathLst>
                <a:path w="10420" h="2060" extrusionOk="0">
                  <a:moveTo>
                    <a:pt x="5210" y="0"/>
                  </a:moveTo>
                  <a:cubicBezTo>
                    <a:pt x="5210" y="0"/>
                    <a:pt x="826" y="0"/>
                    <a:pt x="564" y="295"/>
                  </a:cubicBezTo>
                  <a:cubicBezTo>
                    <a:pt x="296" y="590"/>
                    <a:pt x="1" y="1697"/>
                    <a:pt x="1003" y="1894"/>
                  </a:cubicBezTo>
                  <a:cubicBezTo>
                    <a:pt x="1760" y="2041"/>
                    <a:pt x="3748" y="2060"/>
                    <a:pt x="4695" y="2060"/>
                  </a:cubicBezTo>
                  <a:cubicBezTo>
                    <a:pt x="5010" y="2060"/>
                    <a:pt x="5210" y="2058"/>
                    <a:pt x="5210" y="2058"/>
                  </a:cubicBezTo>
                  <a:cubicBezTo>
                    <a:pt x="5210" y="2058"/>
                    <a:pt x="5410" y="2060"/>
                    <a:pt x="5725" y="2060"/>
                  </a:cubicBezTo>
                  <a:cubicBezTo>
                    <a:pt x="6669" y="2060"/>
                    <a:pt x="8654" y="2041"/>
                    <a:pt x="9411" y="1894"/>
                  </a:cubicBezTo>
                  <a:cubicBezTo>
                    <a:pt x="10420" y="1697"/>
                    <a:pt x="10118" y="590"/>
                    <a:pt x="9856" y="295"/>
                  </a:cubicBezTo>
                  <a:cubicBezTo>
                    <a:pt x="9587" y="0"/>
                    <a:pt x="5210" y="0"/>
                    <a:pt x="5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 flipH="1">
              <a:off x="3883452" y="3345876"/>
              <a:ext cx="13691" cy="50632"/>
            </a:xfrm>
            <a:custGeom>
              <a:avLst/>
              <a:gdLst/>
              <a:ahLst/>
              <a:cxnLst/>
              <a:rect l="l" t="t" r="r" b="b"/>
              <a:pathLst>
                <a:path w="328" h="1213" extrusionOk="0">
                  <a:moveTo>
                    <a:pt x="321" y="1"/>
                  </a:moveTo>
                  <a:lnTo>
                    <a:pt x="33" y="73"/>
                  </a:lnTo>
                  <a:lnTo>
                    <a:pt x="0" y="1180"/>
                  </a:lnTo>
                  <a:lnTo>
                    <a:pt x="328" y="1213"/>
                  </a:lnTo>
                  <a:lnTo>
                    <a:pt x="328" y="121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 flipH="1">
              <a:off x="3853900" y="3342328"/>
              <a:ext cx="13441" cy="55307"/>
            </a:xfrm>
            <a:custGeom>
              <a:avLst/>
              <a:gdLst/>
              <a:ahLst/>
              <a:cxnLst/>
              <a:rect l="l" t="t" r="r" b="b"/>
              <a:pathLst>
                <a:path w="322" h="1325" extrusionOk="0">
                  <a:moveTo>
                    <a:pt x="322" y="0"/>
                  </a:moveTo>
                  <a:lnTo>
                    <a:pt x="1" y="33"/>
                  </a:lnTo>
                  <a:lnTo>
                    <a:pt x="60" y="1265"/>
                  </a:lnTo>
                  <a:lnTo>
                    <a:pt x="263" y="132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 flipH="1">
              <a:off x="3826560" y="3342328"/>
              <a:ext cx="13691" cy="55307"/>
            </a:xfrm>
            <a:custGeom>
              <a:avLst/>
              <a:gdLst/>
              <a:ahLst/>
              <a:cxnLst/>
              <a:rect l="l" t="t" r="r" b="b"/>
              <a:pathLst>
                <a:path w="328" h="1325" extrusionOk="0">
                  <a:moveTo>
                    <a:pt x="0" y="0"/>
                  </a:moveTo>
                  <a:lnTo>
                    <a:pt x="59" y="1324"/>
                  </a:lnTo>
                  <a:lnTo>
                    <a:pt x="328" y="132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 flipH="1">
              <a:off x="3795630" y="3341242"/>
              <a:ext cx="16196" cy="56392"/>
            </a:xfrm>
            <a:custGeom>
              <a:avLst/>
              <a:gdLst/>
              <a:ahLst/>
              <a:cxnLst/>
              <a:rect l="l" t="t" r="r" b="b"/>
              <a:pathLst>
                <a:path w="388" h="1351" extrusionOk="0">
                  <a:moveTo>
                    <a:pt x="1" y="0"/>
                  </a:moveTo>
                  <a:lnTo>
                    <a:pt x="86" y="1350"/>
                  </a:lnTo>
                  <a:lnTo>
                    <a:pt x="387" y="135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 flipH="1">
              <a:off x="3768540" y="3341242"/>
              <a:ext cx="12355" cy="59105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0" y="0"/>
                  </a:moveTo>
                  <a:lnTo>
                    <a:pt x="0" y="1350"/>
                  </a:lnTo>
                  <a:lnTo>
                    <a:pt x="295" y="1416"/>
                  </a:lnTo>
                  <a:lnTo>
                    <a:pt x="295" y="14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 flipH="1">
              <a:off x="3737652" y="3341242"/>
              <a:ext cx="12355" cy="59105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1" y="0"/>
                  </a:moveTo>
                  <a:lnTo>
                    <a:pt x="1" y="1350"/>
                  </a:lnTo>
                  <a:lnTo>
                    <a:pt x="296" y="1416"/>
                  </a:lnTo>
                  <a:lnTo>
                    <a:pt x="296" y="141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 flipH="1">
              <a:off x="3705637" y="3341242"/>
              <a:ext cx="12355" cy="59105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0" y="0"/>
                  </a:moveTo>
                  <a:lnTo>
                    <a:pt x="0" y="1350"/>
                  </a:lnTo>
                  <a:lnTo>
                    <a:pt x="295" y="1416"/>
                  </a:lnTo>
                  <a:lnTo>
                    <a:pt x="295" y="14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 flipH="1">
              <a:off x="3674748" y="3341242"/>
              <a:ext cx="12355" cy="59105"/>
            </a:xfrm>
            <a:custGeom>
              <a:avLst/>
              <a:gdLst/>
              <a:ahLst/>
              <a:cxnLst/>
              <a:rect l="l" t="t" r="r" b="b"/>
              <a:pathLst>
                <a:path w="296" h="1416" extrusionOk="0">
                  <a:moveTo>
                    <a:pt x="1" y="0"/>
                  </a:moveTo>
                  <a:lnTo>
                    <a:pt x="1" y="1350"/>
                  </a:lnTo>
                  <a:lnTo>
                    <a:pt x="296" y="1416"/>
                  </a:lnTo>
                  <a:lnTo>
                    <a:pt x="296" y="141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 flipH="1">
              <a:off x="3526485" y="3345876"/>
              <a:ext cx="13733" cy="50632"/>
            </a:xfrm>
            <a:custGeom>
              <a:avLst/>
              <a:gdLst/>
              <a:ahLst/>
              <a:cxnLst/>
              <a:rect l="l" t="t" r="r" b="b"/>
              <a:pathLst>
                <a:path w="329" h="1213" extrusionOk="0">
                  <a:moveTo>
                    <a:pt x="14" y="1"/>
                  </a:moveTo>
                  <a:lnTo>
                    <a:pt x="1" y="1213"/>
                  </a:lnTo>
                  <a:lnTo>
                    <a:pt x="328" y="1180"/>
                  </a:lnTo>
                  <a:lnTo>
                    <a:pt x="302" y="73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 flipH="1">
              <a:off x="3556038" y="3342328"/>
              <a:ext cx="13691" cy="55307"/>
            </a:xfrm>
            <a:custGeom>
              <a:avLst/>
              <a:gdLst/>
              <a:ahLst/>
              <a:cxnLst/>
              <a:rect l="l" t="t" r="r" b="b"/>
              <a:pathLst>
                <a:path w="328" h="1325" extrusionOk="0">
                  <a:moveTo>
                    <a:pt x="0" y="0"/>
                  </a:moveTo>
                  <a:lnTo>
                    <a:pt x="59" y="1324"/>
                  </a:lnTo>
                  <a:lnTo>
                    <a:pt x="269" y="1265"/>
                  </a:lnTo>
                  <a:lnTo>
                    <a:pt x="328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 flipH="1">
              <a:off x="3583378" y="3342328"/>
              <a:ext cx="13441" cy="55307"/>
            </a:xfrm>
            <a:custGeom>
              <a:avLst/>
              <a:gdLst/>
              <a:ahLst/>
              <a:cxnLst/>
              <a:rect l="l" t="t" r="r" b="b"/>
              <a:pathLst>
                <a:path w="322" h="1325" extrusionOk="0">
                  <a:moveTo>
                    <a:pt x="0" y="0"/>
                  </a:moveTo>
                  <a:lnTo>
                    <a:pt x="0" y="1324"/>
                  </a:lnTo>
                  <a:lnTo>
                    <a:pt x="262" y="132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 flipH="1">
              <a:off x="3611845" y="3341242"/>
              <a:ext cx="15903" cy="56392"/>
            </a:xfrm>
            <a:custGeom>
              <a:avLst/>
              <a:gdLst/>
              <a:ahLst/>
              <a:cxnLst/>
              <a:rect l="l" t="t" r="r" b="b"/>
              <a:pathLst>
                <a:path w="381" h="1351" extrusionOk="0">
                  <a:moveTo>
                    <a:pt x="27" y="0"/>
                  </a:moveTo>
                  <a:lnTo>
                    <a:pt x="1" y="1350"/>
                  </a:lnTo>
                  <a:lnTo>
                    <a:pt x="296" y="135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 flipH="1">
              <a:off x="3642441" y="3341242"/>
              <a:ext cx="12648" cy="59105"/>
            </a:xfrm>
            <a:custGeom>
              <a:avLst/>
              <a:gdLst/>
              <a:ahLst/>
              <a:cxnLst/>
              <a:rect l="l" t="t" r="r" b="b"/>
              <a:pathLst>
                <a:path w="303" h="1416" extrusionOk="0">
                  <a:moveTo>
                    <a:pt x="60" y="0"/>
                  </a:moveTo>
                  <a:lnTo>
                    <a:pt x="1" y="1416"/>
                  </a:lnTo>
                  <a:lnTo>
                    <a:pt x="1" y="1416"/>
                  </a:lnTo>
                  <a:lnTo>
                    <a:pt x="302" y="135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 flipH="1">
              <a:off x="3571897" y="3116343"/>
              <a:ext cx="283672" cy="96380"/>
            </a:xfrm>
            <a:custGeom>
              <a:avLst/>
              <a:gdLst/>
              <a:ahLst/>
              <a:cxnLst/>
              <a:rect l="l" t="t" r="r" b="b"/>
              <a:pathLst>
                <a:path w="6796" h="2309" extrusionOk="0">
                  <a:moveTo>
                    <a:pt x="3547" y="1"/>
                  </a:moveTo>
                  <a:cubicBezTo>
                    <a:pt x="3518" y="1"/>
                    <a:pt x="3489" y="1"/>
                    <a:pt x="3460" y="2"/>
                  </a:cubicBezTo>
                  <a:cubicBezTo>
                    <a:pt x="3434" y="1"/>
                    <a:pt x="3408" y="1"/>
                    <a:pt x="3382" y="1"/>
                  </a:cubicBezTo>
                  <a:cubicBezTo>
                    <a:pt x="3100" y="1"/>
                    <a:pt x="2819" y="33"/>
                    <a:pt x="2543" y="87"/>
                  </a:cubicBezTo>
                  <a:cubicBezTo>
                    <a:pt x="1449" y="297"/>
                    <a:pt x="518" y="991"/>
                    <a:pt x="0" y="1968"/>
                  </a:cubicBezTo>
                  <a:lnTo>
                    <a:pt x="1160" y="1463"/>
                  </a:lnTo>
                  <a:lnTo>
                    <a:pt x="2798" y="2308"/>
                  </a:lnTo>
                  <a:lnTo>
                    <a:pt x="4037" y="1509"/>
                  </a:lnTo>
                  <a:lnTo>
                    <a:pt x="5577" y="2308"/>
                  </a:lnTo>
                  <a:lnTo>
                    <a:pt x="6796" y="1758"/>
                  </a:lnTo>
                  <a:cubicBezTo>
                    <a:pt x="6095" y="651"/>
                    <a:pt x="5079" y="185"/>
                    <a:pt x="4129" y="48"/>
                  </a:cubicBezTo>
                  <a:cubicBezTo>
                    <a:pt x="3935" y="19"/>
                    <a:pt x="3741" y="1"/>
                    <a:pt x="3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 flipH="1">
              <a:off x="3539631" y="3235388"/>
              <a:ext cx="344113" cy="72504"/>
            </a:xfrm>
            <a:custGeom>
              <a:avLst/>
              <a:gdLst/>
              <a:ahLst/>
              <a:cxnLst/>
              <a:rect l="l" t="t" r="r" b="b"/>
              <a:pathLst>
                <a:path w="8244" h="1737" extrusionOk="0">
                  <a:moveTo>
                    <a:pt x="1534" y="0"/>
                  </a:moveTo>
                  <a:lnTo>
                    <a:pt x="145" y="544"/>
                  </a:lnTo>
                  <a:cubicBezTo>
                    <a:pt x="86" y="826"/>
                    <a:pt x="33" y="1114"/>
                    <a:pt x="0" y="1403"/>
                  </a:cubicBezTo>
                  <a:lnTo>
                    <a:pt x="1488" y="891"/>
                  </a:lnTo>
                  <a:lnTo>
                    <a:pt x="3270" y="1737"/>
                  </a:lnTo>
                  <a:lnTo>
                    <a:pt x="4961" y="846"/>
                  </a:lnTo>
                  <a:lnTo>
                    <a:pt x="6455" y="1691"/>
                  </a:lnTo>
                  <a:lnTo>
                    <a:pt x="8244" y="1173"/>
                  </a:lnTo>
                  <a:cubicBezTo>
                    <a:pt x="8191" y="813"/>
                    <a:pt x="8113" y="459"/>
                    <a:pt x="8008" y="112"/>
                  </a:cubicBezTo>
                  <a:lnTo>
                    <a:pt x="6599" y="800"/>
                  </a:lnTo>
                  <a:lnTo>
                    <a:pt x="4863" y="99"/>
                  </a:lnTo>
                  <a:lnTo>
                    <a:pt x="3375" y="846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 flipH="1">
              <a:off x="3520565" y="3947876"/>
              <a:ext cx="576889" cy="324946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6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59" y="1027"/>
                    <a:pt x="1003" y="2035"/>
                    <a:pt x="1003" y="2035"/>
                  </a:cubicBezTo>
                  <a:cubicBezTo>
                    <a:pt x="1003" y="2035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87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 flipH="1">
              <a:off x="3521028" y="3871676"/>
              <a:ext cx="576889" cy="324946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9" y="0"/>
                  </a:moveTo>
                  <a:cubicBezTo>
                    <a:pt x="9306" y="0"/>
                    <a:pt x="8644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2" y="1031"/>
                    <a:pt x="1462" y="1027"/>
                    <a:pt x="1416" y="1027"/>
                  </a:cubicBezTo>
                  <a:cubicBezTo>
                    <a:pt x="659" y="1027"/>
                    <a:pt x="1003" y="2035"/>
                    <a:pt x="1003" y="2035"/>
                  </a:cubicBezTo>
                  <a:cubicBezTo>
                    <a:pt x="1003" y="2035"/>
                    <a:pt x="1" y="2061"/>
                    <a:pt x="118" y="2952"/>
                  </a:cubicBezTo>
                  <a:cubicBezTo>
                    <a:pt x="230" y="3837"/>
                    <a:pt x="1095" y="4591"/>
                    <a:pt x="1095" y="4591"/>
                  </a:cubicBezTo>
                  <a:cubicBezTo>
                    <a:pt x="1095" y="4591"/>
                    <a:pt x="630" y="4833"/>
                    <a:pt x="859" y="5482"/>
                  </a:cubicBezTo>
                  <a:cubicBezTo>
                    <a:pt x="1079" y="6110"/>
                    <a:pt x="2093" y="7785"/>
                    <a:pt x="6918" y="7785"/>
                  </a:cubicBezTo>
                  <a:cubicBezTo>
                    <a:pt x="7128" y="7785"/>
                    <a:pt x="7345" y="7782"/>
                    <a:pt x="7569" y="7775"/>
                  </a:cubicBezTo>
                  <a:cubicBezTo>
                    <a:pt x="13087" y="7611"/>
                    <a:pt x="13820" y="4106"/>
                    <a:pt x="13021" y="2022"/>
                  </a:cubicBezTo>
                  <a:cubicBezTo>
                    <a:pt x="12491" y="637"/>
                    <a:pt x="11240" y="0"/>
                    <a:pt x="9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 flipH="1">
              <a:off x="3301089" y="3504872"/>
              <a:ext cx="224603" cy="193799"/>
            </a:xfrm>
            <a:custGeom>
              <a:avLst/>
              <a:gdLst/>
              <a:ahLst/>
              <a:cxnLst/>
              <a:rect l="l" t="t" r="r" b="b"/>
              <a:pathLst>
                <a:path w="5381" h="4643" extrusionOk="0">
                  <a:moveTo>
                    <a:pt x="4925" y="0"/>
                  </a:moveTo>
                  <a:cubicBezTo>
                    <a:pt x="4803" y="0"/>
                    <a:pt x="4649" y="53"/>
                    <a:pt x="4463" y="171"/>
                  </a:cubicBezTo>
                  <a:cubicBezTo>
                    <a:pt x="3980" y="478"/>
                    <a:pt x="3389" y="735"/>
                    <a:pt x="2754" y="735"/>
                  </a:cubicBezTo>
                  <a:cubicBezTo>
                    <a:pt x="2225" y="735"/>
                    <a:pt x="1665" y="556"/>
                    <a:pt x="1114" y="79"/>
                  </a:cubicBezTo>
                  <a:cubicBezTo>
                    <a:pt x="1114" y="79"/>
                    <a:pt x="1108" y="79"/>
                    <a:pt x="1096" y="79"/>
                  </a:cubicBezTo>
                  <a:cubicBezTo>
                    <a:pt x="988" y="79"/>
                    <a:pt x="429" y="111"/>
                    <a:pt x="400" y="774"/>
                  </a:cubicBezTo>
                  <a:cubicBezTo>
                    <a:pt x="361" y="1514"/>
                    <a:pt x="616" y="1757"/>
                    <a:pt x="367" y="2392"/>
                  </a:cubicBezTo>
                  <a:cubicBezTo>
                    <a:pt x="111" y="3028"/>
                    <a:pt x="138" y="3284"/>
                    <a:pt x="406" y="3454"/>
                  </a:cubicBezTo>
                  <a:cubicBezTo>
                    <a:pt x="406" y="3454"/>
                    <a:pt x="0" y="4253"/>
                    <a:pt x="629" y="4437"/>
                  </a:cubicBezTo>
                  <a:cubicBezTo>
                    <a:pt x="721" y="4463"/>
                    <a:pt x="799" y="4474"/>
                    <a:pt x="869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55" y="4334"/>
                    <a:pt x="4056" y="4642"/>
                    <a:pt x="4371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2" y="4339"/>
                    <a:pt x="4220" y="3519"/>
                    <a:pt x="3532" y="3159"/>
                  </a:cubicBezTo>
                  <a:cubicBezTo>
                    <a:pt x="4155" y="2812"/>
                    <a:pt x="4659" y="2268"/>
                    <a:pt x="4967" y="1619"/>
                  </a:cubicBezTo>
                  <a:cubicBezTo>
                    <a:pt x="5381" y="740"/>
                    <a:pt x="5378" y="0"/>
                    <a:pt x="4925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 flipH="1">
              <a:off x="3300875" y="3503572"/>
              <a:ext cx="220184" cy="149683"/>
            </a:xfrm>
            <a:custGeom>
              <a:avLst/>
              <a:gdLst/>
              <a:ahLst/>
              <a:cxnLst/>
              <a:rect l="l" t="t" r="r" b="b"/>
              <a:pathLst>
                <a:path w="5275" h="3586" extrusionOk="0">
                  <a:moveTo>
                    <a:pt x="4816" y="1"/>
                  </a:moveTo>
                  <a:cubicBezTo>
                    <a:pt x="4694" y="1"/>
                    <a:pt x="4539" y="54"/>
                    <a:pt x="4352" y="174"/>
                  </a:cubicBezTo>
                  <a:cubicBezTo>
                    <a:pt x="3871" y="480"/>
                    <a:pt x="3284" y="734"/>
                    <a:pt x="2654" y="734"/>
                  </a:cubicBezTo>
                  <a:cubicBezTo>
                    <a:pt x="2124" y="734"/>
                    <a:pt x="1563" y="555"/>
                    <a:pt x="1010" y="76"/>
                  </a:cubicBezTo>
                  <a:cubicBezTo>
                    <a:pt x="1010" y="76"/>
                    <a:pt x="1003" y="75"/>
                    <a:pt x="992" y="75"/>
                  </a:cubicBezTo>
                  <a:cubicBezTo>
                    <a:pt x="884" y="75"/>
                    <a:pt x="318" y="107"/>
                    <a:pt x="289" y="777"/>
                  </a:cubicBezTo>
                  <a:cubicBezTo>
                    <a:pt x="256" y="1517"/>
                    <a:pt x="512" y="1760"/>
                    <a:pt x="256" y="2395"/>
                  </a:cubicBezTo>
                  <a:cubicBezTo>
                    <a:pt x="0" y="3031"/>
                    <a:pt x="27" y="3287"/>
                    <a:pt x="295" y="3457"/>
                  </a:cubicBezTo>
                  <a:lnTo>
                    <a:pt x="295" y="3463"/>
                  </a:lnTo>
                  <a:cubicBezTo>
                    <a:pt x="455" y="3528"/>
                    <a:pt x="715" y="3585"/>
                    <a:pt x="1142" y="3585"/>
                  </a:cubicBezTo>
                  <a:cubicBezTo>
                    <a:pt x="1327" y="3585"/>
                    <a:pt x="1543" y="3574"/>
                    <a:pt x="1796" y="3549"/>
                  </a:cubicBezTo>
                  <a:cubicBezTo>
                    <a:pt x="2635" y="3457"/>
                    <a:pt x="3166" y="3287"/>
                    <a:pt x="3467" y="3136"/>
                  </a:cubicBezTo>
                  <a:cubicBezTo>
                    <a:pt x="4076" y="2782"/>
                    <a:pt x="4555" y="2251"/>
                    <a:pt x="4856" y="1616"/>
                  </a:cubicBezTo>
                  <a:cubicBezTo>
                    <a:pt x="5274" y="743"/>
                    <a:pt x="5269" y="1"/>
                    <a:pt x="4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98BB09-C39D-9B87-D2F3-BF1FA611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39" y="-742111"/>
            <a:ext cx="5506073" cy="65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6" name="Google Shape;1096;p36"/>
          <p:cNvGrpSpPr/>
          <p:nvPr/>
        </p:nvGrpSpPr>
        <p:grpSpPr>
          <a:xfrm>
            <a:off x="1651180" y="3330753"/>
            <a:ext cx="1051077" cy="1045168"/>
            <a:chOff x="1651173" y="3330753"/>
            <a:chExt cx="1051077" cy="1045168"/>
          </a:xfrm>
        </p:grpSpPr>
        <p:sp>
          <p:nvSpPr>
            <p:cNvPr id="1097" name="Google Shape;1097;p36"/>
            <p:cNvSpPr/>
            <p:nvPr/>
          </p:nvSpPr>
          <p:spPr>
            <a:xfrm>
              <a:off x="1651181" y="3330753"/>
              <a:ext cx="1051070" cy="1045168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3" y="8"/>
                    <a:pt x="14954" y="27"/>
                  </a:cubicBezTo>
                  <a:cubicBezTo>
                    <a:pt x="12922" y="197"/>
                    <a:pt x="10164" y="1200"/>
                    <a:pt x="9082" y="3526"/>
                  </a:cubicBezTo>
                  <a:cubicBezTo>
                    <a:pt x="7569" y="6803"/>
                    <a:pt x="9443" y="9306"/>
                    <a:pt x="9738" y="9666"/>
                  </a:cubicBezTo>
                  <a:cubicBezTo>
                    <a:pt x="10570" y="10741"/>
                    <a:pt x="10747" y="11612"/>
                    <a:pt x="10144" y="12379"/>
                  </a:cubicBezTo>
                  <a:cubicBezTo>
                    <a:pt x="9563" y="13115"/>
                    <a:pt x="8607" y="13426"/>
                    <a:pt x="7475" y="13426"/>
                  </a:cubicBezTo>
                  <a:cubicBezTo>
                    <a:pt x="6743" y="13426"/>
                    <a:pt x="5937" y="13296"/>
                    <a:pt x="5111" y="13067"/>
                  </a:cubicBezTo>
                  <a:cubicBezTo>
                    <a:pt x="3001" y="12490"/>
                    <a:pt x="2661" y="12038"/>
                    <a:pt x="2182" y="11580"/>
                  </a:cubicBezTo>
                  <a:cubicBezTo>
                    <a:pt x="1946" y="11356"/>
                    <a:pt x="1728" y="11238"/>
                    <a:pt x="1530" y="11238"/>
                  </a:cubicBezTo>
                  <a:cubicBezTo>
                    <a:pt x="857" y="11238"/>
                    <a:pt x="406" y="12590"/>
                    <a:pt x="229" y="15747"/>
                  </a:cubicBezTo>
                  <a:cubicBezTo>
                    <a:pt x="0" y="19777"/>
                    <a:pt x="1055" y="22267"/>
                    <a:pt x="4377" y="23814"/>
                  </a:cubicBezTo>
                  <a:cubicBezTo>
                    <a:pt x="6242" y="24680"/>
                    <a:pt x="9285" y="24987"/>
                    <a:pt x="12384" y="24987"/>
                  </a:cubicBezTo>
                  <a:cubicBezTo>
                    <a:pt x="14817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3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7" y="10669"/>
                    <a:pt x="18525" y="10446"/>
                  </a:cubicBezTo>
                  <a:cubicBezTo>
                    <a:pt x="18820" y="10086"/>
                    <a:pt x="19075" y="9699"/>
                    <a:pt x="19292" y="9293"/>
                  </a:cubicBezTo>
                  <a:cubicBezTo>
                    <a:pt x="19309" y="9294"/>
                    <a:pt x="19325" y="9295"/>
                    <a:pt x="19341" y="9295"/>
                  </a:cubicBezTo>
                  <a:cubicBezTo>
                    <a:pt x="19701" y="9295"/>
                    <a:pt x="19846" y="9005"/>
                    <a:pt x="20524" y="9005"/>
                  </a:cubicBezTo>
                  <a:cubicBezTo>
                    <a:pt x="20633" y="9005"/>
                    <a:pt x="20757" y="9013"/>
                    <a:pt x="20897" y="9031"/>
                  </a:cubicBezTo>
                  <a:cubicBezTo>
                    <a:pt x="21835" y="9151"/>
                    <a:pt x="22534" y="9464"/>
                    <a:pt x="22847" y="9464"/>
                  </a:cubicBezTo>
                  <a:cubicBezTo>
                    <a:pt x="22925" y="9464"/>
                    <a:pt x="22980" y="9445"/>
                    <a:pt x="23007" y="9398"/>
                  </a:cubicBezTo>
                  <a:cubicBezTo>
                    <a:pt x="23145" y="9155"/>
                    <a:pt x="22693" y="8343"/>
                    <a:pt x="22005" y="7982"/>
                  </a:cubicBezTo>
                  <a:cubicBezTo>
                    <a:pt x="22005" y="7982"/>
                    <a:pt x="22037" y="7962"/>
                    <a:pt x="22090" y="7930"/>
                  </a:cubicBezTo>
                  <a:lnTo>
                    <a:pt x="22142" y="7904"/>
                  </a:lnTo>
                  <a:lnTo>
                    <a:pt x="22149" y="7904"/>
                  </a:lnTo>
                  <a:lnTo>
                    <a:pt x="22201" y="7864"/>
                  </a:lnTo>
                  <a:lnTo>
                    <a:pt x="22214" y="7858"/>
                  </a:lnTo>
                  <a:lnTo>
                    <a:pt x="22280" y="7812"/>
                  </a:lnTo>
                  <a:lnTo>
                    <a:pt x="22293" y="7805"/>
                  </a:lnTo>
                  <a:cubicBezTo>
                    <a:pt x="22312" y="7786"/>
                    <a:pt x="22339" y="7772"/>
                    <a:pt x="22365" y="7753"/>
                  </a:cubicBezTo>
                  <a:lnTo>
                    <a:pt x="22371" y="7746"/>
                  </a:lnTo>
                  <a:lnTo>
                    <a:pt x="22444" y="7694"/>
                  </a:lnTo>
                  <a:lnTo>
                    <a:pt x="22457" y="7681"/>
                  </a:lnTo>
                  <a:cubicBezTo>
                    <a:pt x="22483" y="7655"/>
                    <a:pt x="22509" y="7635"/>
                    <a:pt x="22535" y="7615"/>
                  </a:cubicBezTo>
                  <a:lnTo>
                    <a:pt x="22555" y="7596"/>
                  </a:lnTo>
                  <a:cubicBezTo>
                    <a:pt x="22581" y="7569"/>
                    <a:pt x="22614" y="7550"/>
                    <a:pt x="22640" y="7523"/>
                  </a:cubicBezTo>
                  <a:lnTo>
                    <a:pt x="22653" y="7504"/>
                  </a:lnTo>
                  <a:cubicBezTo>
                    <a:pt x="22679" y="7484"/>
                    <a:pt x="22712" y="7458"/>
                    <a:pt x="22738" y="7425"/>
                  </a:cubicBezTo>
                  <a:lnTo>
                    <a:pt x="22752" y="7412"/>
                  </a:lnTo>
                  <a:cubicBezTo>
                    <a:pt x="22778" y="7386"/>
                    <a:pt x="22811" y="7353"/>
                    <a:pt x="22837" y="7320"/>
                  </a:cubicBezTo>
                  <a:lnTo>
                    <a:pt x="22856" y="7301"/>
                  </a:lnTo>
                  <a:cubicBezTo>
                    <a:pt x="22889" y="7268"/>
                    <a:pt x="22915" y="7235"/>
                    <a:pt x="22948" y="7202"/>
                  </a:cubicBezTo>
                  <a:lnTo>
                    <a:pt x="22961" y="7176"/>
                  </a:lnTo>
                  <a:cubicBezTo>
                    <a:pt x="22994" y="7143"/>
                    <a:pt x="23027" y="7104"/>
                    <a:pt x="23053" y="7065"/>
                  </a:cubicBezTo>
                  <a:lnTo>
                    <a:pt x="23066" y="7052"/>
                  </a:lnTo>
                  <a:cubicBezTo>
                    <a:pt x="23092" y="7012"/>
                    <a:pt x="23118" y="6973"/>
                    <a:pt x="23145" y="6934"/>
                  </a:cubicBezTo>
                  <a:lnTo>
                    <a:pt x="23158" y="6914"/>
                  </a:lnTo>
                  <a:cubicBezTo>
                    <a:pt x="23184" y="6875"/>
                    <a:pt x="23217" y="6829"/>
                    <a:pt x="23243" y="6783"/>
                  </a:cubicBezTo>
                  <a:cubicBezTo>
                    <a:pt x="23243" y="6776"/>
                    <a:pt x="23250" y="6770"/>
                    <a:pt x="23256" y="6757"/>
                  </a:cubicBezTo>
                  <a:cubicBezTo>
                    <a:pt x="23282" y="6711"/>
                    <a:pt x="23309" y="6665"/>
                    <a:pt x="23341" y="6619"/>
                  </a:cubicBezTo>
                  <a:cubicBezTo>
                    <a:pt x="23341" y="6613"/>
                    <a:pt x="23348" y="6600"/>
                    <a:pt x="23354" y="6593"/>
                  </a:cubicBezTo>
                  <a:cubicBezTo>
                    <a:pt x="23381" y="6541"/>
                    <a:pt x="23407" y="6488"/>
                    <a:pt x="23433" y="6436"/>
                  </a:cubicBezTo>
                  <a:cubicBezTo>
                    <a:pt x="23851" y="5563"/>
                    <a:pt x="23846" y="4821"/>
                    <a:pt x="23393" y="4821"/>
                  </a:cubicBezTo>
                  <a:cubicBezTo>
                    <a:pt x="23271" y="4821"/>
                    <a:pt x="23116" y="4875"/>
                    <a:pt x="22928" y="4994"/>
                  </a:cubicBezTo>
                  <a:cubicBezTo>
                    <a:pt x="22447" y="5297"/>
                    <a:pt x="21859" y="5552"/>
                    <a:pt x="21227" y="5552"/>
                  </a:cubicBezTo>
                  <a:cubicBezTo>
                    <a:pt x="20698" y="5552"/>
                    <a:pt x="20139" y="5373"/>
                    <a:pt x="19587" y="4896"/>
                  </a:cubicBezTo>
                  <a:cubicBezTo>
                    <a:pt x="19357" y="3808"/>
                    <a:pt x="18735" y="2838"/>
                    <a:pt x="17830" y="2183"/>
                  </a:cubicBezTo>
                  <a:cubicBezTo>
                    <a:pt x="17830" y="2183"/>
                    <a:pt x="19259" y="1691"/>
                    <a:pt x="18695" y="1305"/>
                  </a:cubicBezTo>
                  <a:cubicBezTo>
                    <a:pt x="18501" y="1168"/>
                    <a:pt x="18209" y="1123"/>
                    <a:pt x="17912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4" y="434"/>
                    <a:pt x="17296" y="408"/>
                    <a:pt x="17029" y="408"/>
                  </a:cubicBezTo>
                  <a:cubicBezTo>
                    <a:pt x="16510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1651173" y="3330753"/>
              <a:ext cx="1051070" cy="1045168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4" y="8"/>
                    <a:pt x="14954" y="27"/>
                  </a:cubicBezTo>
                  <a:cubicBezTo>
                    <a:pt x="12923" y="197"/>
                    <a:pt x="10164" y="1200"/>
                    <a:pt x="9083" y="3533"/>
                  </a:cubicBezTo>
                  <a:cubicBezTo>
                    <a:pt x="7569" y="6809"/>
                    <a:pt x="9443" y="9306"/>
                    <a:pt x="9738" y="9666"/>
                  </a:cubicBezTo>
                  <a:cubicBezTo>
                    <a:pt x="10570" y="10741"/>
                    <a:pt x="10747" y="11619"/>
                    <a:pt x="10144" y="12379"/>
                  </a:cubicBezTo>
                  <a:cubicBezTo>
                    <a:pt x="9562" y="13117"/>
                    <a:pt x="8605" y="13428"/>
                    <a:pt x="7470" y="13428"/>
                  </a:cubicBezTo>
                  <a:cubicBezTo>
                    <a:pt x="6741" y="13428"/>
                    <a:pt x="5937" y="13299"/>
                    <a:pt x="5112" y="13074"/>
                  </a:cubicBezTo>
                  <a:cubicBezTo>
                    <a:pt x="3008" y="12490"/>
                    <a:pt x="2661" y="12038"/>
                    <a:pt x="2189" y="11580"/>
                  </a:cubicBezTo>
                  <a:cubicBezTo>
                    <a:pt x="1953" y="11356"/>
                    <a:pt x="1735" y="11238"/>
                    <a:pt x="1536" y="11238"/>
                  </a:cubicBezTo>
                  <a:cubicBezTo>
                    <a:pt x="861" y="11238"/>
                    <a:pt x="407" y="12590"/>
                    <a:pt x="230" y="15747"/>
                  </a:cubicBezTo>
                  <a:cubicBezTo>
                    <a:pt x="0" y="19777"/>
                    <a:pt x="1055" y="22274"/>
                    <a:pt x="4384" y="23814"/>
                  </a:cubicBezTo>
                  <a:cubicBezTo>
                    <a:pt x="6245" y="24680"/>
                    <a:pt x="9286" y="24987"/>
                    <a:pt x="12384" y="24987"/>
                  </a:cubicBezTo>
                  <a:cubicBezTo>
                    <a:pt x="14818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4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8" y="10669"/>
                    <a:pt x="18525" y="10446"/>
                  </a:cubicBezTo>
                  <a:cubicBezTo>
                    <a:pt x="20150" y="8467"/>
                    <a:pt x="19941" y="6724"/>
                    <a:pt x="19606" y="4968"/>
                  </a:cubicBezTo>
                  <a:cubicBezTo>
                    <a:pt x="19390" y="3847"/>
                    <a:pt x="18761" y="2851"/>
                    <a:pt x="17837" y="2183"/>
                  </a:cubicBezTo>
                  <a:cubicBezTo>
                    <a:pt x="17837" y="2183"/>
                    <a:pt x="19259" y="1691"/>
                    <a:pt x="18702" y="1305"/>
                  </a:cubicBezTo>
                  <a:cubicBezTo>
                    <a:pt x="18506" y="1168"/>
                    <a:pt x="18212" y="1123"/>
                    <a:pt x="17914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7" y="434"/>
                    <a:pt x="17299" y="408"/>
                    <a:pt x="17032" y="408"/>
                  </a:cubicBezTo>
                  <a:cubicBezTo>
                    <a:pt x="16513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423734" y="3532365"/>
              <a:ext cx="225053" cy="19429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349204" y="3478114"/>
              <a:ext cx="70180" cy="94491"/>
            </a:xfrm>
            <a:custGeom>
              <a:avLst/>
              <a:gdLst/>
              <a:ahLst/>
              <a:cxnLst/>
              <a:rect l="l" t="t" r="r" b="b"/>
              <a:pathLst>
                <a:path w="1678" h="2259" extrusionOk="0">
                  <a:moveTo>
                    <a:pt x="640" y="0"/>
                  </a:moveTo>
                  <a:cubicBezTo>
                    <a:pt x="601" y="0"/>
                    <a:pt x="563" y="5"/>
                    <a:pt x="525" y="16"/>
                  </a:cubicBezTo>
                  <a:cubicBezTo>
                    <a:pt x="158" y="121"/>
                    <a:pt x="0" y="704"/>
                    <a:pt x="177" y="1320"/>
                  </a:cubicBezTo>
                  <a:cubicBezTo>
                    <a:pt x="331" y="1869"/>
                    <a:pt x="702" y="2259"/>
                    <a:pt x="1043" y="2259"/>
                  </a:cubicBezTo>
                  <a:cubicBezTo>
                    <a:pt x="1080" y="2259"/>
                    <a:pt x="1117" y="2254"/>
                    <a:pt x="1154" y="2244"/>
                  </a:cubicBezTo>
                  <a:cubicBezTo>
                    <a:pt x="1521" y="2139"/>
                    <a:pt x="1678" y="1556"/>
                    <a:pt x="1501" y="940"/>
                  </a:cubicBezTo>
                  <a:cubicBezTo>
                    <a:pt x="1348" y="394"/>
                    <a:pt x="98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362337" y="3490662"/>
              <a:ext cx="47763" cy="68892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496"/>
                    <a:pt x="125" y="948"/>
                  </a:cubicBezTo>
                  <a:cubicBezTo>
                    <a:pt x="238" y="1356"/>
                    <a:pt x="499" y="1647"/>
                    <a:pt x="728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45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371120" y="3500157"/>
              <a:ext cx="12087" cy="1213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0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26"/>
                    <a:pt x="60" y="289"/>
                    <a:pt x="134" y="289"/>
                  </a:cubicBezTo>
                  <a:cubicBezTo>
                    <a:pt x="138" y="289"/>
                    <a:pt x="141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6"/>
                    <a:pt x="217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849957" y="3977463"/>
              <a:ext cx="578029" cy="325711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850420" y="3901263"/>
              <a:ext cx="578029" cy="325711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2426209" y="3532365"/>
              <a:ext cx="225047" cy="194289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2428418" y="3532197"/>
              <a:ext cx="220620" cy="149955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4" y="1"/>
                  </a:moveTo>
                  <a:cubicBezTo>
                    <a:pt x="4692" y="1"/>
                    <a:pt x="4538" y="54"/>
                    <a:pt x="4351" y="172"/>
                  </a:cubicBezTo>
                  <a:cubicBezTo>
                    <a:pt x="3869" y="479"/>
                    <a:pt x="3280" y="735"/>
                    <a:pt x="2647" y="735"/>
                  </a:cubicBezTo>
                  <a:cubicBezTo>
                    <a:pt x="2119" y="735"/>
                    <a:pt x="1561" y="557"/>
                    <a:pt x="1009" y="80"/>
                  </a:cubicBezTo>
                  <a:cubicBezTo>
                    <a:pt x="1009" y="80"/>
                    <a:pt x="1003" y="79"/>
                    <a:pt x="991" y="79"/>
                  </a:cubicBezTo>
                  <a:cubicBezTo>
                    <a:pt x="883" y="79"/>
                    <a:pt x="318" y="112"/>
                    <a:pt x="288" y="781"/>
                  </a:cubicBezTo>
                  <a:cubicBezTo>
                    <a:pt x="256" y="1515"/>
                    <a:pt x="511" y="1764"/>
                    <a:pt x="256" y="2399"/>
                  </a:cubicBezTo>
                  <a:cubicBezTo>
                    <a:pt x="0" y="3035"/>
                    <a:pt x="26" y="3284"/>
                    <a:pt x="295" y="3461"/>
                  </a:cubicBezTo>
                  <a:cubicBezTo>
                    <a:pt x="295" y="3461"/>
                    <a:pt x="295" y="3461"/>
                    <a:pt x="295" y="3468"/>
                  </a:cubicBezTo>
                  <a:cubicBezTo>
                    <a:pt x="452" y="3531"/>
                    <a:pt x="705" y="3584"/>
                    <a:pt x="1119" y="3584"/>
                  </a:cubicBezTo>
                  <a:cubicBezTo>
                    <a:pt x="1309" y="3584"/>
                    <a:pt x="1532" y="3573"/>
                    <a:pt x="1796" y="3546"/>
                  </a:cubicBezTo>
                  <a:cubicBezTo>
                    <a:pt x="2634" y="3461"/>
                    <a:pt x="3165" y="3284"/>
                    <a:pt x="3467" y="3140"/>
                  </a:cubicBezTo>
                  <a:cubicBezTo>
                    <a:pt x="4076" y="2780"/>
                    <a:pt x="4554" y="2255"/>
                    <a:pt x="4856" y="1620"/>
                  </a:cubicBezTo>
                  <a:cubicBezTo>
                    <a:pt x="5275" y="741"/>
                    <a:pt x="5269" y="1"/>
                    <a:pt x="4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85;p42">
            <a:extLst>
              <a:ext uri="{FF2B5EF4-FFF2-40B4-BE49-F238E27FC236}">
                <a16:creationId xmlns:a16="http://schemas.microsoft.com/office/drawing/2014/main" id="{AF057822-273E-583F-F439-EAC3DBC140E7}"/>
              </a:ext>
            </a:extLst>
          </p:cNvPr>
          <p:cNvSpPr txBox="1">
            <a:spLocks/>
          </p:cNvSpPr>
          <p:nvPr/>
        </p:nvSpPr>
        <p:spPr>
          <a:xfrm>
            <a:off x="6977408" y="4650442"/>
            <a:ext cx="2242500" cy="46987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/>
              <a:t>Principe du jeu</a:t>
            </a:r>
          </a:p>
        </p:txBody>
      </p:sp>
      <p:sp>
        <p:nvSpPr>
          <p:cNvPr id="3" name="AutoShape 2" descr="alt text">
            <a:extLst>
              <a:ext uri="{FF2B5EF4-FFF2-40B4-BE49-F238E27FC236}">
                <a16:creationId xmlns:a16="http://schemas.microsoft.com/office/drawing/2014/main" id="{438B6620-3965-0E93-2688-9DAEE600F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7"/>
          <p:cNvSpPr txBox="1">
            <a:spLocks noGrp="1"/>
          </p:cNvSpPr>
          <p:nvPr>
            <p:ph type="title"/>
          </p:nvPr>
        </p:nvSpPr>
        <p:spPr>
          <a:xfrm>
            <a:off x="3332575" y="1959925"/>
            <a:ext cx="4840200" cy="2946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0" dirty="0"/>
              <a:t>Pour </a:t>
            </a:r>
            <a:r>
              <a:rPr lang="fr-FR" sz="5400" dirty="0"/>
              <a:t>GAGNER</a:t>
            </a:r>
            <a:r>
              <a:rPr lang="fr-FR" sz="5400" b="0" dirty="0"/>
              <a:t> Sois le dernier à survivre !!</a:t>
            </a:r>
            <a:endParaRPr sz="5400" b="0" dirty="0"/>
          </a:p>
        </p:txBody>
      </p:sp>
      <p:sp>
        <p:nvSpPr>
          <p:cNvPr id="1112" name="Google Shape;1112;p37"/>
          <p:cNvSpPr txBox="1">
            <a:spLocks noGrp="1"/>
          </p:cNvSpPr>
          <p:nvPr>
            <p:ph type="title" idx="2"/>
          </p:nvPr>
        </p:nvSpPr>
        <p:spPr>
          <a:xfrm>
            <a:off x="3332575" y="655800"/>
            <a:ext cx="4840200" cy="9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 err="1">
                <a:solidFill>
                  <a:srgbClr val="1F2328"/>
                </a:solidFill>
                <a:effectLst/>
                <a:latin typeface="Barlow" panose="00000500000000000000" pitchFamily="2" charset="0"/>
              </a:rPr>
              <a:t>FEURnite</a:t>
            </a:r>
            <a:endParaRPr dirty="0"/>
          </a:p>
        </p:txBody>
      </p:sp>
      <p:grpSp>
        <p:nvGrpSpPr>
          <p:cNvPr id="1114" name="Google Shape;1114;p37"/>
          <p:cNvGrpSpPr/>
          <p:nvPr/>
        </p:nvGrpSpPr>
        <p:grpSpPr>
          <a:xfrm>
            <a:off x="1139862" y="862817"/>
            <a:ext cx="1220953" cy="1468482"/>
            <a:chOff x="1139862" y="862817"/>
            <a:chExt cx="1220953" cy="1468482"/>
          </a:xfrm>
        </p:grpSpPr>
        <p:sp>
          <p:nvSpPr>
            <p:cNvPr id="1115" name="Google Shape;1115;p37"/>
            <p:cNvSpPr/>
            <p:nvPr/>
          </p:nvSpPr>
          <p:spPr>
            <a:xfrm flipH="1">
              <a:off x="1139862" y="862817"/>
              <a:ext cx="1220953" cy="1467931"/>
            </a:xfrm>
            <a:custGeom>
              <a:avLst/>
              <a:gdLst/>
              <a:ahLst/>
              <a:cxnLst/>
              <a:rect l="l" t="t" r="r" b="b"/>
              <a:pathLst>
                <a:path w="25138" h="30223" extrusionOk="0">
                  <a:moveTo>
                    <a:pt x="9351" y="7621"/>
                  </a:moveTo>
                  <a:cubicBezTo>
                    <a:pt x="9351" y="7621"/>
                    <a:pt x="9351" y="7621"/>
                    <a:pt x="9351" y="7621"/>
                  </a:cubicBezTo>
                  <a:cubicBezTo>
                    <a:pt x="9351" y="7621"/>
                    <a:pt x="9351" y="7621"/>
                    <a:pt x="9351" y="7621"/>
                  </a:cubicBezTo>
                  <a:close/>
                  <a:moveTo>
                    <a:pt x="13991" y="1"/>
                  </a:moveTo>
                  <a:cubicBezTo>
                    <a:pt x="13761" y="1"/>
                    <a:pt x="13552" y="151"/>
                    <a:pt x="13480" y="374"/>
                  </a:cubicBezTo>
                  <a:cubicBezTo>
                    <a:pt x="13368" y="734"/>
                    <a:pt x="13545" y="990"/>
                    <a:pt x="13801" y="1115"/>
                  </a:cubicBezTo>
                  <a:cubicBezTo>
                    <a:pt x="13270" y="1888"/>
                    <a:pt x="12765" y="2681"/>
                    <a:pt x="12300" y="3500"/>
                  </a:cubicBezTo>
                  <a:cubicBezTo>
                    <a:pt x="12077" y="3893"/>
                    <a:pt x="11815" y="4240"/>
                    <a:pt x="11566" y="4601"/>
                  </a:cubicBezTo>
                  <a:lnTo>
                    <a:pt x="10505" y="3054"/>
                  </a:lnTo>
                  <a:cubicBezTo>
                    <a:pt x="10629" y="3048"/>
                    <a:pt x="10747" y="2995"/>
                    <a:pt x="10832" y="2910"/>
                  </a:cubicBezTo>
                  <a:cubicBezTo>
                    <a:pt x="10911" y="2838"/>
                    <a:pt x="10957" y="2733"/>
                    <a:pt x="10957" y="2628"/>
                  </a:cubicBezTo>
                  <a:cubicBezTo>
                    <a:pt x="10951" y="2372"/>
                    <a:pt x="10628" y="2089"/>
                    <a:pt x="10360" y="2089"/>
                  </a:cubicBezTo>
                  <a:cubicBezTo>
                    <a:pt x="10299" y="2089"/>
                    <a:pt x="10241" y="2104"/>
                    <a:pt x="10190" y="2137"/>
                  </a:cubicBezTo>
                  <a:cubicBezTo>
                    <a:pt x="9954" y="2301"/>
                    <a:pt x="9902" y="2622"/>
                    <a:pt x="10059" y="2864"/>
                  </a:cubicBezTo>
                  <a:cubicBezTo>
                    <a:pt x="10138" y="2962"/>
                    <a:pt x="10249" y="3021"/>
                    <a:pt x="10367" y="3041"/>
                  </a:cubicBezTo>
                  <a:lnTo>
                    <a:pt x="10111" y="4496"/>
                  </a:lnTo>
                  <a:cubicBezTo>
                    <a:pt x="10092" y="4614"/>
                    <a:pt x="10039" y="4784"/>
                    <a:pt x="9987" y="4968"/>
                  </a:cubicBezTo>
                  <a:cubicBezTo>
                    <a:pt x="9528" y="4542"/>
                    <a:pt x="9056" y="4135"/>
                    <a:pt x="8565" y="3755"/>
                  </a:cubicBezTo>
                  <a:cubicBezTo>
                    <a:pt x="8663" y="3709"/>
                    <a:pt x="8742" y="3631"/>
                    <a:pt x="8788" y="3533"/>
                  </a:cubicBezTo>
                  <a:cubicBezTo>
                    <a:pt x="8834" y="3421"/>
                    <a:pt x="8840" y="3290"/>
                    <a:pt x="8794" y="3172"/>
                  </a:cubicBezTo>
                  <a:cubicBezTo>
                    <a:pt x="8716" y="2936"/>
                    <a:pt x="8493" y="2772"/>
                    <a:pt x="8244" y="2766"/>
                  </a:cubicBezTo>
                  <a:cubicBezTo>
                    <a:pt x="7995" y="2766"/>
                    <a:pt x="7772" y="2936"/>
                    <a:pt x="7706" y="3179"/>
                  </a:cubicBezTo>
                  <a:cubicBezTo>
                    <a:pt x="7610" y="3570"/>
                    <a:pt x="7962" y="3807"/>
                    <a:pt x="8300" y="3807"/>
                  </a:cubicBezTo>
                  <a:cubicBezTo>
                    <a:pt x="8329" y="3807"/>
                    <a:pt x="8359" y="3805"/>
                    <a:pt x="8388" y="3801"/>
                  </a:cubicBezTo>
                  <a:cubicBezTo>
                    <a:pt x="8585" y="4738"/>
                    <a:pt x="8834" y="5669"/>
                    <a:pt x="9142" y="6573"/>
                  </a:cubicBezTo>
                  <a:cubicBezTo>
                    <a:pt x="9155" y="6606"/>
                    <a:pt x="9161" y="6639"/>
                    <a:pt x="9174" y="6665"/>
                  </a:cubicBezTo>
                  <a:lnTo>
                    <a:pt x="9181" y="6698"/>
                  </a:lnTo>
                  <a:cubicBezTo>
                    <a:pt x="9201" y="6750"/>
                    <a:pt x="9214" y="6796"/>
                    <a:pt x="9233" y="6848"/>
                  </a:cubicBezTo>
                  <a:cubicBezTo>
                    <a:pt x="9240" y="6874"/>
                    <a:pt x="9246" y="6907"/>
                    <a:pt x="9259" y="6933"/>
                  </a:cubicBezTo>
                  <a:cubicBezTo>
                    <a:pt x="9325" y="7156"/>
                    <a:pt x="9358" y="7385"/>
                    <a:pt x="9351" y="7621"/>
                  </a:cubicBezTo>
                  <a:lnTo>
                    <a:pt x="9351" y="7621"/>
                  </a:lnTo>
                  <a:cubicBezTo>
                    <a:pt x="9352" y="7615"/>
                    <a:pt x="9378" y="7608"/>
                    <a:pt x="9417" y="7602"/>
                  </a:cubicBezTo>
                  <a:cubicBezTo>
                    <a:pt x="9423" y="7608"/>
                    <a:pt x="9436" y="7615"/>
                    <a:pt x="9450" y="7615"/>
                  </a:cubicBezTo>
                  <a:cubicBezTo>
                    <a:pt x="9561" y="7635"/>
                    <a:pt x="9672" y="7641"/>
                    <a:pt x="9790" y="7648"/>
                  </a:cubicBezTo>
                  <a:cubicBezTo>
                    <a:pt x="9502" y="7988"/>
                    <a:pt x="9266" y="8362"/>
                    <a:pt x="9083" y="8768"/>
                  </a:cubicBezTo>
                  <a:cubicBezTo>
                    <a:pt x="7569" y="12045"/>
                    <a:pt x="9443" y="14541"/>
                    <a:pt x="9738" y="14902"/>
                  </a:cubicBezTo>
                  <a:cubicBezTo>
                    <a:pt x="10570" y="15976"/>
                    <a:pt x="10747" y="16854"/>
                    <a:pt x="10144" y="17615"/>
                  </a:cubicBezTo>
                  <a:cubicBezTo>
                    <a:pt x="9562" y="18352"/>
                    <a:pt x="8603" y="18663"/>
                    <a:pt x="7467" y="18663"/>
                  </a:cubicBezTo>
                  <a:cubicBezTo>
                    <a:pt x="6738" y="18663"/>
                    <a:pt x="5935" y="18535"/>
                    <a:pt x="5112" y="18309"/>
                  </a:cubicBezTo>
                  <a:cubicBezTo>
                    <a:pt x="3002" y="17726"/>
                    <a:pt x="2661" y="17274"/>
                    <a:pt x="2182" y="16815"/>
                  </a:cubicBezTo>
                  <a:cubicBezTo>
                    <a:pt x="1948" y="16591"/>
                    <a:pt x="1731" y="16473"/>
                    <a:pt x="1533" y="16473"/>
                  </a:cubicBezTo>
                  <a:cubicBezTo>
                    <a:pt x="861" y="16473"/>
                    <a:pt x="407" y="17826"/>
                    <a:pt x="230" y="20983"/>
                  </a:cubicBezTo>
                  <a:cubicBezTo>
                    <a:pt x="0" y="25013"/>
                    <a:pt x="1055" y="27509"/>
                    <a:pt x="4384" y="29049"/>
                  </a:cubicBezTo>
                  <a:cubicBezTo>
                    <a:pt x="6245" y="29915"/>
                    <a:pt x="9286" y="30222"/>
                    <a:pt x="12384" y="30222"/>
                  </a:cubicBezTo>
                  <a:cubicBezTo>
                    <a:pt x="14818" y="30222"/>
                    <a:pt x="17286" y="30033"/>
                    <a:pt x="19246" y="29777"/>
                  </a:cubicBezTo>
                  <a:cubicBezTo>
                    <a:pt x="24056" y="29141"/>
                    <a:pt x="25137" y="26146"/>
                    <a:pt x="24685" y="23427"/>
                  </a:cubicBezTo>
                  <a:cubicBezTo>
                    <a:pt x="24338" y="21343"/>
                    <a:pt x="22070" y="19535"/>
                    <a:pt x="20059" y="18611"/>
                  </a:cubicBezTo>
                  <a:cubicBezTo>
                    <a:pt x="18840" y="18054"/>
                    <a:pt x="18342" y="17451"/>
                    <a:pt x="18243" y="16828"/>
                  </a:cubicBezTo>
                  <a:cubicBezTo>
                    <a:pt x="18165" y="16343"/>
                    <a:pt x="18394" y="15898"/>
                    <a:pt x="18532" y="15681"/>
                  </a:cubicBezTo>
                  <a:cubicBezTo>
                    <a:pt x="18827" y="15321"/>
                    <a:pt x="19082" y="14934"/>
                    <a:pt x="19298" y="14528"/>
                  </a:cubicBezTo>
                  <a:cubicBezTo>
                    <a:pt x="19315" y="14529"/>
                    <a:pt x="19332" y="14530"/>
                    <a:pt x="19348" y="14530"/>
                  </a:cubicBezTo>
                  <a:cubicBezTo>
                    <a:pt x="19702" y="14530"/>
                    <a:pt x="19852" y="14241"/>
                    <a:pt x="20530" y="14241"/>
                  </a:cubicBezTo>
                  <a:cubicBezTo>
                    <a:pt x="20640" y="14241"/>
                    <a:pt x="20763" y="14248"/>
                    <a:pt x="20904" y="14266"/>
                  </a:cubicBezTo>
                  <a:cubicBezTo>
                    <a:pt x="21842" y="14387"/>
                    <a:pt x="22541" y="14700"/>
                    <a:pt x="22854" y="14700"/>
                  </a:cubicBezTo>
                  <a:cubicBezTo>
                    <a:pt x="22932" y="14700"/>
                    <a:pt x="22986" y="14680"/>
                    <a:pt x="23014" y="14633"/>
                  </a:cubicBezTo>
                  <a:cubicBezTo>
                    <a:pt x="23152" y="14391"/>
                    <a:pt x="22699" y="13578"/>
                    <a:pt x="22005" y="13218"/>
                  </a:cubicBezTo>
                  <a:lnTo>
                    <a:pt x="22057" y="13191"/>
                  </a:lnTo>
                  <a:lnTo>
                    <a:pt x="22097" y="13165"/>
                  </a:lnTo>
                  <a:lnTo>
                    <a:pt x="22149" y="13139"/>
                  </a:lnTo>
                  <a:lnTo>
                    <a:pt x="22155" y="13139"/>
                  </a:lnTo>
                  <a:lnTo>
                    <a:pt x="22208" y="13100"/>
                  </a:lnTo>
                  <a:lnTo>
                    <a:pt x="22221" y="13093"/>
                  </a:lnTo>
                  <a:lnTo>
                    <a:pt x="22287" y="13047"/>
                  </a:lnTo>
                  <a:lnTo>
                    <a:pt x="22300" y="13041"/>
                  </a:lnTo>
                  <a:lnTo>
                    <a:pt x="22365" y="12988"/>
                  </a:lnTo>
                  <a:lnTo>
                    <a:pt x="22378" y="12982"/>
                  </a:lnTo>
                  <a:lnTo>
                    <a:pt x="22450" y="12929"/>
                  </a:lnTo>
                  <a:lnTo>
                    <a:pt x="22463" y="12916"/>
                  </a:lnTo>
                  <a:cubicBezTo>
                    <a:pt x="22490" y="12897"/>
                    <a:pt x="22516" y="12870"/>
                    <a:pt x="22542" y="12851"/>
                  </a:cubicBezTo>
                  <a:lnTo>
                    <a:pt x="22562" y="12831"/>
                  </a:lnTo>
                  <a:cubicBezTo>
                    <a:pt x="22588" y="12811"/>
                    <a:pt x="22614" y="12785"/>
                    <a:pt x="22647" y="12759"/>
                  </a:cubicBezTo>
                  <a:lnTo>
                    <a:pt x="22660" y="12739"/>
                  </a:lnTo>
                  <a:cubicBezTo>
                    <a:pt x="22686" y="12720"/>
                    <a:pt x="22712" y="12693"/>
                    <a:pt x="22745" y="12667"/>
                  </a:cubicBezTo>
                  <a:cubicBezTo>
                    <a:pt x="22745" y="12661"/>
                    <a:pt x="22752" y="12654"/>
                    <a:pt x="22752" y="12654"/>
                  </a:cubicBezTo>
                  <a:lnTo>
                    <a:pt x="22844" y="12562"/>
                  </a:lnTo>
                  <a:lnTo>
                    <a:pt x="22863" y="12536"/>
                  </a:lnTo>
                  <a:cubicBezTo>
                    <a:pt x="22889" y="12510"/>
                    <a:pt x="22922" y="12477"/>
                    <a:pt x="22948" y="12438"/>
                  </a:cubicBezTo>
                  <a:lnTo>
                    <a:pt x="22968" y="12418"/>
                  </a:lnTo>
                  <a:cubicBezTo>
                    <a:pt x="23001" y="12379"/>
                    <a:pt x="23027" y="12346"/>
                    <a:pt x="23060" y="12307"/>
                  </a:cubicBezTo>
                  <a:lnTo>
                    <a:pt x="23066" y="12294"/>
                  </a:lnTo>
                  <a:cubicBezTo>
                    <a:pt x="23099" y="12254"/>
                    <a:pt x="23125" y="12215"/>
                    <a:pt x="23152" y="12176"/>
                  </a:cubicBezTo>
                  <a:cubicBezTo>
                    <a:pt x="23152" y="12169"/>
                    <a:pt x="23158" y="12163"/>
                    <a:pt x="23165" y="12156"/>
                  </a:cubicBezTo>
                  <a:cubicBezTo>
                    <a:pt x="23191" y="12117"/>
                    <a:pt x="23217" y="12071"/>
                    <a:pt x="23243" y="12025"/>
                  </a:cubicBezTo>
                  <a:lnTo>
                    <a:pt x="23263" y="11999"/>
                  </a:lnTo>
                  <a:cubicBezTo>
                    <a:pt x="23289" y="11953"/>
                    <a:pt x="23315" y="11907"/>
                    <a:pt x="23342" y="11855"/>
                  </a:cubicBezTo>
                  <a:cubicBezTo>
                    <a:pt x="23348" y="11848"/>
                    <a:pt x="23348" y="11842"/>
                    <a:pt x="23355" y="11835"/>
                  </a:cubicBezTo>
                  <a:cubicBezTo>
                    <a:pt x="23381" y="11783"/>
                    <a:pt x="23414" y="11730"/>
                    <a:pt x="23440" y="11678"/>
                  </a:cubicBezTo>
                  <a:cubicBezTo>
                    <a:pt x="23853" y="10799"/>
                    <a:pt x="23851" y="10059"/>
                    <a:pt x="23397" y="10059"/>
                  </a:cubicBezTo>
                  <a:cubicBezTo>
                    <a:pt x="23276" y="10059"/>
                    <a:pt x="23122" y="10112"/>
                    <a:pt x="22935" y="10230"/>
                  </a:cubicBezTo>
                  <a:cubicBezTo>
                    <a:pt x="22454" y="10536"/>
                    <a:pt x="21865" y="10791"/>
                    <a:pt x="21232" y="10791"/>
                  </a:cubicBezTo>
                  <a:cubicBezTo>
                    <a:pt x="20703" y="10791"/>
                    <a:pt x="20142" y="10612"/>
                    <a:pt x="19587" y="10138"/>
                  </a:cubicBezTo>
                  <a:cubicBezTo>
                    <a:pt x="19377" y="9135"/>
                    <a:pt x="18833" y="8231"/>
                    <a:pt x="18040" y="7582"/>
                  </a:cubicBezTo>
                  <a:cubicBezTo>
                    <a:pt x="18191" y="7576"/>
                    <a:pt x="18335" y="7569"/>
                    <a:pt x="18479" y="7556"/>
                  </a:cubicBezTo>
                  <a:cubicBezTo>
                    <a:pt x="18538" y="7556"/>
                    <a:pt x="18578" y="7497"/>
                    <a:pt x="18565" y="7438"/>
                  </a:cubicBezTo>
                  <a:cubicBezTo>
                    <a:pt x="18591" y="7274"/>
                    <a:pt x="18630" y="7110"/>
                    <a:pt x="18669" y="6953"/>
                  </a:cubicBezTo>
                  <a:cubicBezTo>
                    <a:pt x="18676" y="6920"/>
                    <a:pt x="18682" y="6894"/>
                    <a:pt x="18689" y="6861"/>
                  </a:cubicBezTo>
                  <a:cubicBezTo>
                    <a:pt x="18715" y="6763"/>
                    <a:pt x="18741" y="6671"/>
                    <a:pt x="18768" y="6573"/>
                  </a:cubicBezTo>
                  <a:lnTo>
                    <a:pt x="18787" y="6481"/>
                  </a:lnTo>
                  <a:cubicBezTo>
                    <a:pt x="18879" y="6141"/>
                    <a:pt x="18977" y="5806"/>
                    <a:pt x="19043" y="5453"/>
                  </a:cubicBezTo>
                  <a:cubicBezTo>
                    <a:pt x="19141" y="4981"/>
                    <a:pt x="19226" y="4509"/>
                    <a:pt x="19292" y="4031"/>
                  </a:cubicBezTo>
                  <a:cubicBezTo>
                    <a:pt x="19305" y="3919"/>
                    <a:pt x="19305" y="3592"/>
                    <a:pt x="19318" y="3303"/>
                  </a:cubicBezTo>
                  <a:cubicBezTo>
                    <a:pt x="19685" y="3303"/>
                    <a:pt x="20039" y="3080"/>
                    <a:pt x="19895" y="2661"/>
                  </a:cubicBezTo>
                  <a:cubicBezTo>
                    <a:pt x="19798" y="2398"/>
                    <a:pt x="19552" y="2230"/>
                    <a:pt x="19286" y="2230"/>
                  </a:cubicBezTo>
                  <a:cubicBezTo>
                    <a:pt x="19247" y="2230"/>
                    <a:pt x="19207" y="2234"/>
                    <a:pt x="19167" y="2242"/>
                  </a:cubicBezTo>
                  <a:cubicBezTo>
                    <a:pt x="18873" y="2307"/>
                    <a:pt x="18578" y="2694"/>
                    <a:pt x="18728" y="2995"/>
                  </a:cubicBezTo>
                  <a:cubicBezTo>
                    <a:pt x="18774" y="3093"/>
                    <a:pt x="18859" y="3179"/>
                    <a:pt x="18964" y="3225"/>
                  </a:cubicBezTo>
                  <a:cubicBezTo>
                    <a:pt x="18348" y="3782"/>
                    <a:pt x="17759" y="4365"/>
                    <a:pt x="17188" y="4968"/>
                  </a:cubicBezTo>
                  <a:cubicBezTo>
                    <a:pt x="17136" y="4784"/>
                    <a:pt x="17084" y="4620"/>
                    <a:pt x="17064" y="4502"/>
                  </a:cubicBezTo>
                  <a:cubicBezTo>
                    <a:pt x="16979" y="4017"/>
                    <a:pt x="16894" y="3533"/>
                    <a:pt x="16808" y="3048"/>
                  </a:cubicBezTo>
                  <a:cubicBezTo>
                    <a:pt x="16933" y="3028"/>
                    <a:pt x="17038" y="2962"/>
                    <a:pt x="17116" y="2864"/>
                  </a:cubicBezTo>
                  <a:cubicBezTo>
                    <a:pt x="17274" y="2628"/>
                    <a:pt x="17221" y="2307"/>
                    <a:pt x="16992" y="2137"/>
                  </a:cubicBezTo>
                  <a:cubicBezTo>
                    <a:pt x="16940" y="2104"/>
                    <a:pt x="16881" y="2089"/>
                    <a:pt x="16819" y="2089"/>
                  </a:cubicBezTo>
                  <a:cubicBezTo>
                    <a:pt x="16547" y="2089"/>
                    <a:pt x="16224" y="2372"/>
                    <a:pt x="16219" y="2628"/>
                  </a:cubicBezTo>
                  <a:cubicBezTo>
                    <a:pt x="16219" y="2733"/>
                    <a:pt x="16264" y="2838"/>
                    <a:pt x="16343" y="2917"/>
                  </a:cubicBezTo>
                  <a:cubicBezTo>
                    <a:pt x="16428" y="3002"/>
                    <a:pt x="16546" y="3048"/>
                    <a:pt x="16671" y="3054"/>
                  </a:cubicBezTo>
                  <a:lnTo>
                    <a:pt x="15570" y="4660"/>
                  </a:lnTo>
                  <a:cubicBezTo>
                    <a:pt x="15465" y="4424"/>
                    <a:pt x="15373" y="4201"/>
                    <a:pt x="15288" y="4024"/>
                  </a:cubicBezTo>
                  <a:cubicBezTo>
                    <a:pt x="14875" y="3107"/>
                    <a:pt x="14528" y="2163"/>
                    <a:pt x="14240" y="1206"/>
                  </a:cubicBezTo>
                  <a:cubicBezTo>
                    <a:pt x="14574" y="1180"/>
                    <a:pt x="14836" y="944"/>
                    <a:pt x="14580" y="453"/>
                  </a:cubicBezTo>
                  <a:cubicBezTo>
                    <a:pt x="14456" y="223"/>
                    <a:pt x="14253" y="14"/>
                    <a:pt x="1399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 flipH="1">
              <a:off x="1140347" y="1157605"/>
              <a:ext cx="1219981" cy="1173694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9" y="0"/>
                  </a:moveTo>
                  <a:cubicBezTo>
                    <a:pt x="11923" y="0"/>
                    <a:pt x="10071" y="561"/>
                    <a:pt x="9083" y="2706"/>
                  </a:cubicBezTo>
                  <a:cubicBezTo>
                    <a:pt x="7562" y="5982"/>
                    <a:pt x="9437" y="8485"/>
                    <a:pt x="9738" y="8839"/>
                  </a:cubicBezTo>
                  <a:cubicBezTo>
                    <a:pt x="10564" y="9914"/>
                    <a:pt x="10741" y="10792"/>
                    <a:pt x="10138" y="11559"/>
                  </a:cubicBezTo>
                  <a:cubicBezTo>
                    <a:pt x="9557" y="12294"/>
                    <a:pt x="8605" y="12603"/>
                    <a:pt x="7474" y="12603"/>
                  </a:cubicBezTo>
                  <a:cubicBezTo>
                    <a:pt x="6742" y="12603"/>
                    <a:pt x="5935" y="12473"/>
                    <a:pt x="5105" y="12247"/>
                  </a:cubicBezTo>
                  <a:cubicBezTo>
                    <a:pt x="3002" y="11670"/>
                    <a:pt x="2654" y="11211"/>
                    <a:pt x="2183" y="10759"/>
                  </a:cubicBezTo>
                  <a:cubicBezTo>
                    <a:pt x="1946" y="10535"/>
                    <a:pt x="1727" y="10416"/>
                    <a:pt x="1528" y="10416"/>
                  </a:cubicBezTo>
                  <a:cubicBezTo>
                    <a:pt x="854" y="10416"/>
                    <a:pt x="400" y="11766"/>
                    <a:pt x="223" y="14927"/>
                  </a:cubicBezTo>
                  <a:cubicBezTo>
                    <a:pt x="0" y="18950"/>
                    <a:pt x="1049" y="21447"/>
                    <a:pt x="4378" y="22993"/>
                  </a:cubicBezTo>
                  <a:cubicBezTo>
                    <a:pt x="6242" y="23857"/>
                    <a:pt x="9293" y="24164"/>
                    <a:pt x="12397" y="24164"/>
                  </a:cubicBezTo>
                  <a:cubicBezTo>
                    <a:pt x="14826" y="24164"/>
                    <a:pt x="17287" y="23977"/>
                    <a:pt x="19240" y="23721"/>
                  </a:cubicBezTo>
                  <a:cubicBezTo>
                    <a:pt x="24043" y="23085"/>
                    <a:pt x="25117" y="20090"/>
                    <a:pt x="24672" y="17371"/>
                  </a:cubicBezTo>
                  <a:cubicBezTo>
                    <a:pt x="24325" y="15287"/>
                    <a:pt x="22057" y="13479"/>
                    <a:pt x="20039" y="12555"/>
                  </a:cubicBezTo>
                  <a:cubicBezTo>
                    <a:pt x="18820" y="11998"/>
                    <a:pt x="18329" y="11395"/>
                    <a:pt x="18230" y="10772"/>
                  </a:cubicBezTo>
                  <a:cubicBezTo>
                    <a:pt x="18152" y="10287"/>
                    <a:pt x="18375" y="9842"/>
                    <a:pt x="18519" y="9625"/>
                  </a:cubicBezTo>
                  <a:cubicBezTo>
                    <a:pt x="20137" y="7647"/>
                    <a:pt x="19928" y="5910"/>
                    <a:pt x="19600" y="4154"/>
                  </a:cubicBezTo>
                  <a:cubicBezTo>
                    <a:pt x="19384" y="3033"/>
                    <a:pt x="18748" y="2031"/>
                    <a:pt x="17824" y="1369"/>
                  </a:cubicBezTo>
                  <a:cubicBezTo>
                    <a:pt x="17824" y="1369"/>
                    <a:pt x="16808" y="130"/>
                    <a:pt x="14292" y="12"/>
                  </a:cubicBezTo>
                  <a:cubicBezTo>
                    <a:pt x="14128" y="5"/>
                    <a:pt x="13963" y="0"/>
                    <a:pt x="1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 flipH="1">
              <a:off x="1545524" y="117951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 flipH="1">
              <a:off x="1201795" y="1351689"/>
              <a:ext cx="261647" cy="225511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8" y="0"/>
                  </a:moveTo>
                  <a:cubicBezTo>
                    <a:pt x="4806" y="0"/>
                    <a:pt x="4651" y="53"/>
                    <a:pt x="4463" y="171"/>
                  </a:cubicBezTo>
                  <a:cubicBezTo>
                    <a:pt x="3981" y="478"/>
                    <a:pt x="3389" y="735"/>
                    <a:pt x="2756" y="735"/>
                  </a:cubicBezTo>
                  <a:cubicBezTo>
                    <a:pt x="2227" y="735"/>
                    <a:pt x="1669" y="556"/>
                    <a:pt x="1121" y="79"/>
                  </a:cubicBezTo>
                  <a:cubicBezTo>
                    <a:pt x="1121" y="79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4"/>
                    <a:pt x="623" y="1757"/>
                    <a:pt x="367" y="2392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3"/>
                    <a:pt x="636" y="4437"/>
                  </a:cubicBezTo>
                  <a:cubicBezTo>
                    <a:pt x="727" y="4463"/>
                    <a:pt x="804" y="4474"/>
                    <a:pt x="874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4"/>
                    <a:pt x="4058" y="4642"/>
                    <a:pt x="4372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9" y="4339"/>
                    <a:pt x="4227" y="3519"/>
                    <a:pt x="3532" y="3159"/>
                  </a:cubicBezTo>
                  <a:cubicBezTo>
                    <a:pt x="4161" y="2812"/>
                    <a:pt x="4666" y="2268"/>
                    <a:pt x="4967" y="1619"/>
                  </a:cubicBezTo>
                  <a:cubicBezTo>
                    <a:pt x="5386" y="740"/>
                    <a:pt x="5385" y="0"/>
                    <a:pt x="4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 flipH="1">
              <a:off x="1468832" y="1288306"/>
              <a:ext cx="81209" cy="109720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34" y="0"/>
                  </a:moveTo>
                  <a:cubicBezTo>
                    <a:pt x="597" y="0"/>
                    <a:pt x="561" y="5"/>
                    <a:pt x="525" y="15"/>
                  </a:cubicBezTo>
                  <a:cubicBezTo>
                    <a:pt x="158" y="120"/>
                    <a:pt x="1" y="703"/>
                    <a:pt x="171" y="1319"/>
                  </a:cubicBezTo>
                  <a:cubicBezTo>
                    <a:pt x="330" y="1865"/>
                    <a:pt x="699" y="2259"/>
                    <a:pt x="1038" y="2259"/>
                  </a:cubicBezTo>
                  <a:cubicBezTo>
                    <a:pt x="1078" y="2259"/>
                    <a:pt x="1116" y="2253"/>
                    <a:pt x="1154" y="2243"/>
                  </a:cubicBezTo>
                  <a:cubicBezTo>
                    <a:pt x="1515" y="2138"/>
                    <a:pt x="1672" y="1555"/>
                    <a:pt x="1502" y="939"/>
                  </a:cubicBezTo>
                  <a:cubicBezTo>
                    <a:pt x="1342" y="390"/>
                    <a:pt x="970" y="0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 flipH="1">
              <a:off x="1479324" y="1303120"/>
              <a:ext cx="55418" cy="79995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89" y="1"/>
                    <a:pt x="365" y="4"/>
                    <a:pt x="341" y="11"/>
                  </a:cubicBezTo>
                  <a:cubicBezTo>
                    <a:pt x="92" y="77"/>
                    <a:pt x="1" y="503"/>
                    <a:pt x="125" y="948"/>
                  </a:cubicBezTo>
                  <a:cubicBezTo>
                    <a:pt x="237" y="1356"/>
                    <a:pt x="499" y="1647"/>
                    <a:pt x="727" y="1647"/>
                  </a:cubicBezTo>
                  <a:cubicBezTo>
                    <a:pt x="752" y="1647"/>
                    <a:pt x="776" y="1643"/>
                    <a:pt x="800" y="1636"/>
                  </a:cubicBezTo>
                  <a:cubicBezTo>
                    <a:pt x="1042" y="1571"/>
                    <a:pt x="1141" y="1151"/>
                    <a:pt x="1010" y="699"/>
                  </a:cubicBezTo>
                  <a:cubicBezTo>
                    <a:pt x="897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 flipH="1">
              <a:off x="1510506" y="1314436"/>
              <a:ext cx="14037" cy="14085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1"/>
                  </a:moveTo>
                  <a:cubicBezTo>
                    <a:pt x="59" y="7"/>
                    <a:pt x="0" y="73"/>
                    <a:pt x="0" y="152"/>
                  </a:cubicBezTo>
                  <a:cubicBezTo>
                    <a:pt x="0" y="230"/>
                    <a:pt x="66" y="289"/>
                    <a:pt x="144" y="289"/>
                  </a:cubicBezTo>
                  <a:cubicBezTo>
                    <a:pt x="223" y="289"/>
                    <a:pt x="289" y="224"/>
                    <a:pt x="289" y="145"/>
                  </a:cubicBezTo>
                  <a:cubicBezTo>
                    <a:pt x="282" y="60"/>
                    <a:pt x="216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 flipH="1">
              <a:off x="1506036" y="964589"/>
              <a:ext cx="125796" cy="202100"/>
            </a:xfrm>
            <a:custGeom>
              <a:avLst/>
              <a:gdLst/>
              <a:ahLst/>
              <a:cxnLst/>
              <a:rect l="l" t="t" r="r" b="b"/>
              <a:pathLst>
                <a:path w="2590" h="4161" extrusionOk="0">
                  <a:moveTo>
                    <a:pt x="1816" y="1"/>
                  </a:moveTo>
                  <a:cubicBezTo>
                    <a:pt x="1548" y="1"/>
                    <a:pt x="1225" y="283"/>
                    <a:pt x="1220" y="540"/>
                  </a:cubicBezTo>
                  <a:cubicBezTo>
                    <a:pt x="1220" y="645"/>
                    <a:pt x="1266" y="749"/>
                    <a:pt x="1344" y="828"/>
                  </a:cubicBezTo>
                  <a:cubicBezTo>
                    <a:pt x="1429" y="913"/>
                    <a:pt x="1547" y="959"/>
                    <a:pt x="1672" y="966"/>
                  </a:cubicBezTo>
                  <a:lnTo>
                    <a:pt x="80" y="3285"/>
                  </a:lnTo>
                  <a:cubicBezTo>
                    <a:pt x="34" y="3344"/>
                    <a:pt x="1" y="3416"/>
                    <a:pt x="7" y="3495"/>
                  </a:cubicBezTo>
                  <a:cubicBezTo>
                    <a:pt x="27" y="3561"/>
                    <a:pt x="66" y="3620"/>
                    <a:pt x="119" y="3652"/>
                  </a:cubicBezTo>
                  <a:cubicBezTo>
                    <a:pt x="450" y="3927"/>
                    <a:pt x="1031" y="4160"/>
                    <a:pt x="1542" y="4160"/>
                  </a:cubicBezTo>
                  <a:cubicBezTo>
                    <a:pt x="1739" y="4160"/>
                    <a:pt x="1926" y="4126"/>
                    <a:pt x="2085" y="4045"/>
                  </a:cubicBezTo>
                  <a:cubicBezTo>
                    <a:pt x="2589" y="3783"/>
                    <a:pt x="2131" y="2814"/>
                    <a:pt x="2065" y="2414"/>
                  </a:cubicBezTo>
                  <a:cubicBezTo>
                    <a:pt x="1980" y="1929"/>
                    <a:pt x="1895" y="1444"/>
                    <a:pt x="1809" y="959"/>
                  </a:cubicBezTo>
                  <a:cubicBezTo>
                    <a:pt x="1927" y="939"/>
                    <a:pt x="2039" y="874"/>
                    <a:pt x="2117" y="776"/>
                  </a:cubicBezTo>
                  <a:cubicBezTo>
                    <a:pt x="2275" y="540"/>
                    <a:pt x="2222" y="219"/>
                    <a:pt x="1986" y="48"/>
                  </a:cubicBezTo>
                  <a:cubicBezTo>
                    <a:pt x="1935" y="15"/>
                    <a:pt x="1877" y="1"/>
                    <a:pt x="1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 flipH="1">
              <a:off x="1769235" y="964443"/>
              <a:ext cx="125456" cy="202051"/>
            </a:xfrm>
            <a:custGeom>
              <a:avLst/>
              <a:gdLst/>
              <a:ahLst/>
              <a:cxnLst/>
              <a:rect l="l" t="t" r="r" b="b"/>
              <a:pathLst>
                <a:path w="2583" h="4160" extrusionOk="0">
                  <a:moveTo>
                    <a:pt x="762" y="0"/>
                  </a:moveTo>
                  <a:cubicBezTo>
                    <a:pt x="703" y="0"/>
                    <a:pt x="646" y="14"/>
                    <a:pt x="597" y="45"/>
                  </a:cubicBezTo>
                  <a:cubicBezTo>
                    <a:pt x="367" y="215"/>
                    <a:pt x="308" y="536"/>
                    <a:pt x="465" y="779"/>
                  </a:cubicBezTo>
                  <a:cubicBezTo>
                    <a:pt x="544" y="870"/>
                    <a:pt x="656" y="936"/>
                    <a:pt x="780" y="956"/>
                  </a:cubicBezTo>
                  <a:lnTo>
                    <a:pt x="524" y="2410"/>
                  </a:lnTo>
                  <a:cubicBezTo>
                    <a:pt x="452" y="2810"/>
                    <a:pt x="0" y="3780"/>
                    <a:pt x="505" y="4042"/>
                  </a:cubicBezTo>
                  <a:cubicBezTo>
                    <a:pt x="662" y="4124"/>
                    <a:pt x="849" y="4160"/>
                    <a:pt x="1047" y="4160"/>
                  </a:cubicBezTo>
                  <a:cubicBezTo>
                    <a:pt x="1558" y="4160"/>
                    <a:pt x="2140" y="3924"/>
                    <a:pt x="2471" y="3655"/>
                  </a:cubicBezTo>
                  <a:cubicBezTo>
                    <a:pt x="2523" y="3616"/>
                    <a:pt x="2562" y="3564"/>
                    <a:pt x="2582" y="3498"/>
                  </a:cubicBezTo>
                  <a:cubicBezTo>
                    <a:pt x="2582" y="3419"/>
                    <a:pt x="2556" y="3347"/>
                    <a:pt x="2510" y="3288"/>
                  </a:cubicBezTo>
                  <a:lnTo>
                    <a:pt x="918" y="969"/>
                  </a:lnTo>
                  <a:cubicBezTo>
                    <a:pt x="1042" y="962"/>
                    <a:pt x="1154" y="910"/>
                    <a:pt x="1245" y="824"/>
                  </a:cubicBezTo>
                  <a:cubicBezTo>
                    <a:pt x="1317" y="746"/>
                    <a:pt x="1363" y="648"/>
                    <a:pt x="1363" y="536"/>
                  </a:cubicBezTo>
                  <a:cubicBezTo>
                    <a:pt x="1363" y="284"/>
                    <a:pt x="1033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 flipH="1">
              <a:off x="1387329" y="862836"/>
              <a:ext cx="603774" cy="370492"/>
            </a:xfrm>
            <a:custGeom>
              <a:avLst/>
              <a:gdLst/>
              <a:ahLst/>
              <a:cxnLst/>
              <a:rect l="l" t="t" r="r" b="b"/>
              <a:pathLst>
                <a:path w="12431" h="7628" extrusionOk="0">
                  <a:moveTo>
                    <a:pt x="6389" y="0"/>
                  </a:moveTo>
                  <a:cubicBezTo>
                    <a:pt x="6153" y="0"/>
                    <a:pt x="5943" y="151"/>
                    <a:pt x="5878" y="374"/>
                  </a:cubicBezTo>
                  <a:cubicBezTo>
                    <a:pt x="5760" y="734"/>
                    <a:pt x="5943" y="990"/>
                    <a:pt x="6199" y="1114"/>
                  </a:cubicBezTo>
                  <a:cubicBezTo>
                    <a:pt x="5661" y="1888"/>
                    <a:pt x="5163" y="2681"/>
                    <a:pt x="4698" y="3500"/>
                  </a:cubicBezTo>
                  <a:cubicBezTo>
                    <a:pt x="4239" y="4299"/>
                    <a:pt x="3630" y="4928"/>
                    <a:pt x="3237" y="5787"/>
                  </a:cubicBezTo>
                  <a:cubicBezTo>
                    <a:pt x="2523" y="5066"/>
                    <a:pt x="1756" y="4391"/>
                    <a:pt x="956" y="3762"/>
                  </a:cubicBezTo>
                  <a:cubicBezTo>
                    <a:pt x="1055" y="3716"/>
                    <a:pt x="1133" y="3637"/>
                    <a:pt x="1179" y="3539"/>
                  </a:cubicBezTo>
                  <a:cubicBezTo>
                    <a:pt x="1225" y="3428"/>
                    <a:pt x="1232" y="3297"/>
                    <a:pt x="1192" y="3185"/>
                  </a:cubicBezTo>
                  <a:cubicBezTo>
                    <a:pt x="1107" y="2943"/>
                    <a:pt x="891" y="2785"/>
                    <a:pt x="635" y="2772"/>
                  </a:cubicBezTo>
                  <a:cubicBezTo>
                    <a:pt x="386" y="2772"/>
                    <a:pt x="164" y="2943"/>
                    <a:pt x="98" y="3192"/>
                  </a:cubicBezTo>
                  <a:cubicBezTo>
                    <a:pt x="1" y="3587"/>
                    <a:pt x="360" y="3818"/>
                    <a:pt x="701" y="3818"/>
                  </a:cubicBezTo>
                  <a:cubicBezTo>
                    <a:pt x="727" y="3818"/>
                    <a:pt x="753" y="3817"/>
                    <a:pt x="780" y="3814"/>
                  </a:cubicBezTo>
                  <a:cubicBezTo>
                    <a:pt x="976" y="4751"/>
                    <a:pt x="1232" y="5675"/>
                    <a:pt x="1533" y="6586"/>
                  </a:cubicBezTo>
                  <a:cubicBezTo>
                    <a:pt x="1546" y="6612"/>
                    <a:pt x="1553" y="6645"/>
                    <a:pt x="1566" y="6671"/>
                  </a:cubicBezTo>
                  <a:lnTo>
                    <a:pt x="1579" y="6704"/>
                  </a:lnTo>
                  <a:cubicBezTo>
                    <a:pt x="1592" y="6756"/>
                    <a:pt x="1612" y="6809"/>
                    <a:pt x="1625" y="6855"/>
                  </a:cubicBezTo>
                  <a:cubicBezTo>
                    <a:pt x="1631" y="6887"/>
                    <a:pt x="1644" y="6914"/>
                    <a:pt x="1651" y="6946"/>
                  </a:cubicBezTo>
                  <a:cubicBezTo>
                    <a:pt x="1717" y="7163"/>
                    <a:pt x="1749" y="7399"/>
                    <a:pt x="1749" y="7628"/>
                  </a:cubicBezTo>
                  <a:cubicBezTo>
                    <a:pt x="1752" y="7597"/>
                    <a:pt x="2130" y="7587"/>
                    <a:pt x="2643" y="7587"/>
                  </a:cubicBezTo>
                  <a:cubicBezTo>
                    <a:pt x="3668" y="7587"/>
                    <a:pt x="5229" y="7628"/>
                    <a:pt x="5386" y="7628"/>
                  </a:cubicBezTo>
                  <a:cubicBezTo>
                    <a:pt x="6284" y="7628"/>
                    <a:pt x="7175" y="7608"/>
                    <a:pt x="8066" y="7576"/>
                  </a:cubicBezTo>
                  <a:cubicBezTo>
                    <a:pt x="8092" y="7575"/>
                    <a:pt x="8165" y="7574"/>
                    <a:pt x="8272" y="7574"/>
                  </a:cubicBezTo>
                  <a:cubicBezTo>
                    <a:pt x="8445" y="7574"/>
                    <a:pt x="8707" y="7575"/>
                    <a:pt x="9001" y="7575"/>
                  </a:cubicBezTo>
                  <a:cubicBezTo>
                    <a:pt x="9839" y="7575"/>
                    <a:pt x="10932" y="7569"/>
                    <a:pt x="10936" y="7523"/>
                  </a:cubicBezTo>
                  <a:cubicBezTo>
                    <a:pt x="10969" y="7333"/>
                    <a:pt x="11015" y="7143"/>
                    <a:pt x="11061" y="6960"/>
                  </a:cubicBezTo>
                  <a:cubicBezTo>
                    <a:pt x="11067" y="6933"/>
                    <a:pt x="11074" y="6901"/>
                    <a:pt x="11081" y="6874"/>
                  </a:cubicBezTo>
                  <a:cubicBezTo>
                    <a:pt x="11107" y="6776"/>
                    <a:pt x="11133" y="6678"/>
                    <a:pt x="11159" y="6579"/>
                  </a:cubicBezTo>
                  <a:lnTo>
                    <a:pt x="11179" y="6488"/>
                  </a:lnTo>
                  <a:cubicBezTo>
                    <a:pt x="11271" y="6154"/>
                    <a:pt x="11369" y="5813"/>
                    <a:pt x="11434" y="5459"/>
                  </a:cubicBezTo>
                  <a:cubicBezTo>
                    <a:pt x="11533" y="4987"/>
                    <a:pt x="11618" y="4515"/>
                    <a:pt x="11683" y="4037"/>
                  </a:cubicBezTo>
                  <a:cubicBezTo>
                    <a:pt x="11697" y="3926"/>
                    <a:pt x="11697" y="3605"/>
                    <a:pt x="11710" y="3316"/>
                  </a:cubicBezTo>
                  <a:cubicBezTo>
                    <a:pt x="12077" y="3310"/>
                    <a:pt x="12430" y="3087"/>
                    <a:pt x="12293" y="2661"/>
                  </a:cubicBezTo>
                  <a:cubicBezTo>
                    <a:pt x="12196" y="2404"/>
                    <a:pt x="11950" y="2237"/>
                    <a:pt x="11684" y="2237"/>
                  </a:cubicBezTo>
                  <a:cubicBezTo>
                    <a:pt x="11645" y="2237"/>
                    <a:pt x="11605" y="2240"/>
                    <a:pt x="11565" y="2248"/>
                  </a:cubicBezTo>
                  <a:cubicBezTo>
                    <a:pt x="11271" y="2314"/>
                    <a:pt x="10969" y="2700"/>
                    <a:pt x="11120" y="3002"/>
                  </a:cubicBezTo>
                  <a:cubicBezTo>
                    <a:pt x="11172" y="3100"/>
                    <a:pt x="11258" y="3179"/>
                    <a:pt x="11356" y="3231"/>
                  </a:cubicBezTo>
                  <a:cubicBezTo>
                    <a:pt x="10445" y="4063"/>
                    <a:pt x="9580" y="4941"/>
                    <a:pt x="8761" y="5865"/>
                  </a:cubicBezTo>
                  <a:cubicBezTo>
                    <a:pt x="8263" y="5511"/>
                    <a:pt x="7942" y="4548"/>
                    <a:pt x="7680" y="4024"/>
                  </a:cubicBezTo>
                  <a:cubicBezTo>
                    <a:pt x="7273" y="3106"/>
                    <a:pt x="6920" y="2163"/>
                    <a:pt x="6631" y="1206"/>
                  </a:cubicBezTo>
                  <a:cubicBezTo>
                    <a:pt x="6972" y="1187"/>
                    <a:pt x="7234" y="944"/>
                    <a:pt x="6972" y="453"/>
                  </a:cubicBezTo>
                  <a:cubicBezTo>
                    <a:pt x="6854" y="230"/>
                    <a:pt x="6644" y="14"/>
                    <a:pt x="6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 flipH="1">
              <a:off x="1452899" y="1194275"/>
              <a:ext cx="459326" cy="8645"/>
            </a:xfrm>
            <a:custGeom>
              <a:avLst/>
              <a:gdLst/>
              <a:ahLst/>
              <a:cxnLst/>
              <a:rect l="l" t="t" r="r" b="b"/>
              <a:pathLst>
                <a:path w="9457" h="178" extrusionOk="0">
                  <a:moveTo>
                    <a:pt x="992" y="0"/>
                  </a:moveTo>
                  <a:cubicBezTo>
                    <a:pt x="662" y="0"/>
                    <a:pt x="331" y="10"/>
                    <a:pt x="1" y="31"/>
                  </a:cubicBezTo>
                  <a:cubicBezTo>
                    <a:pt x="14" y="63"/>
                    <a:pt x="20" y="90"/>
                    <a:pt x="27" y="122"/>
                  </a:cubicBezTo>
                  <a:cubicBezTo>
                    <a:pt x="326" y="98"/>
                    <a:pt x="625" y="88"/>
                    <a:pt x="924" y="88"/>
                  </a:cubicBezTo>
                  <a:cubicBezTo>
                    <a:pt x="1411" y="88"/>
                    <a:pt x="1896" y="114"/>
                    <a:pt x="2380" y="142"/>
                  </a:cubicBezTo>
                  <a:cubicBezTo>
                    <a:pt x="2856" y="166"/>
                    <a:pt x="3330" y="177"/>
                    <a:pt x="3806" y="177"/>
                  </a:cubicBezTo>
                  <a:cubicBezTo>
                    <a:pt x="4246" y="177"/>
                    <a:pt x="4688" y="168"/>
                    <a:pt x="5132" y="149"/>
                  </a:cubicBezTo>
                  <a:cubicBezTo>
                    <a:pt x="5921" y="120"/>
                    <a:pt x="6710" y="105"/>
                    <a:pt x="7499" y="105"/>
                  </a:cubicBezTo>
                  <a:cubicBezTo>
                    <a:pt x="8145" y="105"/>
                    <a:pt x="8791" y="115"/>
                    <a:pt x="9437" y="136"/>
                  </a:cubicBezTo>
                  <a:cubicBezTo>
                    <a:pt x="9443" y="103"/>
                    <a:pt x="9450" y="77"/>
                    <a:pt x="9457" y="44"/>
                  </a:cubicBezTo>
                  <a:cubicBezTo>
                    <a:pt x="8812" y="24"/>
                    <a:pt x="8166" y="14"/>
                    <a:pt x="7522" y="14"/>
                  </a:cubicBezTo>
                  <a:cubicBezTo>
                    <a:pt x="6693" y="14"/>
                    <a:pt x="5866" y="30"/>
                    <a:pt x="5040" y="63"/>
                  </a:cubicBezTo>
                  <a:cubicBezTo>
                    <a:pt x="4654" y="79"/>
                    <a:pt x="4271" y="87"/>
                    <a:pt x="3888" y="87"/>
                  </a:cubicBezTo>
                  <a:cubicBezTo>
                    <a:pt x="3327" y="87"/>
                    <a:pt x="2767" y="71"/>
                    <a:pt x="2203" y="44"/>
                  </a:cubicBezTo>
                  <a:cubicBezTo>
                    <a:pt x="1799" y="15"/>
                    <a:pt x="1396" y="0"/>
                    <a:pt x="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 flipH="1">
              <a:off x="1448139" y="1177907"/>
              <a:ext cx="468506" cy="9034"/>
            </a:xfrm>
            <a:custGeom>
              <a:avLst/>
              <a:gdLst/>
              <a:ahLst/>
              <a:cxnLst/>
              <a:rect l="l" t="t" r="r" b="b"/>
              <a:pathLst>
                <a:path w="9646" h="186" extrusionOk="0">
                  <a:moveTo>
                    <a:pt x="9646" y="1"/>
                  </a:moveTo>
                  <a:cubicBezTo>
                    <a:pt x="6703" y="67"/>
                    <a:pt x="3754" y="100"/>
                    <a:pt x="804" y="100"/>
                  </a:cubicBezTo>
                  <a:cubicBezTo>
                    <a:pt x="536" y="100"/>
                    <a:pt x="268" y="100"/>
                    <a:pt x="0" y="99"/>
                  </a:cubicBezTo>
                  <a:lnTo>
                    <a:pt x="0" y="99"/>
                  </a:lnTo>
                  <a:cubicBezTo>
                    <a:pt x="13" y="125"/>
                    <a:pt x="20" y="158"/>
                    <a:pt x="33" y="184"/>
                  </a:cubicBezTo>
                  <a:cubicBezTo>
                    <a:pt x="301" y="185"/>
                    <a:pt x="570" y="185"/>
                    <a:pt x="838" y="185"/>
                  </a:cubicBezTo>
                  <a:cubicBezTo>
                    <a:pt x="3767" y="185"/>
                    <a:pt x="6697" y="153"/>
                    <a:pt x="9626" y="92"/>
                  </a:cubicBezTo>
                  <a:lnTo>
                    <a:pt x="9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 flipH="1">
              <a:off x="1644751" y="1061680"/>
              <a:ext cx="108651" cy="91554"/>
            </a:xfrm>
            <a:custGeom>
              <a:avLst/>
              <a:gdLst/>
              <a:ahLst/>
              <a:cxnLst/>
              <a:rect l="l" t="t" r="r" b="b"/>
              <a:pathLst>
                <a:path w="2237" h="1885" extrusionOk="0">
                  <a:moveTo>
                    <a:pt x="1136" y="1"/>
                  </a:moveTo>
                  <a:cubicBezTo>
                    <a:pt x="864" y="1"/>
                    <a:pt x="599" y="95"/>
                    <a:pt x="387" y="271"/>
                  </a:cubicBezTo>
                  <a:cubicBezTo>
                    <a:pt x="125" y="493"/>
                    <a:pt x="1" y="854"/>
                    <a:pt x="73" y="1195"/>
                  </a:cubicBezTo>
                  <a:cubicBezTo>
                    <a:pt x="165" y="1516"/>
                    <a:pt x="414" y="1765"/>
                    <a:pt x="735" y="1856"/>
                  </a:cubicBezTo>
                  <a:cubicBezTo>
                    <a:pt x="815" y="1875"/>
                    <a:pt x="900" y="1884"/>
                    <a:pt x="987" y="1884"/>
                  </a:cubicBezTo>
                  <a:cubicBezTo>
                    <a:pt x="1568" y="1884"/>
                    <a:pt x="2237" y="1481"/>
                    <a:pt x="2202" y="860"/>
                  </a:cubicBezTo>
                  <a:cubicBezTo>
                    <a:pt x="2176" y="434"/>
                    <a:pt x="1777" y="100"/>
                    <a:pt x="1357" y="22"/>
                  </a:cubicBezTo>
                  <a:cubicBezTo>
                    <a:pt x="1283" y="8"/>
                    <a:pt x="1210" y="1"/>
                    <a:pt x="1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 flipH="1">
              <a:off x="1655825" y="1071102"/>
              <a:ext cx="86115" cy="72904"/>
            </a:xfrm>
            <a:custGeom>
              <a:avLst/>
              <a:gdLst/>
              <a:ahLst/>
              <a:cxnLst/>
              <a:rect l="l" t="t" r="r" b="b"/>
              <a:pathLst>
                <a:path w="1773" h="1501" extrusionOk="0">
                  <a:moveTo>
                    <a:pt x="895" y="1"/>
                  </a:moveTo>
                  <a:cubicBezTo>
                    <a:pt x="682" y="1"/>
                    <a:pt x="472" y="75"/>
                    <a:pt x="302" y="214"/>
                  </a:cubicBezTo>
                  <a:cubicBezTo>
                    <a:pt x="92" y="398"/>
                    <a:pt x="1" y="679"/>
                    <a:pt x="60" y="955"/>
                  </a:cubicBezTo>
                  <a:cubicBezTo>
                    <a:pt x="132" y="1204"/>
                    <a:pt x="328" y="1400"/>
                    <a:pt x="577" y="1479"/>
                  </a:cubicBezTo>
                  <a:cubicBezTo>
                    <a:pt x="641" y="1493"/>
                    <a:pt x="708" y="1500"/>
                    <a:pt x="776" y="1500"/>
                  </a:cubicBezTo>
                  <a:cubicBezTo>
                    <a:pt x="1239" y="1500"/>
                    <a:pt x="1772" y="1183"/>
                    <a:pt x="1744" y="686"/>
                  </a:cubicBezTo>
                  <a:cubicBezTo>
                    <a:pt x="1724" y="352"/>
                    <a:pt x="1403" y="83"/>
                    <a:pt x="1069" y="18"/>
                  </a:cubicBezTo>
                  <a:cubicBezTo>
                    <a:pt x="1011" y="6"/>
                    <a:pt x="953" y="1"/>
                    <a:pt x="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 flipH="1">
              <a:off x="1452076" y="1096019"/>
              <a:ext cx="46384" cy="57361"/>
            </a:xfrm>
            <a:custGeom>
              <a:avLst/>
              <a:gdLst/>
              <a:ahLst/>
              <a:cxnLst/>
              <a:rect l="l" t="t" r="r" b="b"/>
              <a:pathLst>
                <a:path w="955" h="1181" extrusionOk="0">
                  <a:moveTo>
                    <a:pt x="498" y="0"/>
                  </a:moveTo>
                  <a:cubicBezTo>
                    <a:pt x="369" y="0"/>
                    <a:pt x="246" y="59"/>
                    <a:pt x="171" y="166"/>
                  </a:cubicBezTo>
                  <a:cubicBezTo>
                    <a:pt x="53" y="337"/>
                    <a:pt x="1" y="547"/>
                    <a:pt x="40" y="750"/>
                  </a:cubicBezTo>
                  <a:cubicBezTo>
                    <a:pt x="73" y="933"/>
                    <a:pt x="191" y="1123"/>
                    <a:pt x="315" y="1163"/>
                  </a:cubicBezTo>
                  <a:cubicBezTo>
                    <a:pt x="350" y="1175"/>
                    <a:pt x="386" y="1180"/>
                    <a:pt x="424" y="1180"/>
                  </a:cubicBezTo>
                  <a:cubicBezTo>
                    <a:pt x="670" y="1180"/>
                    <a:pt x="955" y="927"/>
                    <a:pt x="938" y="540"/>
                  </a:cubicBezTo>
                  <a:cubicBezTo>
                    <a:pt x="931" y="271"/>
                    <a:pt x="761" y="55"/>
                    <a:pt x="584" y="9"/>
                  </a:cubicBezTo>
                  <a:cubicBezTo>
                    <a:pt x="555" y="3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 flipH="1">
              <a:off x="1456496" y="1101701"/>
              <a:ext cx="37205" cy="46044"/>
            </a:xfrm>
            <a:custGeom>
              <a:avLst/>
              <a:gdLst/>
              <a:ahLst/>
              <a:cxnLst/>
              <a:rect l="l" t="t" r="r" b="b"/>
              <a:pathLst>
                <a:path w="766" h="948" extrusionOk="0">
                  <a:moveTo>
                    <a:pt x="385" y="0"/>
                  </a:moveTo>
                  <a:cubicBezTo>
                    <a:pt x="287" y="0"/>
                    <a:pt x="195" y="51"/>
                    <a:pt x="132" y="135"/>
                  </a:cubicBezTo>
                  <a:cubicBezTo>
                    <a:pt x="40" y="266"/>
                    <a:pt x="1" y="436"/>
                    <a:pt x="27" y="600"/>
                  </a:cubicBezTo>
                  <a:cubicBezTo>
                    <a:pt x="53" y="751"/>
                    <a:pt x="152" y="901"/>
                    <a:pt x="250" y="934"/>
                  </a:cubicBezTo>
                  <a:cubicBezTo>
                    <a:pt x="277" y="943"/>
                    <a:pt x="306" y="948"/>
                    <a:pt x="335" y="948"/>
                  </a:cubicBezTo>
                  <a:cubicBezTo>
                    <a:pt x="534" y="948"/>
                    <a:pt x="766" y="743"/>
                    <a:pt x="754" y="430"/>
                  </a:cubicBezTo>
                  <a:cubicBezTo>
                    <a:pt x="741" y="213"/>
                    <a:pt x="610" y="43"/>
                    <a:pt x="460" y="10"/>
                  </a:cubicBezTo>
                  <a:cubicBezTo>
                    <a:pt x="435" y="4"/>
                    <a:pt x="410" y="0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 flipH="1">
              <a:off x="1869824" y="1096650"/>
              <a:ext cx="52553" cy="57118"/>
            </a:xfrm>
            <a:custGeom>
              <a:avLst/>
              <a:gdLst/>
              <a:ahLst/>
              <a:cxnLst/>
              <a:rect l="l" t="t" r="r" b="b"/>
              <a:pathLst>
                <a:path w="1082" h="1176" extrusionOk="0">
                  <a:moveTo>
                    <a:pt x="418" y="1"/>
                  </a:moveTo>
                  <a:cubicBezTo>
                    <a:pt x="405" y="1"/>
                    <a:pt x="393" y="2"/>
                    <a:pt x="380" y="3"/>
                  </a:cubicBezTo>
                  <a:cubicBezTo>
                    <a:pt x="223" y="22"/>
                    <a:pt x="98" y="134"/>
                    <a:pt x="53" y="291"/>
                  </a:cubicBezTo>
                  <a:cubicBezTo>
                    <a:pt x="0" y="488"/>
                    <a:pt x="33" y="697"/>
                    <a:pt x="131" y="881"/>
                  </a:cubicBezTo>
                  <a:cubicBezTo>
                    <a:pt x="229" y="1045"/>
                    <a:pt x="406" y="1176"/>
                    <a:pt x="544" y="1176"/>
                  </a:cubicBezTo>
                  <a:cubicBezTo>
                    <a:pt x="819" y="1169"/>
                    <a:pt x="1081" y="783"/>
                    <a:pt x="904" y="370"/>
                  </a:cubicBezTo>
                  <a:cubicBezTo>
                    <a:pt x="812" y="136"/>
                    <a:pt x="60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 flipH="1">
              <a:off x="1878761" y="1105344"/>
              <a:ext cx="35990" cy="39196"/>
            </a:xfrm>
            <a:custGeom>
              <a:avLst/>
              <a:gdLst/>
              <a:ahLst/>
              <a:cxnLst/>
              <a:rect l="l" t="t" r="r" b="b"/>
              <a:pathLst>
                <a:path w="741" h="807" extrusionOk="0">
                  <a:moveTo>
                    <a:pt x="263" y="1"/>
                  </a:moveTo>
                  <a:cubicBezTo>
                    <a:pt x="158" y="14"/>
                    <a:pt x="66" y="92"/>
                    <a:pt x="40" y="197"/>
                  </a:cubicBezTo>
                  <a:cubicBezTo>
                    <a:pt x="0" y="335"/>
                    <a:pt x="20" y="479"/>
                    <a:pt x="92" y="604"/>
                  </a:cubicBezTo>
                  <a:cubicBezTo>
                    <a:pt x="158" y="722"/>
                    <a:pt x="282" y="807"/>
                    <a:pt x="374" y="807"/>
                  </a:cubicBezTo>
                  <a:cubicBezTo>
                    <a:pt x="564" y="800"/>
                    <a:pt x="741" y="545"/>
                    <a:pt x="623" y="256"/>
                  </a:cubicBezTo>
                  <a:cubicBezTo>
                    <a:pt x="571" y="106"/>
                    <a:pt x="42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 flipH="1">
              <a:off x="1878421" y="1209963"/>
              <a:ext cx="13017" cy="9423"/>
            </a:xfrm>
            <a:custGeom>
              <a:avLst/>
              <a:gdLst/>
              <a:ahLst/>
              <a:cxnLst/>
              <a:rect l="l" t="t" r="r" b="b"/>
              <a:pathLst>
                <a:path w="268" h="194" extrusionOk="0">
                  <a:moveTo>
                    <a:pt x="142" y="0"/>
                  </a:moveTo>
                  <a:cubicBezTo>
                    <a:pt x="106" y="0"/>
                    <a:pt x="69" y="19"/>
                    <a:pt x="51" y="55"/>
                  </a:cubicBezTo>
                  <a:cubicBezTo>
                    <a:pt x="0" y="116"/>
                    <a:pt x="53" y="194"/>
                    <a:pt x="115" y="194"/>
                  </a:cubicBezTo>
                  <a:cubicBezTo>
                    <a:pt x="133" y="194"/>
                    <a:pt x="152" y="187"/>
                    <a:pt x="169" y="173"/>
                  </a:cubicBezTo>
                  <a:cubicBezTo>
                    <a:pt x="235" y="166"/>
                    <a:pt x="267" y="88"/>
                    <a:pt x="222" y="35"/>
                  </a:cubicBezTo>
                  <a:cubicBezTo>
                    <a:pt x="201" y="12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 flipH="1">
              <a:off x="1849765" y="1209089"/>
              <a:ext cx="11220" cy="8354"/>
            </a:xfrm>
            <a:custGeom>
              <a:avLst/>
              <a:gdLst/>
              <a:ahLst/>
              <a:cxnLst/>
              <a:rect l="l" t="t" r="r" b="b"/>
              <a:pathLst>
                <a:path w="231" h="172" extrusionOk="0">
                  <a:moveTo>
                    <a:pt x="112" y="1"/>
                  </a:moveTo>
                  <a:cubicBezTo>
                    <a:pt x="1" y="1"/>
                    <a:pt x="1" y="171"/>
                    <a:pt x="112" y="171"/>
                  </a:cubicBezTo>
                  <a:lnTo>
                    <a:pt x="132" y="171"/>
                  </a:lnTo>
                  <a:cubicBezTo>
                    <a:pt x="230" y="158"/>
                    <a:pt x="230" y="14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 flipH="1">
              <a:off x="1818292" y="1209186"/>
              <a:ext cx="9277" cy="9180"/>
            </a:xfrm>
            <a:custGeom>
              <a:avLst/>
              <a:gdLst/>
              <a:ahLst/>
              <a:cxnLst/>
              <a:rect l="l" t="t" r="r" b="b"/>
              <a:pathLst>
                <a:path w="191" h="189" extrusionOk="0">
                  <a:moveTo>
                    <a:pt x="93" y="1"/>
                  </a:moveTo>
                  <a:cubicBezTo>
                    <a:pt x="50" y="1"/>
                    <a:pt x="7" y="28"/>
                    <a:pt x="7" y="84"/>
                  </a:cubicBezTo>
                  <a:lnTo>
                    <a:pt x="7" y="97"/>
                  </a:lnTo>
                  <a:cubicBezTo>
                    <a:pt x="1" y="143"/>
                    <a:pt x="53" y="189"/>
                    <a:pt x="99" y="189"/>
                  </a:cubicBezTo>
                  <a:cubicBezTo>
                    <a:pt x="138" y="189"/>
                    <a:pt x="191" y="150"/>
                    <a:pt x="184" y="97"/>
                  </a:cubicBezTo>
                  <a:lnTo>
                    <a:pt x="178" y="84"/>
                  </a:lnTo>
                  <a:cubicBezTo>
                    <a:pt x="178" y="28"/>
                    <a:pt x="13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 flipH="1">
              <a:off x="1782301" y="1209429"/>
              <a:ext cx="10880" cy="8597"/>
            </a:xfrm>
            <a:custGeom>
              <a:avLst/>
              <a:gdLst/>
              <a:ahLst/>
              <a:cxnLst/>
              <a:rect l="l" t="t" r="r" b="b"/>
              <a:pathLst>
                <a:path w="224" h="177" extrusionOk="0">
                  <a:moveTo>
                    <a:pt x="92" y="0"/>
                  </a:moveTo>
                  <a:cubicBezTo>
                    <a:pt x="53" y="0"/>
                    <a:pt x="20" y="27"/>
                    <a:pt x="14" y="59"/>
                  </a:cubicBezTo>
                  <a:cubicBezTo>
                    <a:pt x="1" y="92"/>
                    <a:pt x="20" y="132"/>
                    <a:pt x="46" y="151"/>
                  </a:cubicBezTo>
                  <a:cubicBezTo>
                    <a:pt x="60" y="158"/>
                    <a:pt x="66" y="164"/>
                    <a:pt x="73" y="164"/>
                  </a:cubicBezTo>
                  <a:cubicBezTo>
                    <a:pt x="87" y="172"/>
                    <a:pt x="102" y="176"/>
                    <a:pt x="117" y="176"/>
                  </a:cubicBezTo>
                  <a:cubicBezTo>
                    <a:pt x="151" y="176"/>
                    <a:pt x="184" y="157"/>
                    <a:pt x="197" y="125"/>
                  </a:cubicBezTo>
                  <a:cubicBezTo>
                    <a:pt x="223" y="79"/>
                    <a:pt x="191" y="20"/>
                    <a:pt x="145" y="7"/>
                  </a:cubicBezTo>
                  <a:cubicBezTo>
                    <a:pt x="125" y="7"/>
                    <a:pt x="105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 flipH="1">
              <a:off x="1752383" y="1209769"/>
              <a:ext cx="7043" cy="544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72" y="0"/>
                  </a:moveTo>
                  <a:cubicBezTo>
                    <a:pt x="0" y="0"/>
                    <a:pt x="0" y="111"/>
                    <a:pt x="72" y="111"/>
                  </a:cubicBezTo>
                  <a:cubicBezTo>
                    <a:pt x="144" y="111"/>
                    <a:pt x="144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 flipH="1">
              <a:off x="1709738" y="1207389"/>
              <a:ext cx="13405" cy="8791"/>
            </a:xfrm>
            <a:custGeom>
              <a:avLst/>
              <a:gdLst/>
              <a:ahLst/>
              <a:cxnLst/>
              <a:rect l="l" t="t" r="r" b="b"/>
              <a:pathLst>
                <a:path w="276" h="181" extrusionOk="0">
                  <a:moveTo>
                    <a:pt x="137" y="1"/>
                  </a:moveTo>
                  <a:cubicBezTo>
                    <a:pt x="53" y="1"/>
                    <a:pt x="0" y="116"/>
                    <a:pt x="85" y="167"/>
                  </a:cubicBezTo>
                  <a:cubicBezTo>
                    <a:pt x="105" y="174"/>
                    <a:pt x="125" y="180"/>
                    <a:pt x="144" y="180"/>
                  </a:cubicBezTo>
                  <a:cubicBezTo>
                    <a:pt x="243" y="180"/>
                    <a:pt x="275" y="36"/>
                    <a:pt x="171" y="10"/>
                  </a:cubicBezTo>
                  <a:lnTo>
                    <a:pt x="177" y="10"/>
                  </a:lnTo>
                  <a:cubicBezTo>
                    <a:pt x="163" y="4"/>
                    <a:pt x="149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 flipH="1">
              <a:off x="1679528" y="1210206"/>
              <a:ext cx="10540" cy="8208"/>
            </a:xfrm>
            <a:custGeom>
              <a:avLst/>
              <a:gdLst/>
              <a:ahLst/>
              <a:cxnLst/>
              <a:rect l="l" t="t" r="r" b="b"/>
              <a:pathLst>
                <a:path w="217" h="169" extrusionOk="0">
                  <a:moveTo>
                    <a:pt x="117" y="1"/>
                  </a:moveTo>
                  <a:cubicBezTo>
                    <a:pt x="94" y="1"/>
                    <a:pt x="70" y="7"/>
                    <a:pt x="53" y="17"/>
                  </a:cubicBezTo>
                  <a:cubicBezTo>
                    <a:pt x="1" y="50"/>
                    <a:pt x="1" y="122"/>
                    <a:pt x="53" y="155"/>
                  </a:cubicBezTo>
                  <a:cubicBezTo>
                    <a:pt x="72" y="163"/>
                    <a:pt x="95" y="168"/>
                    <a:pt x="119" y="168"/>
                  </a:cubicBezTo>
                  <a:cubicBezTo>
                    <a:pt x="168" y="168"/>
                    <a:pt x="217" y="145"/>
                    <a:pt x="217" y="83"/>
                  </a:cubicBezTo>
                  <a:cubicBezTo>
                    <a:pt x="217" y="25"/>
                    <a:pt x="166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 flipH="1">
              <a:off x="1634941" y="1209769"/>
              <a:ext cx="10880" cy="8305"/>
            </a:xfrm>
            <a:custGeom>
              <a:avLst/>
              <a:gdLst/>
              <a:ahLst/>
              <a:cxnLst/>
              <a:rect l="l" t="t" r="r" b="b"/>
              <a:pathLst>
                <a:path w="224" h="171" extrusionOk="0">
                  <a:moveTo>
                    <a:pt x="112" y="0"/>
                  </a:moveTo>
                  <a:cubicBezTo>
                    <a:pt x="1" y="0"/>
                    <a:pt x="1" y="170"/>
                    <a:pt x="112" y="170"/>
                  </a:cubicBezTo>
                  <a:cubicBezTo>
                    <a:pt x="223" y="170"/>
                    <a:pt x="223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 flipH="1">
              <a:off x="1602497" y="1209089"/>
              <a:ext cx="10200" cy="8354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05" y="1"/>
                  </a:moveTo>
                  <a:cubicBezTo>
                    <a:pt x="0" y="7"/>
                    <a:pt x="0" y="165"/>
                    <a:pt x="105" y="171"/>
                  </a:cubicBezTo>
                  <a:cubicBezTo>
                    <a:pt x="210" y="165"/>
                    <a:pt x="210" y="7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 flipH="1">
              <a:off x="1562087" y="1207437"/>
              <a:ext cx="9423" cy="8743"/>
            </a:xfrm>
            <a:custGeom>
              <a:avLst/>
              <a:gdLst/>
              <a:ahLst/>
              <a:cxnLst/>
              <a:rect l="l" t="t" r="r" b="b"/>
              <a:pathLst>
                <a:path w="194" h="180" extrusionOk="0">
                  <a:moveTo>
                    <a:pt x="106" y="1"/>
                  </a:moveTo>
                  <a:cubicBezTo>
                    <a:pt x="42" y="1"/>
                    <a:pt x="0" y="72"/>
                    <a:pt x="37" y="127"/>
                  </a:cubicBezTo>
                  <a:cubicBezTo>
                    <a:pt x="50" y="159"/>
                    <a:pt x="83" y="179"/>
                    <a:pt x="122" y="179"/>
                  </a:cubicBezTo>
                  <a:cubicBezTo>
                    <a:pt x="161" y="173"/>
                    <a:pt x="194" y="133"/>
                    <a:pt x="194" y="94"/>
                  </a:cubicBezTo>
                  <a:cubicBezTo>
                    <a:pt x="194" y="48"/>
                    <a:pt x="161" y="9"/>
                    <a:pt x="122" y="2"/>
                  </a:cubicBezTo>
                  <a:cubicBezTo>
                    <a:pt x="116" y="1"/>
                    <a:pt x="111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 flipH="1">
              <a:off x="1528622" y="1207535"/>
              <a:ext cx="11511" cy="8645"/>
            </a:xfrm>
            <a:custGeom>
              <a:avLst/>
              <a:gdLst/>
              <a:ahLst/>
              <a:cxnLst/>
              <a:rect l="l" t="t" r="r" b="b"/>
              <a:pathLst>
                <a:path w="237" h="178" extrusionOk="0">
                  <a:moveTo>
                    <a:pt x="118" y="0"/>
                  </a:moveTo>
                  <a:cubicBezTo>
                    <a:pt x="0" y="0"/>
                    <a:pt x="0" y="177"/>
                    <a:pt x="118" y="177"/>
                  </a:cubicBezTo>
                  <a:cubicBezTo>
                    <a:pt x="236" y="177"/>
                    <a:pt x="236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 flipH="1">
              <a:off x="1497149" y="1207243"/>
              <a:ext cx="10540" cy="8451"/>
            </a:xfrm>
            <a:custGeom>
              <a:avLst/>
              <a:gdLst/>
              <a:ahLst/>
              <a:cxnLst/>
              <a:rect l="l" t="t" r="r" b="b"/>
              <a:pathLst>
                <a:path w="217" h="174" extrusionOk="0">
                  <a:moveTo>
                    <a:pt x="103" y="1"/>
                  </a:moveTo>
                  <a:cubicBezTo>
                    <a:pt x="90" y="1"/>
                    <a:pt x="78" y="5"/>
                    <a:pt x="66" y="13"/>
                  </a:cubicBezTo>
                  <a:cubicBezTo>
                    <a:pt x="53" y="26"/>
                    <a:pt x="40" y="32"/>
                    <a:pt x="33" y="45"/>
                  </a:cubicBezTo>
                  <a:cubicBezTo>
                    <a:pt x="1" y="105"/>
                    <a:pt x="53" y="173"/>
                    <a:pt x="113" y="173"/>
                  </a:cubicBezTo>
                  <a:cubicBezTo>
                    <a:pt x="126" y="173"/>
                    <a:pt x="139" y="170"/>
                    <a:pt x="151" y="163"/>
                  </a:cubicBezTo>
                  <a:cubicBezTo>
                    <a:pt x="164" y="157"/>
                    <a:pt x="177" y="144"/>
                    <a:pt x="184" y="131"/>
                  </a:cubicBezTo>
                  <a:cubicBezTo>
                    <a:pt x="216" y="77"/>
                    <a:pt x="160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 flipH="1">
              <a:off x="1474856" y="1209283"/>
              <a:ext cx="6411" cy="5294"/>
            </a:xfrm>
            <a:custGeom>
              <a:avLst/>
              <a:gdLst/>
              <a:ahLst/>
              <a:cxnLst/>
              <a:rect l="l" t="t" r="r" b="b"/>
              <a:pathLst>
                <a:path w="132" h="109" extrusionOk="0">
                  <a:moveTo>
                    <a:pt x="66" y="0"/>
                  </a:moveTo>
                  <a:cubicBezTo>
                    <a:pt x="33" y="0"/>
                    <a:pt x="0" y="17"/>
                    <a:pt x="13" y="49"/>
                  </a:cubicBezTo>
                  <a:lnTo>
                    <a:pt x="13" y="69"/>
                  </a:lnTo>
                  <a:cubicBezTo>
                    <a:pt x="20" y="95"/>
                    <a:pt x="43" y="108"/>
                    <a:pt x="66" y="108"/>
                  </a:cubicBezTo>
                  <a:cubicBezTo>
                    <a:pt x="89" y="108"/>
                    <a:pt x="112" y="95"/>
                    <a:pt x="118" y="69"/>
                  </a:cubicBezTo>
                  <a:lnTo>
                    <a:pt x="118" y="49"/>
                  </a:lnTo>
                  <a:cubicBezTo>
                    <a:pt x="131" y="17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 flipH="1">
              <a:off x="1201795" y="1351689"/>
              <a:ext cx="261647" cy="225511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8" y="0"/>
                  </a:moveTo>
                  <a:cubicBezTo>
                    <a:pt x="4806" y="0"/>
                    <a:pt x="4651" y="53"/>
                    <a:pt x="4463" y="171"/>
                  </a:cubicBezTo>
                  <a:cubicBezTo>
                    <a:pt x="3981" y="478"/>
                    <a:pt x="3389" y="735"/>
                    <a:pt x="2756" y="735"/>
                  </a:cubicBezTo>
                  <a:cubicBezTo>
                    <a:pt x="2227" y="735"/>
                    <a:pt x="1669" y="556"/>
                    <a:pt x="1121" y="79"/>
                  </a:cubicBezTo>
                  <a:cubicBezTo>
                    <a:pt x="1121" y="79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4"/>
                    <a:pt x="623" y="1757"/>
                    <a:pt x="367" y="2392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3"/>
                    <a:pt x="636" y="4437"/>
                  </a:cubicBezTo>
                  <a:cubicBezTo>
                    <a:pt x="727" y="4463"/>
                    <a:pt x="804" y="4474"/>
                    <a:pt x="874" y="4474"/>
                  </a:cubicBezTo>
                  <a:cubicBezTo>
                    <a:pt x="1227" y="4474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4"/>
                    <a:pt x="4058" y="4642"/>
                    <a:pt x="4372" y="4642"/>
                  </a:cubicBezTo>
                  <a:cubicBezTo>
                    <a:pt x="4452" y="4642"/>
                    <a:pt x="4507" y="4622"/>
                    <a:pt x="4535" y="4574"/>
                  </a:cubicBezTo>
                  <a:cubicBezTo>
                    <a:pt x="4679" y="4339"/>
                    <a:pt x="4227" y="3519"/>
                    <a:pt x="3532" y="3159"/>
                  </a:cubicBezTo>
                  <a:cubicBezTo>
                    <a:pt x="4161" y="2812"/>
                    <a:pt x="4666" y="2268"/>
                    <a:pt x="4967" y="1619"/>
                  </a:cubicBezTo>
                  <a:cubicBezTo>
                    <a:pt x="5386" y="740"/>
                    <a:pt x="5385" y="0"/>
                    <a:pt x="4928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 flipH="1">
              <a:off x="1457997" y="1857341"/>
              <a:ext cx="671286" cy="378117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6" y="0"/>
                  </a:moveTo>
                  <a:cubicBezTo>
                    <a:pt x="9303" y="0"/>
                    <a:pt x="8643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3" y="1031"/>
                    <a:pt x="1463" y="1027"/>
                    <a:pt x="1417" y="1027"/>
                  </a:cubicBezTo>
                  <a:cubicBezTo>
                    <a:pt x="660" y="1027"/>
                    <a:pt x="1010" y="2035"/>
                    <a:pt x="1010" y="2035"/>
                  </a:cubicBezTo>
                  <a:cubicBezTo>
                    <a:pt x="1010" y="2035"/>
                    <a:pt x="1" y="2061"/>
                    <a:pt x="119" y="2946"/>
                  </a:cubicBezTo>
                  <a:cubicBezTo>
                    <a:pt x="230" y="3837"/>
                    <a:pt x="1095" y="4584"/>
                    <a:pt x="1095" y="4584"/>
                  </a:cubicBezTo>
                  <a:cubicBezTo>
                    <a:pt x="1095" y="4584"/>
                    <a:pt x="630" y="4833"/>
                    <a:pt x="859" y="5482"/>
                  </a:cubicBezTo>
                  <a:cubicBezTo>
                    <a:pt x="1073" y="6104"/>
                    <a:pt x="2093" y="7785"/>
                    <a:pt x="6921" y="7785"/>
                  </a:cubicBezTo>
                  <a:cubicBezTo>
                    <a:pt x="7130" y="7785"/>
                    <a:pt x="7346" y="7782"/>
                    <a:pt x="7569" y="7775"/>
                  </a:cubicBezTo>
                  <a:cubicBezTo>
                    <a:pt x="13087" y="7618"/>
                    <a:pt x="13821" y="4106"/>
                    <a:pt x="13021" y="2022"/>
                  </a:cubicBezTo>
                  <a:cubicBezTo>
                    <a:pt x="12492" y="637"/>
                    <a:pt x="11238" y="0"/>
                    <a:pt x="995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 flipH="1">
              <a:off x="1201795" y="1351689"/>
              <a:ext cx="256255" cy="174026"/>
            </a:xfrm>
            <a:custGeom>
              <a:avLst/>
              <a:gdLst/>
              <a:ahLst/>
              <a:cxnLst/>
              <a:rect l="l" t="t" r="r" b="b"/>
              <a:pathLst>
                <a:path w="5276" h="3583" extrusionOk="0">
                  <a:moveTo>
                    <a:pt x="4817" y="0"/>
                  </a:moveTo>
                  <a:cubicBezTo>
                    <a:pt x="4695" y="0"/>
                    <a:pt x="4540" y="53"/>
                    <a:pt x="4352" y="171"/>
                  </a:cubicBezTo>
                  <a:cubicBezTo>
                    <a:pt x="3870" y="478"/>
                    <a:pt x="3280" y="735"/>
                    <a:pt x="2647" y="735"/>
                  </a:cubicBezTo>
                  <a:cubicBezTo>
                    <a:pt x="2119" y="735"/>
                    <a:pt x="1561" y="556"/>
                    <a:pt x="1010" y="79"/>
                  </a:cubicBezTo>
                  <a:cubicBezTo>
                    <a:pt x="1010" y="79"/>
                    <a:pt x="1003" y="79"/>
                    <a:pt x="992" y="79"/>
                  </a:cubicBezTo>
                  <a:cubicBezTo>
                    <a:pt x="884" y="79"/>
                    <a:pt x="325" y="111"/>
                    <a:pt x="289" y="774"/>
                  </a:cubicBezTo>
                  <a:cubicBezTo>
                    <a:pt x="256" y="1514"/>
                    <a:pt x="512" y="1757"/>
                    <a:pt x="256" y="2392"/>
                  </a:cubicBezTo>
                  <a:cubicBezTo>
                    <a:pt x="1" y="3028"/>
                    <a:pt x="27" y="3284"/>
                    <a:pt x="296" y="3454"/>
                  </a:cubicBezTo>
                  <a:lnTo>
                    <a:pt x="296" y="3460"/>
                  </a:lnTo>
                  <a:cubicBezTo>
                    <a:pt x="456" y="3525"/>
                    <a:pt x="715" y="3582"/>
                    <a:pt x="1142" y="3582"/>
                  </a:cubicBezTo>
                  <a:cubicBezTo>
                    <a:pt x="1327" y="3582"/>
                    <a:pt x="1543" y="3571"/>
                    <a:pt x="1796" y="3546"/>
                  </a:cubicBezTo>
                  <a:cubicBezTo>
                    <a:pt x="2635" y="3454"/>
                    <a:pt x="3159" y="3284"/>
                    <a:pt x="3467" y="3133"/>
                  </a:cubicBezTo>
                  <a:cubicBezTo>
                    <a:pt x="4077" y="2779"/>
                    <a:pt x="4555" y="2248"/>
                    <a:pt x="4856" y="1619"/>
                  </a:cubicBezTo>
                  <a:cubicBezTo>
                    <a:pt x="5275" y="740"/>
                    <a:pt x="5274" y="0"/>
                    <a:pt x="4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 flipH="1">
              <a:off x="1457997" y="1781141"/>
              <a:ext cx="671286" cy="378117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6" y="0"/>
                  </a:moveTo>
                  <a:cubicBezTo>
                    <a:pt x="9303" y="0"/>
                    <a:pt x="8643" y="166"/>
                    <a:pt x="8067" y="482"/>
                  </a:cubicBezTo>
                  <a:cubicBezTo>
                    <a:pt x="6718" y="1216"/>
                    <a:pt x="4826" y="1294"/>
                    <a:pt x="4088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3" y="1031"/>
                    <a:pt x="1463" y="1027"/>
                    <a:pt x="1417" y="1027"/>
                  </a:cubicBezTo>
                  <a:cubicBezTo>
                    <a:pt x="660" y="1027"/>
                    <a:pt x="1010" y="2035"/>
                    <a:pt x="1010" y="2035"/>
                  </a:cubicBezTo>
                  <a:cubicBezTo>
                    <a:pt x="1010" y="2035"/>
                    <a:pt x="1" y="2061"/>
                    <a:pt x="119" y="2946"/>
                  </a:cubicBezTo>
                  <a:cubicBezTo>
                    <a:pt x="230" y="3837"/>
                    <a:pt x="1095" y="4584"/>
                    <a:pt x="1095" y="4584"/>
                  </a:cubicBezTo>
                  <a:cubicBezTo>
                    <a:pt x="1095" y="4584"/>
                    <a:pt x="630" y="4833"/>
                    <a:pt x="859" y="5482"/>
                  </a:cubicBezTo>
                  <a:cubicBezTo>
                    <a:pt x="1073" y="6104"/>
                    <a:pt x="2093" y="7785"/>
                    <a:pt x="6921" y="7785"/>
                  </a:cubicBezTo>
                  <a:cubicBezTo>
                    <a:pt x="7130" y="7785"/>
                    <a:pt x="7346" y="7782"/>
                    <a:pt x="7569" y="7775"/>
                  </a:cubicBezTo>
                  <a:cubicBezTo>
                    <a:pt x="13087" y="7618"/>
                    <a:pt x="13821" y="4106"/>
                    <a:pt x="13021" y="2022"/>
                  </a:cubicBezTo>
                  <a:cubicBezTo>
                    <a:pt x="12492" y="637"/>
                    <a:pt x="11238" y="0"/>
                    <a:pt x="99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1140168" y="3020857"/>
            <a:ext cx="1220321" cy="1446269"/>
            <a:chOff x="1140168" y="3020857"/>
            <a:chExt cx="1220321" cy="1446269"/>
          </a:xfrm>
        </p:grpSpPr>
        <p:sp>
          <p:nvSpPr>
            <p:cNvPr id="1151" name="Google Shape;1151;p37"/>
            <p:cNvSpPr/>
            <p:nvPr/>
          </p:nvSpPr>
          <p:spPr>
            <a:xfrm>
              <a:off x="1140168" y="3020857"/>
              <a:ext cx="1220321" cy="1446269"/>
            </a:xfrm>
            <a:custGeom>
              <a:avLst/>
              <a:gdLst/>
              <a:ahLst/>
              <a:cxnLst/>
              <a:rect l="l" t="t" r="r" b="b"/>
              <a:pathLst>
                <a:path w="25125" h="29777" extrusionOk="0">
                  <a:moveTo>
                    <a:pt x="13752" y="1"/>
                  </a:moveTo>
                  <a:cubicBezTo>
                    <a:pt x="11874" y="1"/>
                    <a:pt x="10380" y="287"/>
                    <a:pt x="10374" y="657"/>
                  </a:cubicBezTo>
                  <a:cubicBezTo>
                    <a:pt x="10381" y="716"/>
                    <a:pt x="10407" y="775"/>
                    <a:pt x="10453" y="808"/>
                  </a:cubicBezTo>
                  <a:cubicBezTo>
                    <a:pt x="10715" y="1326"/>
                    <a:pt x="11534" y="3128"/>
                    <a:pt x="11259" y="4877"/>
                  </a:cubicBezTo>
                  <a:lnTo>
                    <a:pt x="11213" y="4858"/>
                  </a:lnTo>
                  <a:cubicBezTo>
                    <a:pt x="11207" y="4855"/>
                    <a:pt x="11201" y="4854"/>
                    <a:pt x="11195" y="4854"/>
                  </a:cubicBezTo>
                  <a:cubicBezTo>
                    <a:pt x="11173" y="4854"/>
                    <a:pt x="11152" y="4870"/>
                    <a:pt x="11147" y="4891"/>
                  </a:cubicBezTo>
                  <a:cubicBezTo>
                    <a:pt x="11114" y="5035"/>
                    <a:pt x="11049" y="5238"/>
                    <a:pt x="10997" y="5408"/>
                  </a:cubicBezTo>
                  <a:cubicBezTo>
                    <a:pt x="9902" y="5638"/>
                    <a:pt x="9201" y="6018"/>
                    <a:pt x="9195" y="6450"/>
                  </a:cubicBezTo>
                  <a:lnTo>
                    <a:pt x="9195" y="6607"/>
                  </a:lnTo>
                  <a:cubicBezTo>
                    <a:pt x="9195" y="6837"/>
                    <a:pt x="9391" y="7066"/>
                    <a:pt x="9745" y="7263"/>
                  </a:cubicBezTo>
                  <a:cubicBezTo>
                    <a:pt x="9483" y="7584"/>
                    <a:pt x="9260" y="7938"/>
                    <a:pt x="9090" y="8318"/>
                  </a:cubicBezTo>
                  <a:cubicBezTo>
                    <a:pt x="7576" y="11594"/>
                    <a:pt x="9450" y="14097"/>
                    <a:pt x="9745" y="14458"/>
                  </a:cubicBezTo>
                  <a:cubicBezTo>
                    <a:pt x="10577" y="15532"/>
                    <a:pt x="10754" y="16404"/>
                    <a:pt x="10145" y="17171"/>
                  </a:cubicBezTo>
                  <a:cubicBezTo>
                    <a:pt x="9568" y="17907"/>
                    <a:pt x="8614" y="18218"/>
                    <a:pt x="7482" y="18218"/>
                  </a:cubicBezTo>
                  <a:cubicBezTo>
                    <a:pt x="6751" y="18218"/>
                    <a:pt x="5945" y="18088"/>
                    <a:pt x="5119" y="17859"/>
                  </a:cubicBezTo>
                  <a:cubicBezTo>
                    <a:pt x="3009" y="17282"/>
                    <a:pt x="2661" y="16823"/>
                    <a:pt x="2190" y="16371"/>
                  </a:cubicBezTo>
                  <a:cubicBezTo>
                    <a:pt x="1953" y="16147"/>
                    <a:pt x="1734" y="16028"/>
                    <a:pt x="1535" y="16028"/>
                  </a:cubicBezTo>
                  <a:cubicBezTo>
                    <a:pt x="861" y="16028"/>
                    <a:pt x="407" y="17378"/>
                    <a:pt x="230" y="20539"/>
                  </a:cubicBezTo>
                  <a:cubicBezTo>
                    <a:pt x="1" y="24569"/>
                    <a:pt x="1056" y="27059"/>
                    <a:pt x="4385" y="28605"/>
                  </a:cubicBezTo>
                  <a:cubicBezTo>
                    <a:pt x="6253" y="29469"/>
                    <a:pt x="9303" y="29776"/>
                    <a:pt x="12406" y="29776"/>
                  </a:cubicBezTo>
                  <a:cubicBezTo>
                    <a:pt x="14834" y="29776"/>
                    <a:pt x="17294" y="29589"/>
                    <a:pt x="19247" y="29333"/>
                  </a:cubicBezTo>
                  <a:cubicBezTo>
                    <a:pt x="24050" y="28697"/>
                    <a:pt x="25124" y="25702"/>
                    <a:pt x="24672" y="22983"/>
                  </a:cubicBezTo>
                  <a:cubicBezTo>
                    <a:pt x="24332" y="20899"/>
                    <a:pt x="22064" y="19091"/>
                    <a:pt x="20046" y="18167"/>
                  </a:cubicBezTo>
                  <a:cubicBezTo>
                    <a:pt x="18827" y="17610"/>
                    <a:pt x="18336" y="17007"/>
                    <a:pt x="18231" y="16384"/>
                  </a:cubicBezTo>
                  <a:cubicBezTo>
                    <a:pt x="18159" y="15899"/>
                    <a:pt x="18382" y="15454"/>
                    <a:pt x="18526" y="15237"/>
                  </a:cubicBezTo>
                  <a:cubicBezTo>
                    <a:pt x="18821" y="14877"/>
                    <a:pt x="19076" y="14490"/>
                    <a:pt x="19286" y="14084"/>
                  </a:cubicBezTo>
                  <a:cubicBezTo>
                    <a:pt x="19303" y="14085"/>
                    <a:pt x="19320" y="14086"/>
                    <a:pt x="19336" y="14086"/>
                  </a:cubicBezTo>
                  <a:cubicBezTo>
                    <a:pt x="19696" y="14086"/>
                    <a:pt x="19845" y="13797"/>
                    <a:pt x="20520" y="13797"/>
                  </a:cubicBezTo>
                  <a:cubicBezTo>
                    <a:pt x="20629" y="13797"/>
                    <a:pt x="20752" y="13804"/>
                    <a:pt x="20891" y="13822"/>
                  </a:cubicBezTo>
                  <a:cubicBezTo>
                    <a:pt x="21829" y="13943"/>
                    <a:pt x="22529" y="14256"/>
                    <a:pt x="22845" y="14256"/>
                  </a:cubicBezTo>
                  <a:cubicBezTo>
                    <a:pt x="22924" y="14256"/>
                    <a:pt x="22979" y="14236"/>
                    <a:pt x="23008" y="14189"/>
                  </a:cubicBezTo>
                  <a:cubicBezTo>
                    <a:pt x="23146" y="13947"/>
                    <a:pt x="22693" y="13134"/>
                    <a:pt x="21999" y="12774"/>
                  </a:cubicBezTo>
                  <a:lnTo>
                    <a:pt x="22045" y="12747"/>
                  </a:lnTo>
                  <a:lnTo>
                    <a:pt x="22091" y="12721"/>
                  </a:lnTo>
                  <a:lnTo>
                    <a:pt x="22136" y="12695"/>
                  </a:lnTo>
                  <a:lnTo>
                    <a:pt x="22143" y="12695"/>
                  </a:lnTo>
                  <a:lnTo>
                    <a:pt x="22202" y="12656"/>
                  </a:lnTo>
                  <a:lnTo>
                    <a:pt x="22215" y="12649"/>
                  </a:lnTo>
                  <a:lnTo>
                    <a:pt x="22274" y="12603"/>
                  </a:lnTo>
                  <a:lnTo>
                    <a:pt x="22287" y="12597"/>
                  </a:lnTo>
                  <a:lnTo>
                    <a:pt x="22359" y="12544"/>
                  </a:lnTo>
                  <a:lnTo>
                    <a:pt x="22366" y="12538"/>
                  </a:lnTo>
                  <a:lnTo>
                    <a:pt x="22438" y="12485"/>
                  </a:lnTo>
                  <a:lnTo>
                    <a:pt x="22457" y="12472"/>
                  </a:lnTo>
                  <a:cubicBezTo>
                    <a:pt x="22484" y="12453"/>
                    <a:pt x="22503" y="12426"/>
                    <a:pt x="22530" y="12407"/>
                  </a:cubicBezTo>
                  <a:lnTo>
                    <a:pt x="22556" y="12387"/>
                  </a:lnTo>
                  <a:cubicBezTo>
                    <a:pt x="22582" y="12367"/>
                    <a:pt x="22608" y="12341"/>
                    <a:pt x="22634" y="12315"/>
                  </a:cubicBezTo>
                  <a:lnTo>
                    <a:pt x="22654" y="12295"/>
                  </a:lnTo>
                  <a:cubicBezTo>
                    <a:pt x="22680" y="12276"/>
                    <a:pt x="22706" y="12249"/>
                    <a:pt x="22733" y="12223"/>
                  </a:cubicBezTo>
                  <a:lnTo>
                    <a:pt x="22746" y="12210"/>
                  </a:lnTo>
                  <a:lnTo>
                    <a:pt x="22831" y="12118"/>
                  </a:lnTo>
                  <a:lnTo>
                    <a:pt x="22851" y="12092"/>
                  </a:lnTo>
                  <a:cubicBezTo>
                    <a:pt x="22883" y="12066"/>
                    <a:pt x="22910" y="12033"/>
                    <a:pt x="22942" y="11994"/>
                  </a:cubicBezTo>
                  <a:lnTo>
                    <a:pt x="22962" y="11974"/>
                  </a:lnTo>
                  <a:cubicBezTo>
                    <a:pt x="22988" y="11935"/>
                    <a:pt x="23021" y="11902"/>
                    <a:pt x="23047" y="11863"/>
                  </a:cubicBezTo>
                  <a:lnTo>
                    <a:pt x="23060" y="11850"/>
                  </a:lnTo>
                  <a:cubicBezTo>
                    <a:pt x="23087" y="11810"/>
                    <a:pt x="23113" y="11771"/>
                    <a:pt x="23139" y="11732"/>
                  </a:cubicBezTo>
                  <a:cubicBezTo>
                    <a:pt x="23146" y="11725"/>
                    <a:pt x="23152" y="11719"/>
                    <a:pt x="23152" y="11712"/>
                  </a:cubicBezTo>
                  <a:cubicBezTo>
                    <a:pt x="23185" y="11673"/>
                    <a:pt x="23211" y="11627"/>
                    <a:pt x="23237" y="11581"/>
                  </a:cubicBezTo>
                  <a:lnTo>
                    <a:pt x="23250" y="11555"/>
                  </a:lnTo>
                  <a:cubicBezTo>
                    <a:pt x="23277" y="11509"/>
                    <a:pt x="23309" y="11463"/>
                    <a:pt x="23336" y="11411"/>
                  </a:cubicBezTo>
                  <a:cubicBezTo>
                    <a:pt x="23336" y="11404"/>
                    <a:pt x="23342" y="11398"/>
                    <a:pt x="23349" y="11391"/>
                  </a:cubicBezTo>
                  <a:cubicBezTo>
                    <a:pt x="23375" y="11339"/>
                    <a:pt x="23401" y="11286"/>
                    <a:pt x="23427" y="11234"/>
                  </a:cubicBezTo>
                  <a:cubicBezTo>
                    <a:pt x="23846" y="10355"/>
                    <a:pt x="23841" y="9615"/>
                    <a:pt x="23385" y="9615"/>
                  </a:cubicBezTo>
                  <a:cubicBezTo>
                    <a:pt x="23264" y="9615"/>
                    <a:pt x="23110" y="9668"/>
                    <a:pt x="22923" y="9786"/>
                  </a:cubicBezTo>
                  <a:cubicBezTo>
                    <a:pt x="22441" y="10092"/>
                    <a:pt x="21853" y="10347"/>
                    <a:pt x="21221" y="10347"/>
                  </a:cubicBezTo>
                  <a:cubicBezTo>
                    <a:pt x="20692" y="10347"/>
                    <a:pt x="20133" y="10168"/>
                    <a:pt x="19581" y="9694"/>
                  </a:cubicBezTo>
                  <a:cubicBezTo>
                    <a:pt x="19391" y="8763"/>
                    <a:pt x="18912" y="7925"/>
                    <a:pt x="18218" y="7282"/>
                  </a:cubicBezTo>
                  <a:cubicBezTo>
                    <a:pt x="18480" y="7119"/>
                    <a:pt x="18624" y="6935"/>
                    <a:pt x="18624" y="6738"/>
                  </a:cubicBezTo>
                  <a:lnTo>
                    <a:pt x="18624" y="6581"/>
                  </a:lnTo>
                  <a:cubicBezTo>
                    <a:pt x="18631" y="6149"/>
                    <a:pt x="17936" y="5756"/>
                    <a:pt x="16855" y="5487"/>
                  </a:cubicBezTo>
                  <a:cubicBezTo>
                    <a:pt x="16802" y="5323"/>
                    <a:pt x="16743" y="5113"/>
                    <a:pt x="16717" y="4969"/>
                  </a:cubicBezTo>
                  <a:cubicBezTo>
                    <a:pt x="16712" y="4945"/>
                    <a:pt x="16693" y="4931"/>
                    <a:pt x="16673" y="4931"/>
                  </a:cubicBezTo>
                  <a:cubicBezTo>
                    <a:pt x="16666" y="4931"/>
                    <a:pt x="16658" y="4933"/>
                    <a:pt x="16652" y="4936"/>
                  </a:cubicBezTo>
                  <a:lnTo>
                    <a:pt x="16606" y="4950"/>
                  </a:lnTo>
                  <a:lnTo>
                    <a:pt x="16606" y="4950"/>
                  </a:lnTo>
                  <a:cubicBezTo>
                    <a:pt x="16383" y="3200"/>
                    <a:pt x="17248" y="1418"/>
                    <a:pt x="17523" y="906"/>
                  </a:cubicBezTo>
                  <a:cubicBezTo>
                    <a:pt x="17569" y="874"/>
                    <a:pt x="17595" y="815"/>
                    <a:pt x="17602" y="762"/>
                  </a:cubicBezTo>
                  <a:cubicBezTo>
                    <a:pt x="17608" y="369"/>
                    <a:pt x="15996" y="35"/>
                    <a:pt x="13998" y="2"/>
                  </a:cubicBezTo>
                  <a:cubicBezTo>
                    <a:pt x="13915" y="1"/>
                    <a:pt x="13833" y="1"/>
                    <a:pt x="13752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140341" y="3293430"/>
              <a:ext cx="1219981" cy="1173694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792" y="0"/>
                  </a:moveTo>
                  <a:cubicBezTo>
                    <a:pt x="11917" y="0"/>
                    <a:pt x="10070" y="561"/>
                    <a:pt x="9076" y="2706"/>
                  </a:cubicBezTo>
                  <a:cubicBezTo>
                    <a:pt x="7562" y="5982"/>
                    <a:pt x="9436" y="8485"/>
                    <a:pt x="9731" y="8839"/>
                  </a:cubicBezTo>
                  <a:cubicBezTo>
                    <a:pt x="10563" y="9914"/>
                    <a:pt x="10740" y="10792"/>
                    <a:pt x="10131" y="11559"/>
                  </a:cubicBezTo>
                  <a:cubicBezTo>
                    <a:pt x="9554" y="12294"/>
                    <a:pt x="8601" y="12603"/>
                    <a:pt x="7471" y="12603"/>
                  </a:cubicBezTo>
                  <a:cubicBezTo>
                    <a:pt x="6739" y="12603"/>
                    <a:pt x="5932" y="12473"/>
                    <a:pt x="5105" y="12247"/>
                  </a:cubicBezTo>
                  <a:cubicBezTo>
                    <a:pt x="2995" y="11670"/>
                    <a:pt x="2654" y="11211"/>
                    <a:pt x="2182" y="10759"/>
                  </a:cubicBezTo>
                  <a:cubicBezTo>
                    <a:pt x="1946" y="10535"/>
                    <a:pt x="1728" y="10416"/>
                    <a:pt x="1529" y="10416"/>
                  </a:cubicBezTo>
                  <a:cubicBezTo>
                    <a:pt x="856" y="10416"/>
                    <a:pt x="405" y="11766"/>
                    <a:pt x="223" y="14927"/>
                  </a:cubicBezTo>
                  <a:cubicBezTo>
                    <a:pt x="0" y="18950"/>
                    <a:pt x="1049" y="21447"/>
                    <a:pt x="4378" y="22993"/>
                  </a:cubicBezTo>
                  <a:cubicBezTo>
                    <a:pt x="6245" y="23857"/>
                    <a:pt x="9296" y="24164"/>
                    <a:pt x="12399" y="24164"/>
                  </a:cubicBezTo>
                  <a:cubicBezTo>
                    <a:pt x="14827" y="24164"/>
                    <a:pt x="17287" y="23977"/>
                    <a:pt x="19239" y="23721"/>
                  </a:cubicBezTo>
                  <a:cubicBezTo>
                    <a:pt x="24043" y="23085"/>
                    <a:pt x="25117" y="20090"/>
                    <a:pt x="24672" y="17371"/>
                  </a:cubicBezTo>
                  <a:cubicBezTo>
                    <a:pt x="24324" y="15287"/>
                    <a:pt x="22057" y="13479"/>
                    <a:pt x="20045" y="12555"/>
                  </a:cubicBezTo>
                  <a:cubicBezTo>
                    <a:pt x="18820" y="11998"/>
                    <a:pt x="18329" y="11395"/>
                    <a:pt x="18230" y="10772"/>
                  </a:cubicBezTo>
                  <a:cubicBezTo>
                    <a:pt x="18152" y="10287"/>
                    <a:pt x="18374" y="9842"/>
                    <a:pt x="18519" y="9625"/>
                  </a:cubicBezTo>
                  <a:cubicBezTo>
                    <a:pt x="20137" y="7647"/>
                    <a:pt x="19934" y="5910"/>
                    <a:pt x="19600" y="4154"/>
                  </a:cubicBezTo>
                  <a:cubicBezTo>
                    <a:pt x="19384" y="3033"/>
                    <a:pt x="18748" y="2031"/>
                    <a:pt x="17824" y="1369"/>
                  </a:cubicBezTo>
                  <a:cubicBezTo>
                    <a:pt x="17824" y="1369"/>
                    <a:pt x="16802" y="130"/>
                    <a:pt x="14285" y="12"/>
                  </a:cubicBezTo>
                  <a:cubicBezTo>
                    <a:pt x="14121" y="5"/>
                    <a:pt x="13957" y="0"/>
                    <a:pt x="1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955096" y="3315335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036888" y="3487514"/>
              <a:ext cx="261647" cy="225511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0"/>
                  </a:moveTo>
                  <a:cubicBezTo>
                    <a:pt x="4804" y="0"/>
                    <a:pt x="4650" y="53"/>
                    <a:pt x="4463" y="171"/>
                  </a:cubicBezTo>
                  <a:cubicBezTo>
                    <a:pt x="3981" y="478"/>
                    <a:pt x="3391" y="735"/>
                    <a:pt x="2759" y="735"/>
                  </a:cubicBezTo>
                  <a:cubicBezTo>
                    <a:pt x="2231" y="735"/>
                    <a:pt x="1673" y="556"/>
                    <a:pt x="1121" y="79"/>
                  </a:cubicBezTo>
                  <a:cubicBezTo>
                    <a:pt x="1121" y="79"/>
                    <a:pt x="1115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8" y="1514"/>
                    <a:pt x="623" y="1757"/>
                    <a:pt x="368" y="2392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1" y="4253"/>
                    <a:pt x="636" y="4437"/>
                  </a:cubicBezTo>
                  <a:cubicBezTo>
                    <a:pt x="727" y="4463"/>
                    <a:pt x="804" y="4474"/>
                    <a:pt x="874" y="4474"/>
                  </a:cubicBezTo>
                  <a:cubicBezTo>
                    <a:pt x="1228" y="4474"/>
                    <a:pt x="1377" y="4188"/>
                    <a:pt x="2047" y="4188"/>
                  </a:cubicBezTo>
                  <a:cubicBezTo>
                    <a:pt x="2157" y="4188"/>
                    <a:pt x="2283" y="4196"/>
                    <a:pt x="2425" y="4214"/>
                  </a:cubicBezTo>
                  <a:cubicBezTo>
                    <a:pt x="3361" y="4334"/>
                    <a:pt x="4059" y="4642"/>
                    <a:pt x="4376" y="4642"/>
                  </a:cubicBezTo>
                  <a:cubicBezTo>
                    <a:pt x="4456" y="4642"/>
                    <a:pt x="4513" y="4622"/>
                    <a:pt x="4542" y="4574"/>
                  </a:cubicBezTo>
                  <a:cubicBezTo>
                    <a:pt x="4679" y="4339"/>
                    <a:pt x="4227" y="3519"/>
                    <a:pt x="3533" y="3159"/>
                  </a:cubicBezTo>
                  <a:cubicBezTo>
                    <a:pt x="4162" y="2812"/>
                    <a:pt x="4666" y="2268"/>
                    <a:pt x="4968" y="1619"/>
                  </a:cubicBezTo>
                  <a:cubicBezTo>
                    <a:pt x="5386" y="740"/>
                    <a:pt x="5381" y="0"/>
                    <a:pt x="4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950628" y="3425005"/>
              <a:ext cx="81209" cy="109720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42" y="0"/>
                  </a:moveTo>
                  <a:cubicBezTo>
                    <a:pt x="602" y="0"/>
                    <a:pt x="563" y="5"/>
                    <a:pt x="525" y="16"/>
                  </a:cubicBezTo>
                  <a:cubicBezTo>
                    <a:pt x="158" y="121"/>
                    <a:pt x="1" y="704"/>
                    <a:pt x="178" y="1314"/>
                  </a:cubicBezTo>
                  <a:cubicBezTo>
                    <a:pt x="331" y="1869"/>
                    <a:pt x="703" y="2259"/>
                    <a:pt x="1043" y="2259"/>
                  </a:cubicBezTo>
                  <a:cubicBezTo>
                    <a:pt x="1081" y="2259"/>
                    <a:pt x="1118" y="2254"/>
                    <a:pt x="1154" y="2244"/>
                  </a:cubicBezTo>
                  <a:cubicBezTo>
                    <a:pt x="1521" y="2139"/>
                    <a:pt x="1672" y="1556"/>
                    <a:pt x="1501" y="940"/>
                  </a:cubicBezTo>
                  <a:cubicBezTo>
                    <a:pt x="1343" y="389"/>
                    <a:pt x="980" y="0"/>
                    <a:pt x="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965587" y="3438945"/>
              <a:ext cx="55418" cy="79995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1"/>
                  </a:moveTo>
                  <a:cubicBezTo>
                    <a:pt x="389" y="1"/>
                    <a:pt x="365" y="4"/>
                    <a:pt x="342" y="11"/>
                  </a:cubicBezTo>
                  <a:cubicBezTo>
                    <a:pt x="99" y="77"/>
                    <a:pt x="1" y="503"/>
                    <a:pt x="132" y="948"/>
                  </a:cubicBezTo>
                  <a:cubicBezTo>
                    <a:pt x="244" y="1356"/>
                    <a:pt x="500" y="1647"/>
                    <a:pt x="728" y="1647"/>
                  </a:cubicBezTo>
                  <a:cubicBezTo>
                    <a:pt x="752" y="1647"/>
                    <a:pt x="776" y="1643"/>
                    <a:pt x="800" y="1636"/>
                  </a:cubicBezTo>
                  <a:cubicBezTo>
                    <a:pt x="1049" y="1571"/>
                    <a:pt x="1141" y="1151"/>
                    <a:pt x="1016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973553" y="3450261"/>
              <a:ext cx="16514" cy="14182"/>
            </a:xfrm>
            <a:custGeom>
              <a:avLst/>
              <a:gdLst/>
              <a:ahLst/>
              <a:cxnLst/>
              <a:rect l="l" t="t" r="r" b="b"/>
              <a:pathLst>
                <a:path w="340" h="292" extrusionOk="0">
                  <a:moveTo>
                    <a:pt x="191" y="1"/>
                  </a:moveTo>
                  <a:cubicBezTo>
                    <a:pt x="60" y="7"/>
                    <a:pt x="1" y="165"/>
                    <a:pt x="92" y="250"/>
                  </a:cubicBezTo>
                  <a:cubicBezTo>
                    <a:pt x="121" y="279"/>
                    <a:pt x="156" y="291"/>
                    <a:pt x="191" y="291"/>
                  </a:cubicBezTo>
                  <a:cubicBezTo>
                    <a:pt x="267" y="291"/>
                    <a:pt x="339" y="231"/>
                    <a:pt x="335" y="145"/>
                  </a:cubicBezTo>
                  <a:cubicBezTo>
                    <a:pt x="335" y="66"/>
                    <a:pt x="269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585919" y="3287893"/>
              <a:ext cx="458987" cy="123659"/>
            </a:xfrm>
            <a:custGeom>
              <a:avLst/>
              <a:gdLst/>
              <a:ahLst/>
              <a:cxnLst/>
              <a:rect l="l" t="t" r="r" b="b"/>
              <a:pathLst>
                <a:path w="9450" h="2546" extrusionOk="0">
                  <a:moveTo>
                    <a:pt x="4498" y="0"/>
                  </a:moveTo>
                  <a:cubicBezTo>
                    <a:pt x="2419" y="0"/>
                    <a:pt x="694" y="397"/>
                    <a:pt x="171" y="952"/>
                  </a:cubicBezTo>
                  <a:lnTo>
                    <a:pt x="7" y="952"/>
                  </a:lnTo>
                  <a:lnTo>
                    <a:pt x="7" y="1109"/>
                  </a:lnTo>
                  <a:cubicBezTo>
                    <a:pt x="0" y="1863"/>
                    <a:pt x="2104" y="2505"/>
                    <a:pt x="4705" y="2544"/>
                  </a:cubicBezTo>
                  <a:cubicBezTo>
                    <a:pt x="4775" y="2545"/>
                    <a:pt x="4845" y="2546"/>
                    <a:pt x="4914" y="2546"/>
                  </a:cubicBezTo>
                  <a:cubicBezTo>
                    <a:pt x="7426" y="2546"/>
                    <a:pt x="9437" y="1974"/>
                    <a:pt x="9449" y="1240"/>
                  </a:cubicBezTo>
                  <a:lnTo>
                    <a:pt x="9449" y="1083"/>
                  </a:lnTo>
                  <a:lnTo>
                    <a:pt x="9292" y="1083"/>
                  </a:lnTo>
                  <a:cubicBezTo>
                    <a:pt x="8761" y="487"/>
                    <a:pt x="6927" y="28"/>
                    <a:pt x="4744" y="2"/>
                  </a:cubicBezTo>
                  <a:cubicBezTo>
                    <a:pt x="4662" y="1"/>
                    <a:pt x="4580" y="0"/>
                    <a:pt x="44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585919" y="3270699"/>
              <a:ext cx="459278" cy="133228"/>
            </a:xfrm>
            <a:custGeom>
              <a:avLst/>
              <a:gdLst/>
              <a:ahLst/>
              <a:cxnLst/>
              <a:rect l="l" t="t" r="r" b="b"/>
              <a:pathLst>
                <a:path w="9456" h="2743" extrusionOk="0">
                  <a:moveTo>
                    <a:pt x="4536" y="1"/>
                  </a:moveTo>
                  <a:cubicBezTo>
                    <a:pt x="2030" y="1"/>
                    <a:pt x="20" y="573"/>
                    <a:pt x="7" y="1306"/>
                  </a:cubicBezTo>
                  <a:cubicBezTo>
                    <a:pt x="0" y="2060"/>
                    <a:pt x="2104" y="2702"/>
                    <a:pt x="4712" y="2741"/>
                  </a:cubicBezTo>
                  <a:cubicBezTo>
                    <a:pt x="4782" y="2742"/>
                    <a:pt x="4851" y="2743"/>
                    <a:pt x="4920" y="2743"/>
                  </a:cubicBezTo>
                  <a:cubicBezTo>
                    <a:pt x="7426" y="2743"/>
                    <a:pt x="9437" y="2171"/>
                    <a:pt x="9449" y="1437"/>
                  </a:cubicBezTo>
                  <a:cubicBezTo>
                    <a:pt x="9456" y="684"/>
                    <a:pt x="7353" y="41"/>
                    <a:pt x="4744" y="2"/>
                  </a:cubicBezTo>
                  <a:cubicBezTo>
                    <a:pt x="4675" y="1"/>
                    <a:pt x="4605" y="1"/>
                    <a:pt x="4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643814" y="3052767"/>
              <a:ext cx="351453" cy="305651"/>
            </a:xfrm>
            <a:custGeom>
              <a:avLst/>
              <a:gdLst/>
              <a:ahLst/>
              <a:cxnLst/>
              <a:rect l="l" t="t" r="r" b="b"/>
              <a:pathLst>
                <a:path w="7236" h="6293" extrusionOk="0">
                  <a:moveTo>
                    <a:pt x="1" y="0"/>
                  </a:moveTo>
                  <a:cubicBezTo>
                    <a:pt x="1" y="0"/>
                    <a:pt x="1770" y="3152"/>
                    <a:pt x="453" y="5492"/>
                  </a:cubicBezTo>
                  <a:cubicBezTo>
                    <a:pt x="407" y="5524"/>
                    <a:pt x="381" y="5570"/>
                    <a:pt x="374" y="5623"/>
                  </a:cubicBezTo>
                  <a:cubicBezTo>
                    <a:pt x="374" y="5970"/>
                    <a:pt x="1783" y="6265"/>
                    <a:pt x="3533" y="6291"/>
                  </a:cubicBezTo>
                  <a:cubicBezTo>
                    <a:pt x="3613" y="6292"/>
                    <a:pt x="3693" y="6293"/>
                    <a:pt x="3772" y="6293"/>
                  </a:cubicBezTo>
                  <a:cubicBezTo>
                    <a:pt x="5404" y="6293"/>
                    <a:pt x="6698" y="6039"/>
                    <a:pt x="6704" y="5714"/>
                  </a:cubicBezTo>
                  <a:cubicBezTo>
                    <a:pt x="6698" y="5662"/>
                    <a:pt x="6672" y="5610"/>
                    <a:pt x="6632" y="5577"/>
                  </a:cubicBezTo>
                  <a:cubicBezTo>
                    <a:pt x="5381" y="3205"/>
                    <a:pt x="7235" y="99"/>
                    <a:pt x="7235" y="99"/>
                  </a:cubicBezTo>
                  <a:lnTo>
                    <a:pt x="3618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643522" y="3020857"/>
              <a:ext cx="352035" cy="68678"/>
            </a:xfrm>
            <a:custGeom>
              <a:avLst/>
              <a:gdLst/>
              <a:ahLst/>
              <a:cxnLst/>
              <a:rect l="l" t="t" r="r" b="b"/>
              <a:pathLst>
                <a:path w="7248" h="1414" extrusionOk="0">
                  <a:moveTo>
                    <a:pt x="3384" y="1"/>
                  </a:moveTo>
                  <a:cubicBezTo>
                    <a:pt x="1501" y="1"/>
                    <a:pt x="13" y="287"/>
                    <a:pt x="7" y="657"/>
                  </a:cubicBezTo>
                  <a:cubicBezTo>
                    <a:pt x="0" y="1044"/>
                    <a:pt x="1612" y="1385"/>
                    <a:pt x="3611" y="1411"/>
                  </a:cubicBezTo>
                  <a:cubicBezTo>
                    <a:pt x="3713" y="1413"/>
                    <a:pt x="3813" y="1413"/>
                    <a:pt x="3913" y="1413"/>
                  </a:cubicBezTo>
                  <a:cubicBezTo>
                    <a:pt x="5771" y="1413"/>
                    <a:pt x="7235" y="1129"/>
                    <a:pt x="7241" y="756"/>
                  </a:cubicBezTo>
                  <a:cubicBezTo>
                    <a:pt x="7248" y="369"/>
                    <a:pt x="5629" y="28"/>
                    <a:pt x="3631" y="2"/>
                  </a:cubicBezTo>
                  <a:cubicBezTo>
                    <a:pt x="3548" y="1"/>
                    <a:pt x="3466" y="1"/>
                    <a:pt x="3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669604" y="3256517"/>
              <a:ext cx="293169" cy="71641"/>
            </a:xfrm>
            <a:custGeom>
              <a:avLst/>
              <a:gdLst/>
              <a:ahLst/>
              <a:cxnLst/>
              <a:rect l="l" t="t" r="r" b="b"/>
              <a:pathLst>
                <a:path w="6036" h="1475" extrusionOk="0">
                  <a:moveTo>
                    <a:pt x="282" y="1"/>
                  </a:moveTo>
                  <a:cubicBezTo>
                    <a:pt x="264" y="1"/>
                    <a:pt x="248" y="14"/>
                    <a:pt x="243" y="39"/>
                  </a:cubicBezTo>
                  <a:cubicBezTo>
                    <a:pt x="184" y="301"/>
                    <a:pt x="1" y="772"/>
                    <a:pt x="7" y="818"/>
                  </a:cubicBezTo>
                  <a:cubicBezTo>
                    <a:pt x="53" y="1166"/>
                    <a:pt x="1390" y="1454"/>
                    <a:pt x="3008" y="1474"/>
                  </a:cubicBezTo>
                  <a:cubicBezTo>
                    <a:pt x="3068" y="1474"/>
                    <a:pt x="3127" y="1475"/>
                    <a:pt x="3186" y="1475"/>
                  </a:cubicBezTo>
                  <a:cubicBezTo>
                    <a:pt x="4719" y="1475"/>
                    <a:pt x="5979" y="1232"/>
                    <a:pt x="6029" y="904"/>
                  </a:cubicBezTo>
                  <a:cubicBezTo>
                    <a:pt x="6036" y="858"/>
                    <a:pt x="5865" y="379"/>
                    <a:pt x="5813" y="111"/>
                  </a:cubicBezTo>
                  <a:cubicBezTo>
                    <a:pt x="5808" y="90"/>
                    <a:pt x="5791" y="74"/>
                    <a:pt x="5771" y="74"/>
                  </a:cubicBezTo>
                  <a:cubicBezTo>
                    <a:pt x="5766" y="74"/>
                    <a:pt x="5760" y="75"/>
                    <a:pt x="5754" y="78"/>
                  </a:cubicBezTo>
                  <a:cubicBezTo>
                    <a:pt x="5236" y="267"/>
                    <a:pt x="4314" y="388"/>
                    <a:pt x="3259" y="388"/>
                  </a:cubicBezTo>
                  <a:cubicBezTo>
                    <a:pt x="3181" y="388"/>
                    <a:pt x="3101" y="387"/>
                    <a:pt x="3021" y="386"/>
                  </a:cubicBezTo>
                  <a:cubicBezTo>
                    <a:pt x="1868" y="366"/>
                    <a:pt x="852" y="222"/>
                    <a:pt x="302" y="6"/>
                  </a:cubicBezTo>
                  <a:cubicBezTo>
                    <a:pt x="295" y="2"/>
                    <a:pt x="288" y="1"/>
                    <a:pt x="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2036888" y="3487514"/>
              <a:ext cx="261647" cy="225511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0"/>
                  </a:moveTo>
                  <a:cubicBezTo>
                    <a:pt x="4804" y="0"/>
                    <a:pt x="4650" y="53"/>
                    <a:pt x="4463" y="171"/>
                  </a:cubicBezTo>
                  <a:cubicBezTo>
                    <a:pt x="3981" y="478"/>
                    <a:pt x="3391" y="735"/>
                    <a:pt x="2759" y="735"/>
                  </a:cubicBezTo>
                  <a:cubicBezTo>
                    <a:pt x="2231" y="735"/>
                    <a:pt x="1673" y="556"/>
                    <a:pt x="1121" y="79"/>
                  </a:cubicBezTo>
                  <a:cubicBezTo>
                    <a:pt x="1121" y="79"/>
                    <a:pt x="1115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8" y="1514"/>
                    <a:pt x="623" y="1757"/>
                    <a:pt x="368" y="2392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1" y="4253"/>
                    <a:pt x="636" y="4437"/>
                  </a:cubicBezTo>
                  <a:cubicBezTo>
                    <a:pt x="727" y="4463"/>
                    <a:pt x="804" y="4474"/>
                    <a:pt x="874" y="4474"/>
                  </a:cubicBezTo>
                  <a:cubicBezTo>
                    <a:pt x="1228" y="4474"/>
                    <a:pt x="1377" y="4188"/>
                    <a:pt x="2047" y="4188"/>
                  </a:cubicBezTo>
                  <a:cubicBezTo>
                    <a:pt x="2157" y="4188"/>
                    <a:pt x="2283" y="4196"/>
                    <a:pt x="2425" y="4214"/>
                  </a:cubicBezTo>
                  <a:cubicBezTo>
                    <a:pt x="3361" y="4334"/>
                    <a:pt x="4059" y="4642"/>
                    <a:pt x="4376" y="4642"/>
                  </a:cubicBezTo>
                  <a:cubicBezTo>
                    <a:pt x="4456" y="4642"/>
                    <a:pt x="4513" y="4622"/>
                    <a:pt x="4542" y="4574"/>
                  </a:cubicBezTo>
                  <a:cubicBezTo>
                    <a:pt x="4679" y="4339"/>
                    <a:pt x="4227" y="3519"/>
                    <a:pt x="3533" y="3159"/>
                  </a:cubicBezTo>
                  <a:cubicBezTo>
                    <a:pt x="4162" y="2812"/>
                    <a:pt x="4666" y="2268"/>
                    <a:pt x="4968" y="1619"/>
                  </a:cubicBezTo>
                  <a:cubicBezTo>
                    <a:pt x="5386" y="740"/>
                    <a:pt x="5381" y="0"/>
                    <a:pt x="492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71387" y="3994491"/>
              <a:ext cx="671286" cy="378117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2" y="0"/>
                  </a:moveTo>
                  <a:cubicBezTo>
                    <a:pt x="9299" y="0"/>
                    <a:pt x="8638" y="166"/>
                    <a:pt x="8061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1" y="1030"/>
                    <a:pt x="1459" y="1026"/>
                    <a:pt x="1412" y="1026"/>
                  </a:cubicBezTo>
                  <a:cubicBezTo>
                    <a:pt x="661" y="1026"/>
                    <a:pt x="1003" y="2042"/>
                    <a:pt x="1003" y="2042"/>
                  </a:cubicBezTo>
                  <a:cubicBezTo>
                    <a:pt x="1003" y="2042"/>
                    <a:pt x="1" y="2061"/>
                    <a:pt x="112" y="2952"/>
                  </a:cubicBezTo>
                  <a:cubicBezTo>
                    <a:pt x="230" y="3837"/>
                    <a:pt x="1088" y="4591"/>
                    <a:pt x="1088" y="4591"/>
                  </a:cubicBezTo>
                  <a:cubicBezTo>
                    <a:pt x="1088" y="4591"/>
                    <a:pt x="630" y="4833"/>
                    <a:pt x="852" y="5482"/>
                  </a:cubicBezTo>
                  <a:cubicBezTo>
                    <a:pt x="1072" y="6110"/>
                    <a:pt x="2093" y="7785"/>
                    <a:pt x="6913" y="7785"/>
                  </a:cubicBezTo>
                  <a:cubicBezTo>
                    <a:pt x="7122" y="7785"/>
                    <a:pt x="7339" y="7782"/>
                    <a:pt x="7563" y="7775"/>
                  </a:cubicBezTo>
                  <a:cubicBezTo>
                    <a:pt x="13087" y="7611"/>
                    <a:pt x="13821" y="4106"/>
                    <a:pt x="13021" y="2022"/>
                  </a:cubicBezTo>
                  <a:cubicBezTo>
                    <a:pt x="12487" y="637"/>
                    <a:pt x="11234" y="0"/>
                    <a:pt x="9952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371387" y="3918441"/>
              <a:ext cx="671286" cy="378117"/>
            </a:xfrm>
            <a:custGeom>
              <a:avLst/>
              <a:gdLst/>
              <a:ahLst/>
              <a:cxnLst/>
              <a:rect l="l" t="t" r="r" b="b"/>
              <a:pathLst>
                <a:path w="13821" h="7785" extrusionOk="0">
                  <a:moveTo>
                    <a:pt x="9952" y="0"/>
                  </a:moveTo>
                  <a:cubicBezTo>
                    <a:pt x="9299" y="0"/>
                    <a:pt x="8638" y="166"/>
                    <a:pt x="8061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30" y="1242"/>
                    <a:pt x="1567" y="1039"/>
                  </a:cubicBezTo>
                  <a:cubicBezTo>
                    <a:pt x="1511" y="1030"/>
                    <a:pt x="1459" y="1026"/>
                    <a:pt x="1412" y="1026"/>
                  </a:cubicBezTo>
                  <a:cubicBezTo>
                    <a:pt x="661" y="1026"/>
                    <a:pt x="1003" y="2042"/>
                    <a:pt x="1003" y="2042"/>
                  </a:cubicBezTo>
                  <a:cubicBezTo>
                    <a:pt x="1003" y="2042"/>
                    <a:pt x="1" y="2061"/>
                    <a:pt x="112" y="2952"/>
                  </a:cubicBezTo>
                  <a:cubicBezTo>
                    <a:pt x="230" y="3837"/>
                    <a:pt x="1088" y="4591"/>
                    <a:pt x="1088" y="4591"/>
                  </a:cubicBezTo>
                  <a:cubicBezTo>
                    <a:pt x="1088" y="4591"/>
                    <a:pt x="630" y="4833"/>
                    <a:pt x="852" y="5482"/>
                  </a:cubicBezTo>
                  <a:cubicBezTo>
                    <a:pt x="1072" y="6110"/>
                    <a:pt x="2093" y="7785"/>
                    <a:pt x="6913" y="7785"/>
                  </a:cubicBezTo>
                  <a:cubicBezTo>
                    <a:pt x="7122" y="7785"/>
                    <a:pt x="7339" y="7782"/>
                    <a:pt x="7563" y="7775"/>
                  </a:cubicBezTo>
                  <a:cubicBezTo>
                    <a:pt x="13087" y="7611"/>
                    <a:pt x="13821" y="4106"/>
                    <a:pt x="13021" y="2022"/>
                  </a:cubicBezTo>
                  <a:cubicBezTo>
                    <a:pt x="12487" y="637"/>
                    <a:pt x="11234" y="0"/>
                    <a:pt x="9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2042619" y="3487369"/>
              <a:ext cx="255964" cy="174172"/>
            </a:xfrm>
            <a:custGeom>
              <a:avLst/>
              <a:gdLst/>
              <a:ahLst/>
              <a:cxnLst/>
              <a:rect l="l" t="t" r="r" b="b"/>
              <a:pathLst>
                <a:path w="5270" h="3586" extrusionOk="0">
                  <a:moveTo>
                    <a:pt x="4815" y="1"/>
                  </a:moveTo>
                  <a:cubicBezTo>
                    <a:pt x="4694" y="1"/>
                    <a:pt x="4539" y="54"/>
                    <a:pt x="4352" y="174"/>
                  </a:cubicBezTo>
                  <a:cubicBezTo>
                    <a:pt x="3871" y="480"/>
                    <a:pt x="3284" y="734"/>
                    <a:pt x="2653" y="734"/>
                  </a:cubicBezTo>
                  <a:cubicBezTo>
                    <a:pt x="2122" y="734"/>
                    <a:pt x="1560" y="555"/>
                    <a:pt x="1003" y="76"/>
                  </a:cubicBezTo>
                  <a:cubicBezTo>
                    <a:pt x="1003" y="76"/>
                    <a:pt x="997" y="75"/>
                    <a:pt x="985" y="75"/>
                  </a:cubicBezTo>
                  <a:cubicBezTo>
                    <a:pt x="878" y="75"/>
                    <a:pt x="318" y="107"/>
                    <a:pt x="289" y="777"/>
                  </a:cubicBezTo>
                  <a:cubicBezTo>
                    <a:pt x="250" y="1517"/>
                    <a:pt x="505" y="1760"/>
                    <a:pt x="256" y="2395"/>
                  </a:cubicBezTo>
                  <a:cubicBezTo>
                    <a:pt x="1" y="3031"/>
                    <a:pt x="20" y="3287"/>
                    <a:pt x="295" y="3457"/>
                  </a:cubicBezTo>
                  <a:lnTo>
                    <a:pt x="295" y="3463"/>
                  </a:lnTo>
                  <a:cubicBezTo>
                    <a:pt x="451" y="3528"/>
                    <a:pt x="712" y="3585"/>
                    <a:pt x="1138" y="3585"/>
                  </a:cubicBezTo>
                  <a:cubicBezTo>
                    <a:pt x="1323" y="3585"/>
                    <a:pt x="1538" y="3574"/>
                    <a:pt x="1789" y="3549"/>
                  </a:cubicBezTo>
                  <a:cubicBezTo>
                    <a:pt x="2628" y="3457"/>
                    <a:pt x="3159" y="3287"/>
                    <a:pt x="3467" y="3136"/>
                  </a:cubicBezTo>
                  <a:cubicBezTo>
                    <a:pt x="4070" y="2782"/>
                    <a:pt x="4555" y="2251"/>
                    <a:pt x="4856" y="1616"/>
                  </a:cubicBezTo>
                  <a:cubicBezTo>
                    <a:pt x="5269" y="743"/>
                    <a:pt x="5267" y="1"/>
                    <a:pt x="4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85;p42">
            <a:extLst>
              <a:ext uri="{FF2B5EF4-FFF2-40B4-BE49-F238E27FC236}">
                <a16:creationId xmlns:a16="http://schemas.microsoft.com/office/drawing/2014/main" id="{8DD5AD44-1CFF-3297-03FF-97D6ECAFC2E9}"/>
              </a:ext>
            </a:extLst>
          </p:cNvPr>
          <p:cNvSpPr txBox="1">
            <a:spLocks/>
          </p:cNvSpPr>
          <p:nvPr/>
        </p:nvSpPr>
        <p:spPr>
          <a:xfrm>
            <a:off x="7051525" y="4766400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/>
              <a:t>Principe du jeu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588" name="Google Shape;1588;p46"/>
          <p:cNvGrpSpPr/>
          <p:nvPr/>
        </p:nvGrpSpPr>
        <p:grpSpPr>
          <a:xfrm>
            <a:off x="147880" y="139650"/>
            <a:ext cx="8848170" cy="4864225"/>
            <a:chOff x="147880" y="139650"/>
            <a:chExt cx="8848170" cy="4864225"/>
          </a:xfrm>
        </p:grpSpPr>
        <p:grpSp>
          <p:nvGrpSpPr>
            <p:cNvPr id="1589" name="Google Shape;1589;p46"/>
            <p:cNvGrpSpPr/>
            <p:nvPr/>
          </p:nvGrpSpPr>
          <p:grpSpPr>
            <a:xfrm rot="5400000">
              <a:off x="-250770" y="538300"/>
              <a:ext cx="950900" cy="153600"/>
              <a:chOff x="147950" y="139650"/>
              <a:chExt cx="950900" cy="153600"/>
            </a:xfrm>
          </p:grpSpPr>
          <p:sp>
            <p:nvSpPr>
              <p:cNvPr id="1590" name="Google Shape;1590;p46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95" name="Google Shape;1595;p46"/>
            <p:cNvGrpSpPr/>
            <p:nvPr/>
          </p:nvGrpSpPr>
          <p:grpSpPr>
            <a:xfrm>
              <a:off x="8842450" y="4052975"/>
              <a:ext cx="153600" cy="950900"/>
              <a:chOff x="147950" y="3855800"/>
              <a:chExt cx="153600" cy="950900"/>
            </a:xfrm>
          </p:grpSpPr>
          <p:sp>
            <p:nvSpPr>
              <p:cNvPr id="1596" name="Google Shape;1596;p46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601" name="Google Shape;1601;p46"/>
            <p:cNvGrpSpPr/>
            <p:nvPr/>
          </p:nvGrpSpPr>
          <p:grpSpPr>
            <a:xfrm>
              <a:off x="147950" y="4052975"/>
              <a:ext cx="153600" cy="950900"/>
              <a:chOff x="147950" y="3855800"/>
              <a:chExt cx="153600" cy="950900"/>
            </a:xfrm>
          </p:grpSpPr>
          <p:sp>
            <p:nvSpPr>
              <p:cNvPr id="1602" name="Google Shape;1602;p46"/>
              <p:cNvSpPr/>
              <p:nvPr/>
            </p:nvSpPr>
            <p:spPr>
              <a:xfrm rot="-5400000">
                <a:off x="147950" y="46531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 rot="-5400000">
                <a:off x="147950" y="445377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 rot="-5400000">
                <a:off x="147950" y="42544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 rot="-5400000">
                <a:off x="147950" y="4055125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46"/>
              <p:cNvSpPr/>
              <p:nvPr/>
            </p:nvSpPr>
            <p:spPr>
              <a:xfrm rot="-5400000">
                <a:off x="147950" y="385580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607" name="Google Shape;1607;p46"/>
            <p:cNvGrpSpPr/>
            <p:nvPr/>
          </p:nvGrpSpPr>
          <p:grpSpPr>
            <a:xfrm rot="5400000">
              <a:off x="8443800" y="538300"/>
              <a:ext cx="950900" cy="153600"/>
              <a:chOff x="147950" y="139650"/>
              <a:chExt cx="950900" cy="153600"/>
            </a:xfrm>
          </p:grpSpPr>
          <p:sp>
            <p:nvSpPr>
              <p:cNvPr id="1608" name="Google Shape;1608;p46"/>
              <p:cNvSpPr/>
              <p:nvPr/>
            </p:nvSpPr>
            <p:spPr>
              <a:xfrm>
                <a:off x="1479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34727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46"/>
              <p:cNvSpPr/>
              <p:nvPr/>
            </p:nvSpPr>
            <p:spPr>
              <a:xfrm>
                <a:off x="54660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46"/>
              <p:cNvSpPr/>
              <p:nvPr/>
            </p:nvSpPr>
            <p:spPr>
              <a:xfrm>
                <a:off x="745925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46"/>
              <p:cNvSpPr/>
              <p:nvPr/>
            </p:nvSpPr>
            <p:spPr>
              <a:xfrm>
                <a:off x="945250" y="139650"/>
                <a:ext cx="153600" cy="15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BF6402-7D82-66DD-6B60-93A0FA969E9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A44E6D-CC6E-7E3B-7701-84A9C844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9144000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1856;p49">
            <a:extLst>
              <a:ext uri="{FF2B5EF4-FFF2-40B4-BE49-F238E27FC236}">
                <a16:creationId xmlns:a16="http://schemas.microsoft.com/office/drawing/2014/main" id="{A6BBCEFB-5DCA-F76F-9B1E-CD2164BAAA1D}"/>
              </a:ext>
            </a:extLst>
          </p:cNvPr>
          <p:cNvGrpSpPr/>
          <p:nvPr/>
        </p:nvGrpSpPr>
        <p:grpSpPr>
          <a:xfrm>
            <a:off x="3063820" y="936950"/>
            <a:ext cx="355888" cy="417043"/>
            <a:chOff x="6687200" y="1100175"/>
            <a:chExt cx="1096225" cy="1315950"/>
          </a:xfrm>
        </p:grpSpPr>
        <p:sp>
          <p:nvSpPr>
            <p:cNvPr id="5" name="Google Shape;1857;p49">
              <a:extLst>
                <a:ext uri="{FF2B5EF4-FFF2-40B4-BE49-F238E27FC236}">
                  <a16:creationId xmlns:a16="http://schemas.microsoft.com/office/drawing/2014/main" id="{F1251439-891F-C862-6169-FFC6C14469ED}"/>
                </a:ext>
              </a:extLst>
            </p:cNvPr>
            <p:cNvSpPr/>
            <p:nvPr/>
          </p:nvSpPr>
          <p:spPr>
            <a:xfrm>
              <a:off x="6687200" y="1100175"/>
              <a:ext cx="1096225" cy="1315950"/>
            </a:xfrm>
            <a:custGeom>
              <a:avLst/>
              <a:gdLst/>
              <a:ahLst/>
              <a:cxnLst/>
              <a:rect l="l" t="t" r="r" b="b"/>
              <a:pathLst>
                <a:path w="43849" h="52638" extrusionOk="0">
                  <a:moveTo>
                    <a:pt x="22136" y="3830"/>
                  </a:moveTo>
                  <a:lnTo>
                    <a:pt x="22136" y="3830"/>
                  </a:lnTo>
                  <a:cubicBezTo>
                    <a:pt x="22136" y="3830"/>
                    <a:pt x="22136" y="3830"/>
                    <a:pt x="22136" y="3830"/>
                  </a:cubicBezTo>
                  <a:lnTo>
                    <a:pt x="22136" y="3830"/>
                  </a:lnTo>
                  <a:close/>
                  <a:moveTo>
                    <a:pt x="21873" y="9250"/>
                  </a:moveTo>
                  <a:lnTo>
                    <a:pt x="21850" y="9284"/>
                  </a:lnTo>
                  <a:lnTo>
                    <a:pt x="21793" y="9284"/>
                  </a:lnTo>
                  <a:lnTo>
                    <a:pt x="21873" y="9250"/>
                  </a:lnTo>
                  <a:close/>
                  <a:moveTo>
                    <a:pt x="24629" y="0"/>
                  </a:moveTo>
                  <a:lnTo>
                    <a:pt x="22136" y="3830"/>
                  </a:lnTo>
                  <a:lnTo>
                    <a:pt x="22136" y="3830"/>
                  </a:lnTo>
                  <a:cubicBezTo>
                    <a:pt x="22136" y="3830"/>
                    <a:pt x="22137" y="3830"/>
                    <a:pt x="22137" y="3830"/>
                  </a:cubicBezTo>
                  <a:cubicBezTo>
                    <a:pt x="22160" y="3830"/>
                    <a:pt x="22800" y="4975"/>
                    <a:pt x="22845" y="5099"/>
                  </a:cubicBezTo>
                  <a:cubicBezTo>
                    <a:pt x="23005" y="5603"/>
                    <a:pt x="23074" y="6128"/>
                    <a:pt x="23028" y="6654"/>
                  </a:cubicBezTo>
                  <a:cubicBezTo>
                    <a:pt x="23017" y="6940"/>
                    <a:pt x="22959" y="7215"/>
                    <a:pt x="22868" y="7489"/>
                  </a:cubicBezTo>
                  <a:cubicBezTo>
                    <a:pt x="22662" y="7661"/>
                    <a:pt x="22411" y="7752"/>
                    <a:pt x="22148" y="7775"/>
                  </a:cubicBezTo>
                  <a:cubicBezTo>
                    <a:pt x="22010" y="7775"/>
                    <a:pt x="21873" y="7752"/>
                    <a:pt x="21747" y="7706"/>
                  </a:cubicBezTo>
                  <a:cubicBezTo>
                    <a:pt x="21679" y="7683"/>
                    <a:pt x="21610" y="7649"/>
                    <a:pt x="21553" y="7615"/>
                  </a:cubicBezTo>
                  <a:cubicBezTo>
                    <a:pt x="21061" y="7318"/>
                    <a:pt x="20696" y="6860"/>
                    <a:pt x="20490" y="6334"/>
                  </a:cubicBezTo>
                  <a:cubicBezTo>
                    <a:pt x="20341" y="5980"/>
                    <a:pt x="20684" y="4642"/>
                    <a:pt x="20513" y="4459"/>
                  </a:cubicBezTo>
                  <a:cubicBezTo>
                    <a:pt x="19598" y="3464"/>
                    <a:pt x="18752" y="2401"/>
                    <a:pt x="17986" y="1281"/>
                  </a:cubicBezTo>
                  <a:cubicBezTo>
                    <a:pt x="17837" y="2298"/>
                    <a:pt x="17688" y="3327"/>
                    <a:pt x="17528" y="4345"/>
                  </a:cubicBezTo>
                  <a:cubicBezTo>
                    <a:pt x="17357" y="4162"/>
                    <a:pt x="17174" y="3967"/>
                    <a:pt x="17014" y="3762"/>
                  </a:cubicBezTo>
                  <a:lnTo>
                    <a:pt x="16122" y="6666"/>
                  </a:lnTo>
                  <a:cubicBezTo>
                    <a:pt x="16088" y="6780"/>
                    <a:pt x="16762" y="7157"/>
                    <a:pt x="16865" y="7283"/>
                  </a:cubicBezTo>
                  <a:cubicBezTo>
                    <a:pt x="17048" y="7558"/>
                    <a:pt x="17140" y="7878"/>
                    <a:pt x="17128" y="8209"/>
                  </a:cubicBezTo>
                  <a:cubicBezTo>
                    <a:pt x="16739" y="7992"/>
                    <a:pt x="16396" y="7695"/>
                    <a:pt x="16133" y="7340"/>
                  </a:cubicBezTo>
                  <a:cubicBezTo>
                    <a:pt x="15905" y="6746"/>
                    <a:pt x="15802" y="6106"/>
                    <a:pt x="15848" y="5465"/>
                  </a:cubicBezTo>
                  <a:cubicBezTo>
                    <a:pt x="15859" y="5294"/>
                    <a:pt x="14636" y="4413"/>
                    <a:pt x="14464" y="4253"/>
                  </a:cubicBezTo>
                  <a:cubicBezTo>
                    <a:pt x="13973" y="3785"/>
                    <a:pt x="13515" y="3213"/>
                    <a:pt x="12989" y="2801"/>
                  </a:cubicBezTo>
                  <a:lnTo>
                    <a:pt x="12989" y="2801"/>
                  </a:lnTo>
                  <a:cubicBezTo>
                    <a:pt x="12600" y="3259"/>
                    <a:pt x="14064" y="6026"/>
                    <a:pt x="14327" y="6632"/>
                  </a:cubicBezTo>
                  <a:cubicBezTo>
                    <a:pt x="14636" y="7386"/>
                    <a:pt x="14967" y="8129"/>
                    <a:pt x="15310" y="8873"/>
                  </a:cubicBezTo>
                  <a:cubicBezTo>
                    <a:pt x="15447" y="9158"/>
                    <a:pt x="15585" y="9444"/>
                    <a:pt x="15722" y="9730"/>
                  </a:cubicBezTo>
                  <a:cubicBezTo>
                    <a:pt x="15722" y="9810"/>
                    <a:pt x="15722" y="9902"/>
                    <a:pt x="15733" y="9993"/>
                  </a:cubicBezTo>
                  <a:cubicBezTo>
                    <a:pt x="15768" y="11033"/>
                    <a:pt x="15802" y="12074"/>
                    <a:pt x="15836" y="13114"/>
                  </a:cubicBezTo>
                  <a:lnTo>
                    <a:pt x="15790" y="13114"/>
                  </a:lnTo>
                  <a:cubicBezTo>
                    <a:pt x="15733" y="13137"/>
                    <a:pt x="15733" y="13217"/>
                    <a:pt x="15790" y="13240"/>
                  </a:cubicBezTo>
                  <a:lnTo>
                    <a:pt x="15836" y="13240"/>
                  </a:lnTo>
                  <a:cubicBezTo>
                    <a:pt x="15848" y="13526"/>
                    <a:pt x="15859" y="13812"/>
                    <a:pt x="15871" y="14098"/>
                  </a:cubicBezTo>
                  <a:lnTo>
                    <a:pt x="16454" y="14098"/>
                  </a:lnTo>
                  <a:cubicBezTo>
                    <a:pt x="16225" y="14441"/>
                    <a:pt x="16031" y="14818"/>
                    <a:pt x="15848" y="15195"/>
                  </a:cubicBezTo>
                  <a:cubicBezTo>
                    <a:pt x="13206" y="20912"/>
                    <a:pt x="16477" y="25280"/>
                    <a:pt x="16991" y="25897"/>
                  </a:cubicBezTo>
                  <a:cubicBezTo>
                    <a:pt x="18443" y="27772"/>
                    <a:pt x="18752" y="29304"/>
                    <a:pt x="17700" y="30642"/>
                  </a:cubicBezTo>
                  <a:cubicBezTo>
                    <a:pt x="16685" y="31921"/>
                    <a:pt x="15018" y="32461"/>
                    <a:pt x="13040" y="32461"/>
                  </a:cubicBezTo>
                  <a:cubicBezTo>
                    <a:pt x="11766" y="32461"/>
                    <a:pt x="10362" y="32237"/>
                    <a:pt x="8919" y="31843"/>
                  </a:cubicBezTo>
                  <a:cubicBezTo>
                    <a:pt x="5249" y="30825"/>
                    <a:pt x="4643" y="30036"/>
                    <a:pt x="3819" y="29247"/>
                  </a:cubicBezTo>
                  <a:cubicBezTo>
                    <a:pt x="3407" y="28856"/>
                    <a:pt x="3025" y="28649"/>
                    <a:pt x="2678" y="28649"/>
                  </a:cubicBezTo>
                  <a:cubicBezTo>
                    <a:pt x="1502" y="28649"/>
                    <a:pt x="710" y="31005"/>
                    <a:pt x="401" y="36519"/>
                  </a:cubicBezTo>
                  <a:cubicBezTo>
                    <a:pt x="1" y="43539"/>
                    <a:pt x="1841" y="47895"/>
                    <a:pt x="7650" y="50594"/>
                  </a:cubicBezTo>
                  <a:cubicBezTo>
                    <a:pt x="10903" y="52101"/>
                    <a:pt x="16222" y="52637"/>
                    <a:pt x="21638" y="52637"/>
                  </a:cubicBezTo>
                  <a:cubicBezTo>
                    <a:pt x="25874" y="52637"/>
                    <a:pt x="30169" y="52309"/>
                    <a:pt x="33581" y="51863"/>
                  </a:cubicBezTo>
                  <a:cubicBezTo>
                    <a:pt x="41974" y="50754"/>
                    <a:pt x="43849" y="45517"/>
                    <a:pt x="43060" y="40772"/>
                  </a:cubicBezTo>
                  <a:cubicBezTo>
                    <a:pt x="42465" y="37136"/>
                    <a:pt x="38509" y="33992"/>
                    <a:pt x="34988" y="32380"/>
                  </a:cubicBezTo>
                  <a:cubicBezTo>
                    <a:pt x="32861" y="31397"/>
                    <a:pt x="32003" y="30345"/>
                    <a:pt x="31820" y="29259"/>
                  </a:cubicBezTo>
                  <a:cubicBezTo>
                    <a:pt x="31695" y="28424"/>
                    <a:pt x="32083" y="27646"/>
                    <a:pt x="32335" y="27246"/>
                  </a:cubicBezTo>
                  <a:cubicBezTo>
                    <a:pt x="32850" y="26629"/>
                    <a:pt x="33295" y="25954"/>
                    <a:pt x="33661" y="25245"/>
                  </a:cubicBezTo>
                  <a:cubicBezTo>
                    <a:pt x="33691" y="25248"/>
                    <a:pt x="33720" y="25249"/>
                    <a:pt x="33748" y="25249"/>
                  </a:cubicBezTo>
                  <a:cubicBezTo>
                    <a:pt x="34376" y="25249"/>
                    <a:pt x="34637" y="24744"/>
                    <a:pt x="35814" y="24744"/>
                  </a:cubicBezTo>
                  <a:cubicBezTo>
                    <a:pt x="36005" y="24744"/>
                    <a:pt x="36219" y="24757"/>
                    <a:pt x="36463" y="24788"/>
                  </a:cubicBezTo>
                  <a:cubicBezTo>
                    <a:pt x="38091" y="24997"/>
                    <a:pt x="39306" y="25539"/>
                    <a:pt x="39862" y="25539"/>
                  </a:cubicBezTo>
                  <a:cubicBezTo>
                    <a:pt x="40005" y="25539"/>
                    <a:pt x="40104" y="25503"/>
                    <a:pt x="40156" y="25417"/>
                  </a:cubicBezTo>
                  <a:cubicBezTo>
                    <a:pt x="40396" y="25005"/>
                    <a:pt x="39607" y="23588"/>
                    <a:pt x="38395" y="22959"/>
                  </a:cubicBezTo>
                  <a:cubicBezTo>
                    <a:pt x="38395" y="22959"/>
                    <a:pt x="38452" y="22924"/>
                    <a:pt x="38555" y="22867"/>
                  </a:cubicBezTo>
                  <a:lnTo>
                    <a:pt x="38646" y="22821"/>
                  </a:lnTo>
                  <a:cubicBezTo>
                    <a:pt x="38669" y="22799"/>
                    <a:pt x="38704" y="22776"/>
                    <a:pt x="38738" y="22753"/>
                  </a:cubicBezTo>
                  <a:lnTo>
                    <a:pt x="38761" y="22741"/>
                  </a:lnTo>
                  <a:lnTo>
                    <a:pt x="38875" y="22661"/>
                  </a:lnTo>
                  <a:lnTo>
                    <a:pt x="38898" y="22650"/>
                  </a:lnTo>
                  <a:lnTo>
                    <a:pt x="39024" y="22559"/>
                  </a:lnTo>
                  <a:lnTo>
                    <a:pt x="39035" y="22547"/>
                  </a:lnTo>
                  <a:lnTo>
                    <a:pt x="39161" y="22456"/>
                  </a:lnTo>
                  <a:lnTo>
                    <a:pt x="39184" y="22433"/>
                  </a:lnTo>
                  <a:lnTo>
                    <a:pt x="39321" y="22318"/>
                  </a:lnTo>
                  <a:lnTo>
                    <a:pt x="39355" y="22284"/>
                  </a:lnTo>
                  <a:cubicBezTo>
                    <a:pt x="39401" y="22238"/>
                    <a:pt x="39447" y="22204"/>
                    <a:pt x="39504" y="22158"/>
                  </a:cubicBezTo>
                  <a:lnTo>
                    <a:pt x="39527" y="22124"/>
                  </a:lnTo>
                  <a:cubicBezTo>
                    <a:pt x="39573" y="22090"/>
                    <a:pt x="39618" y="22044"/>
                    <a:pt x="39675" y="21987"/>
                  </a:cubicBezTo>
                  <a:lnTo>
                    <a:pt x="39698" y="21964"/>
                  </a:lnTo>
                  <a:cubicBezTo>
                    <a:pt x="39744" y="21918"/>
                    <a:pt x="39790" y="21861"/>
                    <a:pt x="39847" y="21804"/>
                  </a:cubicBezTo>
                  <a:lnTo>
                    <a:pt x="39881" y="21770"/>
                  </a:lnTo>
                  <a:cubicBezTo>
                    <a:pt x="39927" y="21712"/>
                    <a:pt x="39984" y="21655"/>
                    <a:pt x="40030" y="21598"/>
                  </a:cubicBezTo>
                  <a:lnTo>
                    <a:pt x="40064" y="21552"/>
                  </a:lnTo>
                  <a:cubicBezTo>
                    <a:pt x="40121" y="21495"/>
                    <a:pt x="40167" y="21427"/>
                    <a:pt x="40224" y="21358"/>
                  </a:cubicBezTo>
                  <a:lnTo>
                    <a:pt x="40236" y="21335"/>
                  </a:lnTo>
                  <a:cubicBezTo>
                    <a:pt x="40293" y="21267"/>
                    <a:pt x="40339" y="21198"/>
                    <a:pt x="40384" y="21129"/>
                  </a:cubicBezTo>
                  <a:lnTo>
                    <a:pt x="40407" y="21095"/>
                  </a:lnTo>
                  <a:cubicBezTo>
                    <a:pt x="40453" y="21026"/>
                    <a:pt x="40499" y="20958"/>
                    <a:pt x="40544" y="20866"/>
                  </a:cubicBezTo>
                  <a:cubicBezTo>
                    <a:pt x="40556" y="20855"/>
                    <a:pt x="40567" y="20843"/>
                    <a:pt x="40579" y="20821"/>
                  </a:cubicBezTo>
                  <a:cubicBezTo>
                    <a:pt x="40624" y="20741"/>
                    <a:pt x="40670" y="20661"/>
                    <a:pt x="40716" y="20581"/>
                  </a:cubicBezTo>
                  <a:cubicBezTo>
                    <a:pt x="40727" y="20558"/>
                    <a:pt x="40727" y="20546"/>
                    <a:pt x="40739" y="20535"/>
                  </a:cubicBezTo>
                  <a:cubicBezTo>
                    <a:pt x="40784" y="20443"/>
                    <a:pt x="40842" y="20352"/>
                    <a:pt x="40887" y="20260"/>
                  </a:cubicBezTo>
                  <a:cubicBezTo>
                    <a:pt x="41608" y="18738"/>
                    <a:pt x="41605" y="17443"/>
                    <a:pt x="40816" y="17443"/>
                  </a:cubicBezTo>
                  <a:cubicBezTo>
                    <a:pt x="40604" y="17443"/>
                    <a:pt x="40334" y="17536"/>
                    <a:pt x="40007" y="17745"/>
                  </a:cubicBezTo>
                  <a:cubicBezTo>
                    <a:pt x="39167" y="18274"/>
                    <a:pt x="38140" y="18718"/>
                    <a:pt x="37038" y="18718"/>
                  </a:cubicBezTo>
                  <a:cubicBezTo>
                    <a:pt x="36115" y="18718"/>
                    <a:pt x="35140" y="18407"/>
                    <a:pt x="34176" y="17573"/>
                  </a:cubicBezTo>
                  <a:cubicBezTo>
                    <a:pt x="33867" y="16133"/>
                    <a:pt x="33170" y="14807"/>
                    <a:pt x="32152" y="13743"/>
                  </a:cubicBezTo>
                  <a:lnTo>
                    <a:pt x="32667" y="13732"/>
                  </a:lnTo>
                  <a:cubicBezTo>
                    <a:pt x="32655" y="13400"/>
                    <a:pt x="32769" y="11502"/>
                    <a:pt x="32769" y="10267"/>
                  </a:cubicBezTo>
                  <a:cubicBezTo>
                    <a:pt x="32838" y="10153"/>
                    <a:pt x="32895" y="10027"/>
                    <a:pt x="32952" y="9902"/>
                  </a:cubicBezTo>
                  <a:cubicBezTo>
                    <a:pt x="33158" y="9467"/>
                    <a:pt x="33364" y="9033"/>
                    <a:pt x="33570" y="8587"/>
                  </a:cubicBezTo>
                  <a:cubicBezTo>
                    <a:pt x="33867" y="7935"/>
                    <a:pt x="34164" y="7283"/>
                    <a:pt x="34439" y="6632"/>
                  </a:cubicBezTo>
                  <a:cubicBezTo>
                    <a:pt x="34702" y="6014"/>
                    <a:pt x="36165" y="3247"/>
                    <a:pt x="35777" y="2801"/>
                  </a:cubicBezTo>
                  <a:lnTo>
                    <a:pt x="35777" y="2801"/>
                  </a:lnTo>
                  <a:cubicBezTo>
                    <a:pt x="35239" y="3201"/>
                    <a:pt x="34793" y="3785"/>
                    <a:pt x="34290" y="4242"/>
                  </a:cubicBezTo>
                  <a:cubicBezTo>
                    <a:pt x="34130" y="4402"/>
                    <a:pt x="32907" y="5282"/>
                    <a:pt x="32918" y="5454"/>
                  </a:cubicBezTo>
                  <a:cubicBezTo>
                    <a:pt x="32952" y="6094"/>
                    <a:pt x="32861" y="6734"/>
                    <a:pt x="32632" y="7329"/>
                  </a:cubicBezTo>
                  <a:cubicBezTo>
                    <a:pt x="32346" y="7718"/>
                    <a:pt x="31981" y="8026"/>
                    <a:pt x="31558" y="8232"/>
                  </a:cubicBezTo>
                  <a:cubicBezTo>
                    <a:pt x="31477" y="8278"/>
                    <a:pt x="31409" y="8301"/>
                    <a:pt x="31317" y="8335"/>
                  </a:cubicBezTo>
                  <a:cubicBezTo>
                    <a:pt x="31283" y="7958"/>
                    <a:pt x="31375" y="7581"/>
                    <a:pt x="31580" y="7272"/>
                  </a:cubicBezTo>
                  <a:cubicBezTo>
                    <a:pt x="31672" y="7157"/>
                    <a:pt x="32358" y="6769"/>
                    <a:pt x="32324" y="6654"/>
                  </a:cubicBezTo>
                  <a:cubicBezTo>
                    <a:pt x="32026" y="5694"/>
                    <a:pt x="31729" y="4722"/>
                    <a:pt x="31432" y="3750"/>
                  </a:cubicBezTo>
                  <a:cubicBezTo>
                    <a:pt x="31352" y="3853"/>
                    <a:pt x="31272" y="3945"/>
                    <a:pt x="31180" y="4036"/>
                  </a:cubicBezTo>
                  <a:cubicBezTo>
                    <a:pt x="31043" y="3121"/>
                    <a:pt x="30906" y="2195"/>
                    <a:pt x="30769" y="1269"/>
                  </a:cubicBezTo>
                  <a:cubicBezTo>
                    <a:pt x="30003" y="2401"/>
                    <a:pt x="29156" y="3464"/>
                    <a:pt x="28230" y="4471"/>
                  </a:cubicBezTo>
                  <a:cubicBezTo>
                    <a:pt x="28059" y="4654"/>
                    <a:pt x="28390" y="5991"/>
                    <a:pt x="28253" y="6346"/>
                  </a:cubicBezTo>
                  <a:cubicBezTo>
                    <a:pt x="28059" y="6872"/>
                    <a:pt x="27544" y="7535"/>
                    <a:pt x="26973" y="7729"/>
                  </a:cubicBezTo>
                  <a:cubicBezTo>
                    <a:pt x="26881" y="7763"/>
                    <a:pt x="26778" y="7775"/>
                    <a:pt x="26687" y="7786"/>
                  </a:cubicBezTo>
                  <a:lnTo>
                    <a:pt x="26595" y="7786"/>
                  </a:lnTo>
                  <a:cubicBezTo>
                    <a:pt x="26287" y="7763"/>
                    <a:pt x="26001" y="7626"/>
                    <a:pt x="25784" y="7398"/>
                  </a:cubicBezTo>
                  <a:cubicBezTo>
                    <a:pt x="25646" y="6277"/>
                    <a:pt x="25955" y="5145"/>
                    <a:pt x="26630" y="4242"/>
                  </a:cubicBezTo>
                  <a:cubicBezTo>
                    <a:pt x="25841" y="2893"/>
                    <a:pt x="25166" y="1475"/>
                    <a:pt x="24629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8;p49">
              <a:extLst>
                <a:ext uri="{FF2B5EF4-FFF2-40B4-BE49-F238E27FC236}">
                  <a16:creationId xmlns:a16="http://schemas.microsoft.com/office/drawing/2014/main" id="{0E9D6339-F353-D858-5B40-4E9960FE2403}"/>
                </a:ext>
              </a:extLst>
            </p:cNvPr>
            <p:cNvSpPr/>
            <p:nvPr/>
          </p:nvSpPr>
          <p:spPr>
            <a:xfrm>
              <a:off x="6687475" y="1361750"/>
              <a:ext cx="1095675" cy="1054175"/>
            </a:xfrm>
            <a:custGeom>
              <a:avLst/>
              <a:gdLst/>
              <a:ahLst/>
              <a:cxnLst/>
              <a:rect l="l" t="t" r="r" b="b"/>
              <a:pathLst>
                <a:path w="43827" h="42167" extrusionOk="0">
                  <a:moveTo>
                    <a:pt x="24085" y="1"/>
                  </a:moveTo>
                  <a:cubicBezTo>
                    <a:pt x="20809" y="1"/>
                    <a:pt x="17573" y="986"/>
                    <a:pt x="15848" y="4721"/>
                  </a:cubicBezTo>
                  <a:cubicBezTo>
                    <a:pt x="13195" y="10438"/>
                    <a:pt x="16465" y="14805"/>
                    <a:pt x="16991" y="15423"/>
                  </a:cubicBezTo>
                  <a:cubicBezTo>
                    <a:pt x="18432" y="17309"/>
                    <a:pt x="18741" y="18830"/>
                    <a:pt x="17689" y="20168"/>
                  </a:cubicBezTo>
                  <a:cubicBezTo>
                    <a:pt x="16675" y="21452"/>
                    <a:pt x="15012" y="21995"/>
                    <a:pt x="13037" y="21995"/>
                  </a:cubicBezTo>
                  <a:cubicBezTo>
                    <a:pt x="11760" y="21995"/>
                    <a:pt x="10353" y="21768"/>
                    <a:pt x="8908" y="21368"/>
                  </a:cubicBezTo>
                  <a:cubicBezTo>
                    <a:pt x="5237" y="20362"/>
                    <a:pt x="4631" y="19562"/>
                    <a:pt x="3808" y="18773"/>
                  </a:cubicBezTo>
                  <a:cubicBezTo>
                    <a:pt x="3397" y="18382"/>
                    <a:pt x="3016" y="18176"/>
                    <a:pt x="2670" y="18176"/>
                  </a:cubicBezTo>
                  <a:cubicBezTo>
                    <a:pt x="1495" y="18176"/>
                    <a:pt x="707" y="20536"/>
                    <a:pt x="390" y="26044"/>
                  </a:cubicBezTo>
                  <a:cubicBezTo>
                    <a:pt x="1" y="33076"/>
                    <a:pt x="1830" y="37421"/>
                    <a:pt x="7639" y="40119"/>
                  </a:cubicBezTo>
                  <a:cubicBezTo>
                    <a:pt x="10892" y="41631"/>
                    <a:pt x="16201" y="42166"/>
                    <a:pt x="21606" y="42166"/>
                  </a:cubicBezTo>
                  <a:cubicBezTo>
                    <a:pt x="25851" y="42166"/>
                    <a:pt x="30155" y="41836"/>
                    <a:pt x="33570" y="41388"/>
                  </a:cubicBezTo>
                  <a:cubicBezTo>
                    <a:pt x="41951" y="40291"/>
                    <a:pt x="43826" y="35054"/>
                    <a:pt x="43049" y="30309"/>
                  </a:cubicBezTo>
                  <a:cubicBezTo>
                    <a:pt x="42443" y="26673"/>
                    <a:pt x="38487" y="23529"/>
                    <a:pt x="34976" y="21917"/>
                  </a:cubicBezTo>
                  <a:cubicBezTo>
                    <a:pt x="32838" y="20934"/>
                    <a:pt x="31981" y="19882"/>
                    <a:pt x="31809" y="18796"/>
                  </a:cubicBezTo>
                  <a:cubicBezTo>
                    <a:pt x="31672" y="17961"/>
                    <a:pt x="32061" y="17183"/>
                    <a:pt x="32312" y="16783"/>
                  </a:cubicBezTo>
                  <a:cubicBezTo>
                    <a:pt x="35136" y="13342"/>
                    <a:pt x="34782" y="10300"/>
                    <a:pt x="34199" y="7236"/>
                  </a:cubicBezTo>
                  <a:cubicBezTo>
                    <a:pt x="33822" y="5281"/>
                    <a:pt x="32713" y="3543"/>
                    <a:pt x="31100" y="2377"/>
                  </a:cubicBezTo>
                  <a:cubicBezTo>
                    <a:pt x="31100" y="2377"/>
                    <a:pt x="29328" y="227"/>
                    <a:pt x="24938" y="22"/>
                  </a:cubicBezTo>
                  <a:cubicBezTo>
                    <a:pt x="24654" y="8"/>
                    <a:pt x="24369" y="1"/>
                    <a:pt x="24085" y="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9;p49">
              <a:extLst>
                <a:ext uri="{FF2B5EF4-FFF2-40B4-BE49-F238E27FC236}">
                  <a16:creationId xmlns:a16="http://schemas.microsoft.com/office/drawing/2014/main" id="{2567696C-78B9-7885-9917-E3F7AC7EEA82}"/>
                </a:ext>
              </a:extLst>
            </p:cNvPr>
            <p:cNvSpPr/>
            <p:nvPr/>
          </p:nvSpPr>
          <p:spPr>
            <a:xfrm>
              <a:off x="7419250" y="13817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0;p49">
              <a:extLst>
                <a:ext uri="{FF2B5EF4-FFF2-40B4-BE49-F238E27FC236}">
                  <a16:creationId xmlns:a16="http://schemas.microsoft.com/office/drawing/2014/main" id="{E74635A0-EAFA-E8D7-9E44-103C0DFA88BD}"/>
                </a:ext>
              </a:extLst>
            </p:cNvPr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1;p49">
              <a:extLst>
                <a:ext uri="{FF2B5EF4-FFF2-40B4-BE49-F238E27FC236}">
                  <a16:creationId xmlns:a16="http://schemas.microsoft.com/office/drawing/2014/main" id="{AD30E6F0-DABA-9B4B-C6AA-A2159F390A97}"/>
                </a:ext>
              </a:extLst>
            </p:cNvPr>
            <p:cNvSpPr/>
            <p:nvPr/>
          </p:nvSpPr>
          <p:spPr>
            <a:xfrm>
              <a:off x="7415225" y="1480475"/>
              <a:ext cx="73200" cy="98350"/>
            </a:xfrm>
            <a:custGeom>
              <a:avLst/>
              <a:gdLst/>
              <a:ahLst/>
              <a:cxnLst/>
              <a:rect l="l" t="t" r="r" b="b"/>
              <a:pathLst>
                <a:path w="2928" h="3934" extrusionOk="0">
                  <a:moveTo>
                    <a:pt x="1120" y="1"/>
                  </a:moveTo>
                  <a:cubicBezTo>
                    <a:pt x="1051" y="1"/>
                    <a:pt x="983" y="10"/>
                    <a:pt x="916" y="29"/>
                  </a:cubicBezTo>
                  <a:cubicBezTo>
                    <a:pt x="275" y="212"/>
                    <a:pt x="1" y="1218"/>
                    <a:pt x="310" y="2293"/>
                  </a:cubicBezTo>
                  <a:cubicBezTo>
                    <a:pt x="576" y="3255"/>
                    <a:pt x="1218" y="3933"/>
                    <a:pt x="1809" y="3933"/>
                  </a:cubicBezTo>
                  <a:cubicBezTo>
                    <a:pt x="1878" y="3933"/>
                    <a:pt x="1946" y="3924"/>
                    <a:pt x="2013" y="3905"/>
                  </a:cubicBezTo>
                  <a:cubicBezTo>
                    <a:pt x="2654" y="3733"/>
                    <a:pt x="2928" y="2716"/>
                    <a:pt x="2619" y="1641"/>
                  </a:cubicBezTo>
                  <a:cubicBezTo>
                    <a:pt x="2353" y="679"/>
                    <a:pt x="1711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2;p49">
              <a:extLst>
                <a:ext uri="{FF2B5EF4-FFF2-40B4-BE49-F238E27FC236}">
                  <a16:creationId xmlns:a16="http://schemas.microsoft.com/office/drawing/2014/main" id="{56564FF8-0A3C-7726-FF76-703A0747CD51}"/>
                </a:ext>
              </a:extLst>
            </p:cNvPr>
            <p:cNvSpPr/>
            <p:nvPr/>
          </p:nvSpPr>
          <p:spPr>
            <a:xfrm>
              <a:off x="7428950" y="1492525"/>
              <a:ext cx="49775" cy="72025"/>
            </a:xfrm>
            <a:custGeom>
              <a:avLst/>
              <a:gdLst/>
              <a:ahLst/>
              <a:cxnLst/>
              <a:rect l="l" t="t" r="r" b="b"/>
              <a:pathLst>
                <a:path w="1991" h="2881" extrusionOk="0">
                  <a:moveTo>
                    <a:pt x="712" y="0"/>
                  </a:moveTo>
                  <a:cubicBezTo>
                    <a:pt x="673" y="0"/>
                    <a:pt x="633" y="5"/>
                    <a:pt x="595" y="16"/>
                  </a:cubicBezTo>
                  <a:cubicBezTo>
                    <a:pt x="161" y="142"/>
                    <a:pt x="1" y="873"/>
                    <a:pt x="218" y="1662"/>
                  </a:cubicBezTo>
                  <a:cubicBezTo>
                    <a:pt x="425" y="2365"/>
                    <a:pt x="874" y="2881"/>
                    <a:pt x="1271" y="2881"/>
                  </a:cubicBezTo>
                  <a:cubicBezTo>
                    <a:pt x="1313" y="2881"/>
                    <a:pt x="1355" y="2875"/>
                    <a:pt x="1396" y="2863"/>
                  </a:cubicBezTo>
                  <a:cubicBezTo>
                    <a:pt x="1819" y="2737"/>
                    <a:pt x="1990" y="2005"/>
                    <a:pt x="1773" y="1216"/>
                  </a:cubicBezTo>
                  <a:cubicBezTo>
                    <a:pt x="1565" y="509"/>
                    <a:pt x="1111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3;p49">
              <a:extLst>
                <a:ext uri="{FF2B5EF4-FFF2-40B4-BE49-F238E27FC236}">
                  <a16:creationId xmlns:a16="http://schemas.microsoft.com/office/drawing/2014/main" id="{906822FF-38D5-A55A-356C-E91EECA8CF5B}"/>
                </a:ext>
              </a:extLst>
            </p:cNvPr>
            <p:cNvSpPr/>
            <p:nvPr/>
          </p:nvSpPr>
          <p:spPr>
            <a:xfrm>
              <a:off x="7436100" y="1502900"/>
              <a:ext cx="14600" cy="12575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340" y="0"/>
                  </a:moveTo>
                  <a:cubicBezTo>
                    <a:pt x="333" y="0"/>
                    <a:pt x="327" y="0"/>
                    <a:pt x="321" y="1"/>
                  </a:cubicBezTo>
                  <a:cubicBezTo>
                    <a:pt x="103" y="1"/>
                    <a:pt x="1" y="275"/>
                    <a:pt x="161" y="435"/>
                  </a:cubicBezTo>
                  <a:cubicBezTo>
                    <a:pt x="210" y="481"/>
                    <a:pt x="270" y="502"/>
                    <a:pt x="328" y="502"/>
                  </a:cubicBezTo>
                  <a:cubicBezTo>
                    <a:pt x="458" y="502"/>
                    <a:pt x="584" y="399"/>
                    <a:pt x="584" y="241"/>
                  </a:cubicBezTo>
                  <a:cubicBezTo>
                    <a:pt x="584" y="110"/>
                    <a:pt x="46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64;p49">
              <a:extLst>
                <a:ext uri="{FF2B5EF4-FFF2-40B4-BE49-F238E27FC236}">
                  <a16:creationId xmlns:a16="http://schemas.microsoft.com/office/drawing/2014/main" id="{00015A2A-98B6-8556-3EA7-476E6F01E00B}"/>
                </a:ext>
              </a:extLst>
            </p:cNvPr>
            <p:cNvSpPr/>
            <p:nvPr/>
          </p:nvSpPr>
          <p:spPr>
            <a:xfrm>
              <a:off x="7069950" y="1193925"/>
              <a:ext cx="161225" cy="158325"/>
            </a:xfrm>
            <a:custGeom>
              <a:avLst/>
              <a:gdLst/>
              <a:ahLst/>
              <a:cxnLst/>
              <a:rect l="l" t="t" r="r" b="b"/>
              <a:pathLst>
                <a:path w="6449" h="6333" extrusionOk="0">
                  <a:moveTo>
                    <a:pt x="1704" y="0"/>
                  </a:moveTo>
                  <a:lnTo>
                    <a:pt x="812" y="2904"/>
                  </a:lnTo>
                  <a:cubicBezTo>
                    <a:pt x="778" y="3019"/>
                    <a:pt x="1464" y="3396"/>
                    <a:pt x="1555" y="3522"/>
                  </a:cubicBezTo>
                  <a:cubicBezTo>
                    <a:pt x="1738" y="3796"/>
                    <a:pt x="1829" y="4116"/>
                    <a:pt x="1818" y="4448"/>
                  </a:cubicBezTo>
                  <a:cubicBezTo>
                    <a:pt x="1818" y="4654"/>
                    <a:pt x="1749" y="4860"/>
                    <a:pt x="1612" y="5020"/>
                  </a:cubicBezTo>
                  <a:cubicBezTo>
                    <a:pt x="1566" y="5065"/>
                    <a:pt x="1521" y="5100"/>
                    <a:pt x="1464" y="5134"/>
                  </a:cubicBezTo>
                  <a:cubicBezTo>
                    <a:pt x="1406" y="5168"/>
                    <a:pt x="1349" y="5203"/>
                    <a:pt x="1281" y="5225"/>
                  </a:cubicBezTo>
                  <a:cubicBezTo>
                    <a:pt x="1126" y="5277"/>
                    <a:pt x="966" y="5303"/>
                    <a:pt x="806" y="5303"/>
                  </a:cubicBezTo>
                  <a:cubicBezTo>
                    <a:pt x="646" y="5303"/>
                    <a:pt x="486" y="5277"/>
                    <a:pt x="332" y="5225"/>
                  </a:cubicBezTo>
                  <a:cubicBezTo>
                    <a:pt x="217" y="5191"/>
                    <a:pt x="103" y="5145"/>
                    <a:pt x="0" y="5100"/>
                  </a:cubicBezTo>
                  <a:lnTo>
                    <a:pt x="0" y="5100"/>
                  </a:lnTo>
                  <a:cubicBezTo>
                    <a:pt x="137" y="5385"/>
                    <a:pt x="274" y="5671"/>
                    <a:pt x="412" y="5957"/>
                  </a:cubicBezTo>
                  <a:cubicBezTo>
                    <a:pt x="412" y="6049"/>
                    <a:pt x="412" y="6140"/>
                    <a:pt x="412" y="6232"/>
                  </a:cubicBezTo>
                  <a:cubicBezTo>
                    <a:pt x="457" y="6243"/>
                    <a:pt x="515" y="6254"/>
                    <a:pt x="560" y="6266"/>
                  </a:cubicBezTo>
                  <a:cubicBezTo>
                    <a:pt x="760" y="6313"/>
                    <a:pt x="970" y="6333"/>
                    <a:pt x="1186" y="6333"/>
                  </a:cubicBezTo>
                  <a:cubicBezTo>
                    <a:pt x="1551" y="6333"/>
                    <a:pt x="1934" y="6276"/>
                    <a:pt x="2321" y="6197"/>
                  </a:cubicBezTo>
                  <a:cubicBezTo>
                    <a:pt x="2470" y="6163"/>
                    <a:pt x="2630" y="6129"/>
                    <a:pt x="2778" y="6094"/>
                  </a:cubicBezTo>
                  <a:lnTo>
                    <a:pt x="2790" y="6094"/>
                  </a:lnTo>
                  <a:lnTo>
                    <a:pt x="2824" y="6083"/>
                  </a:lnTo>
                  <a:lnTo>
                    <a:pt x="3133" y="6003"/>
                  </a:lnTo>
                  <a:cubicBezTo>
                    <a:pt x="3716" y="5854"/>
                    <a:pt x="4345" y="5740"/>
                    <a:pt x="4894" y="5534"/>
                  </a:cubicBezTo>
                  <a:cubicBezTo>
                    <a:pt x="4962" y="5511"/>
                    <a:pt x="5019" y="5500"/>
                    <a:pt x="5088" y="5466"/>
                  </a:cubicBezTo>
                  <a:cubicBezTo>
                    <a:pt x="5843" y="5157"/>
                    <a:pt x="6414" y="4562"/>
                    <a:pt x="6449" y="3968"/>
                  </a:cubicBezTo>
                  <a:cubicBezTo>
                    <a:pt x="6380" y="3945"/>
                    <a:pt x="6311" y="3911"/>
                    <a:pt x="6243" y="3876"/>
                  </a:cubicBezTo>
                  <a:cubicBezTo>
                    <a:pt x="5980" y="4196"/>
                    <a:pt x="5603" y="4414"/>
                    <a:pt x="5191" y="4471"/>
                  </a:cubicBezTo>
                  <a:cubicBezTo>
                    <a:pt x="5139" y="4478"/>
                    <a:pt x="5088" y="4481"/>
                    <a:pt x="5037" y="4481"/>
                  </a:cubicBezTo>
                  <a:cubicBezTo>
                    <a:pt x="4397" y="4481"/>
                    <a:pt x="3874" y="3969"/>
                    <a:pt x="3705" y="3556"/>
                  </a:cubicBezTo>
                  <a:cubicBezTo>
                    <a:pt x="3602" y="3293"/>
                    <a:pt x="4048" y="2276"/>
                    <a:pt x="3899" y="2161"/>
                  </a:cubicBezTo>
                  <a:cubicBezTo>
                    <a:pt x="3304" y="1670"/>
                    <a:pt x="2744" y="1144"/>
                    <a:pt x="2218" y="583"/>
                  </a:cubicBezTo>
                  <a:cubicBezTo>
                    <a:pt x="2047" y="389"/>
                    <a:pt x="1864" y="195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5;p49">
              <a:extLst>
                <a:ext uri="{FF2B5EF4-FFF2-40B4-BE49-F238E27FC236}">
                  <a16:creationId xmlns:a16="http://schemas.microsoft.com/office/drawing/2014/main" id="{903E93BB-1CC4-4A47-A112-4F01D56716F0}"/>
                </a:ext>
              </a:extLst>
            </p:cNvPr>
            <p:cNvSpPr/>
            <p:nvPr/>
          </p:nvSpPr>
          <p:spPr>
            <a:xfrm>
              <a:off x="7354625" y="1194200"/>
              <a:ext cx="172125" cy="157825"/>
            </a:xfrm>
            <a:custGeom>
              <a:avLst/>
              <a:gdLst/>
              <a:ahLst/>
              <a:cxnLst/>
              <a:rect l="l" t="t" r="r" b="b"/>
              <a:pathLst>
                <a:path w="6885" h="6313" extrusionOk="0">
                  <a:moveTo>
                    <a:pt x="4757" y="1"/>
                  </a:moveTo>
                  <a:cubicBezTo>
                    <a:pt x="4677" y="92"/>
                    <a:pt x="4586" y="184"/>
                    <a:pt x="4506" y="287"/>
                  </a:cubicBezTo>
                  <a:cubicBezTo>
                    <a:pt x="3911" y="950"/>
                    <a:pt x="3260" y="1579"/>
                    <a:pt x="2562" y="2139"/>
                  </a:cubicBezTo>
                  <a:cubicBezTo>
                    <a:pt x="2413" y="2265"/>
                    <a:pt x="2848" y="3282"/>
                    <a:pt x="2745" y="3534"/>
                  </a:cubicBezTo>
                  <a:cubicBezTo>
                    <a:pt x="2585" y="3950"/>
                    <a:pt x="2056" y="4456"/>
                    <a:pt x="1400" y="4456"/>
                  </a:cubicBezTo>
                  <a:cubicBezTo>
                    <a:pt x="1353" y="4456"/>
                    <a:pt x="1306" y="4454"/>
                    <a:pt x="1259" y="4448"/>
                  </a:cubicBezTo>
                  <a:cubicBezTo>
                    <a:pt x="893" y="4403"/>
                    <a:pt x="550" y="4231"/>
                    <a:pt x="287" y="3968"/>
                  </a:cubicBezTo>
                  <a:cubicBezTo>
                    <a:pt x="195" y="3991"/>
                    <a:pt x="92" y="4014"/>
                    <a:pt x="1" y="4014"/>
                  </a:cubicBezTo>
                  <a:cubicBezTo>
                    <a:pt x="70" y="4586"/>
                    <a:pt x="630" y="5157"/>
                    <a:pt x="1362" y="5443"/>
                  </a:cubicBezTo>
                  <a:cubicBezTo>
                    <a:pt x="1396" y="5466"/>
                    <a:pt x="1430" y="5477"/>
                    <a:pt x="1476" y="5489"/>
                  </a:cubicBezTo>
                  <a:cubicBezTo>
                    <a:pt x="2048" y="5706"/>
                    <a:pt x="2699" y="5820"/>
                    <a:pt x="3317" y="5980"/>
                  </a:cubicBezTo>
                  <a:cubicBezTo>
                    <a:pt x="3465" y="6026"/>
                    <a:pt x="3625" y="6060"/>
                    <a:pt x="3774" y="6106"/>
                  </a:cubicBezTo>
                  <a:cubicBezTo>
                    <a:pt x="3934" y="6141"/>
                    <a:pt x="4117" y="6175"/>
                    <a:pt x="4289" y="6209"/>
                  </a:cubicBezTo>
                  <a:cubicBezTo>
                    <a:pt x="4403" y="6232"/>
                    <a:pt x="4517" y="6255"/>
                    <a:pt x="4632" y="6266"/>
                  </a:cubicBezTo>
                  <a:cubicBezTo>
                    <a:pt x="4820" y="6298"/>
                    <a:pt x="5009" y="6312"/>
                    <a:pt x="5197" y="6312"/>
                  </a:cubicBezTo>
                  <a:cubicBezTo>
                    <a:pt x="5418" y="6312"/>
                    <a:pt x="5638" y="6292"/>
                    <a:pt x="5855" y="6255"/>
                  </a:cubicBezTo>
                  <a:cubicBezTo>
                    <a:pt x="5935" y="6243"/>
                    <a:pt x="6004" y="6221"/>
                    <a:pt x="6072" y="6198"/>
                  </a:cubicBezTo>
                  <a:cubicBezTo>
                    <a:pt x="6152" y="6175"/>
                    <a:pt x="6198" y="6152"/>
                    <a:pt x="6255" y="6129"/>
                  </a:cubicBezTo>
                  <a:cubicBezTo>
                    <a:pt x="6472" y="5695"/>
                    <a:pt x="6678" y="5249"/>
                    <a:pt x="6884" y="4803"/>
                  </a:cubicBezTo>
                  <a:lnTo>
                    <a:pt x="6884" y="4803"/>
                  </a:lnTo>
                  <a:cubicBezTo>
                    <a:pt x="6655" y="4997"/>
                    <a:pt x="6392" y="5134"/>
                    <a:pt x="6118" y="5226"/>
                  </a:cubicBezTo>
                  <a:cubicBezTo>
                    <a:pt x="5960" y="5273"/>
                    <a:pt x="5797" y="5299"/>
                    <a:pt x="5636" y="5299"/>
                  </a:cubicBezTo>
                  <a:cubicBezTo>
                    <a:pt x="5563" y="5299"/>
                    <a:pt x="5491" y="5294"/>
                    <a:pt x="5421" y="5283"/>
                  </a:cubicBezTo>
                  <a:cubicBezTo>
                    <a:pt x="5283" y="5272"/>
                    <a:pt x="5158" y="5226"/>
                    <a:pt x="5043" y="5157"/>
                  </a:cubicBezTo>
                  <a:cubicBezTo>
                    <a:pt x="5020" y="5157"/>
                    <a:pt x="4998" y="5146"/>
                    <a:pt x="4986" y="5134"/>
                  </a:cubicBezTo>
                  <a:cubicBezTo>
                    <a:pt x="4792" y="4997"/>
                    <a:pt x="4666" y="4803"/>
                    <a:pt x="4643" y="4574"/>
                  </a:cubicBezTo>
                  <a:cubicBezTo>
                    <a:pt x="4597" y="4197"/>
                    <a:pt x="4689" y="3820"/>
                    <a:pt x="4906" y="3522"/>
                  </a:cubicBezTo>
                  <a:cubicBezTo>
                    <a:pt x="4998" y="3396"/>
                    <a:pt x="5672" y="3008"/>
                    <a:pt x="5638" y="2893"/>
                  </a:cubicBezTo>
                  <a:cubicBezTo>
                    <a:pt x="5341" y="1933"/>
                    <a:pt x="5055" y="961"/>
                    <a:pt x="4757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6;p49">
              <a:extLst>
                <a:ext uri="{FF2B5EF4-FFF2-40B4-BE49-F238E27FC236}">
                  <a16:creationId xmlns:a16="http://schemas.microsoft.com/office/drawing/2014/main" id="{C785F904-385C-2153-56D7-A1D8456C2BD0}"/>
                </a:ext>
              </a:extLst>
            </p:cNvPr>
            <p:cNvSpPr/>
            <p:nvPr/>
          </p:nvSpPr>
          <p:spPr>
            <a:xfrm>
              <a:off x="7001900" y="1100175"/>
              <a:ext cx="589725" cy="352750"/>
            </a:xfrm>
            <a:custGeom>
              <a:avLst/>
              <a:gdLst/>
              <a:ahLst/>
              <a:cxnLst/>
              <a:rect l="l" t="t" r="r" b="b"/>
              <a:pathLst>
                <a:path w="23589" h="14110" extrusionOk="0">
                  <a:moveTo>
                    <a:pt x="9559" y="3830"/>
                  </a:moveTo>
                  <a:cubicBezTo>
                    <a:pt x="9559" y="3830"/>
                    <a:pt x="9559" y="3830"/>
                    <a:pt x="9559" y="3830"/>
                  </a:cubicBezTo>
                  <a:lnTo>
                    <a:pt x="9559" y="3830"/>
                  </a:lnTo>
                  <a:close/>
                  <a:moveTo>
                    <a:pt x="9285" y="9250"/>
                  </a:moveTo>
                  <a:lnTo>
                    <a:pt x="9262" y="9284"/>
                  </a:lnTo>
                  <a:lnTo>
                    <a:pt x="9205" y="9284"/>
                  </a:lnTo>
                  <a:lnTo>
                    <a:pt x="9285" y="9250"/>
                  </a:lnTo>
                  <a:close/>
                  <a:moveTo>
                    <a:pt x="12052" y="0"/>
                  </a:moveTo>
                  <a:lnTo>
                    <a:pt x="9559" y="3830"/>
                  </a:lnTo>
                  <a:lnTo>
                    <a:pt x="9559" y="3830"/>
                  </a:lnTo>
                  <a:cubicBezTo>
                    <a:pt x="9560" y="3830"/>
                    <a:pt x="9560" y="3830"/>
                    <a:pt x="9560" y="3830"/>
                  </a:cubicBezTo>
                  <a:cubicBezTo>
                    <a:pt x="9583" y="3830"/>
                    <a:pt x="10223" y="4975"/>
                    <a:pt x="10268" y="5099"/>
                  </a:cubicBezTo>
                  <a:cubicBezTo>
                    <a:pt x="10428" y="5603"/>
                    <a:pt x="10497" y="6128"/>
                    <a:pt x="10451" y="6654"/>
                  </a:cubicBezTo>
                  <a:cubicBezTo>
                    <a:pt x="10440" y="6940"/>
                    <a:pt x="10383" y="7215"/>
                    <a:pt x="10291" y="7489"/>
                  </a:cubicBezTo>
                  <a:cubicBezTo>
                    <a:pt x="10085" y="7661"/>
                    <a:pt x="9834" y="7752"/>
                    <a:pt x="9571" y="7775"/>
                  </a:cubicBezTo>
                  <a:cubicBezTo>
                    <a:pt x="9434" y="7775"/>
                    <a:pt x="9296" y="7752"/>
                    <a:pt x="9171" y="7706"/>
                  </a:cubicBezTo>
                  <a:cubicBezTo>
                    <a:pt x="9102" y="7683"/>
                    <a:pt x="9033" y="7649"/>
                    <a:pt x="8976" y="7615"/>
                  </a:cubicBezTo>
                  <a:cubicBezTo>
                    <a:pt x="8485" y="7318"/>
                    <a:pt x="8119" y="6860"/>
                    <a:pt x="7913" y="6334"/>
                  </a:cubicBezTo>
                  <a:cubicBezTo>
                    <a:pt x="7776" y="5980"/>
                    <a:pt x="8107" y="4642"/>
                    <a:pt x="7936" y="4459"/>
                  </a:cubicBezTo>
                  <a:cubicBezTo>
                    <a:pt x="7010" y="3464"/>
                    <a:pt x="6164" y="2401"/>
                    <a:pt x="5386" y="1281"/>
                  </a:cubicBezTo>
                  <a:cubicBezTo>
                    <a:pt x="5237" y="2298"/>
                    <a:pt x="5089" y="3327"/>
                    <a:pt x="4940" y="4345"/>
                  </a:cubicBezTo>
                  <a:cubicBezTo>
                    <a:pt x="4894" y="4608"/>
                    <a:pt x="4860" y="4871"/>
                    <a:pt x="4814" y="5134"/>
                  </a:cubicBezTo>
                  <a:cubicBezTo>
                    <a:pt x="4792" y="5271"/>
                    <a:pt x="5558" y="5888"/>
                    <a:pt x="5661" y="6071"/>
                  </a:cubicBezTo>
                  <a:cubicBezTo>
                    <a:pt x="5981" y="6574"/>
                    <a:pt x="6324" y="7809"/>
                    <a:pt x="5775" y="8255"/>
                  </a:cubicBezTo>
                  <a:cubicBezTo>
                    <a:pt x="5633" y="8372"/>
                    <a:pt x="5459" y="8419"/>
                    <a:pt x="5278" y="8419"/>
                  </a:cubicBezTo>
                  <a:cubicBezTo>
                    <a:pt x="5051" y="8419"/>
                    <a:pt x="4812" y="8345"/>
                    <a:pt x="4609" y="8244"/>
                  </a:cubicBezTo>
                  <a:cubicBezTo>
                    <a:pt x="4586" y="8232"/>
                    <a:pt x="4563" y="8221"/>
                    <a:pt x="4540" y="8209"/>
                  </a:cubicBezTo>
                  <a:cubicBezTo>
                    <a:pt x="4140" y="7992"/>
                    <a:pt x="3797" y="7695"/>
                    <a:pt x="3534" y="7340"/>
                  </a:cubicBezTo>
                  <a:cubicBezTo>
                    <a:pt x="3305" y="6746"/>
                    <a:pt x="3214" y="6106"/>
                    <a:pt x="3248" y="5465"/>
                  </a:cubicBezTo>
                  <a:cubicBezTo>
                    <a:pt x="3271" y="5294"/>
                    <a:pt x="2047" y="4413"/>
                    <a:pt x="1876" y="4253"/>
                  </a:cubicBezTo>
                  <a:cubicBezTo>
                    <a:pt x="1373" y="3785"/>
                    <a:pt x="927" y="3213"/>
                    <a:pt x="390" y="2801"/>
                  </a:cubicBezTo>
                  <a:lnTo>
                    <a:pt x="390" y="2801"/>
                  </a:lnTo>
                  <a:cubicBezTo>
                    <a:pt x="1" y="3259"/>
                    <a:pt x="1476" y="6026"/>
                    <a:pt x="1727" y="6632"/>
                  </a:cubicBezTo>
                  <a:cubicBezTo>
                    <a:pt x="2047" y="7386"/>
                    <a:pt x="2379" y="8129"/>
                    <a:pt x="2722" y="8873"/>
                  </a:cubicBezTo>
                  <a:cubicBezTo>
                    <a:pt x="2848" y="9158"/>
                    <a:pt x="2985" y="9444"/>
                    <a:pt x="3122" y="9730"/>
                  </a:cubicBezTo>
                  <a:cubicBezTo>
                    <a:pt x="3122" y="9810"/>
                    <a:pt x="3122" y="9902"/>
                    <a:pt x="3134" y="9993"/>
                  </a:cubicBezTo>
                  <a:cubicBezTo>
                    <a:pt x="3179" y="11365"/>
                    <a:pt x="3225" y="12737"/>
                    <a:pt x="3282" y="14109"/>
                  </a:cubicBezTo>
                  <a:lnTo>
                    <a:pt x="3602" y="14109"/>
                  </a:lnTo>
                  <a:cubicBezTo>
                    <a:pt x="9091" y="13983"/>
                    <a:pt x="14590" y="13869"/>
                    <a:pt x="20090" y="13743"/>
                  </a:cubicBezTo>
                  <a:cubicBezTo>
                    <a:pt x="20078" y="13412"/>
                    <a:pt x="20193" y="11514"/>
                    <a:pt x="20193" y="10279"/>
                  </a:cubicBezTo>
                  <a:cubicBezTo>
                    <a:pt x="20250" y="10165"/>
                    <a:pt x="20318" y="10039"/>
                    <a:pt x="20376" y="9913"/>
                  </a:cubicBezTo>
                  <a:cubicBezTo>
                    <a:pt x="20581" y="9478"/>
                    <a:pt x="20787" y="9044"/>
                    <a:pt x="20993" y="8598"/>
                  </a:cubicBezTo>
                  <a:cubicBezTo>
                    <a:pt x="21290" y="7946"/>
                    <a:pt x="21588" y="7295"/>
                    <a:pt x="21862" y="6643"/>
                  </a:cubicBezTo>
                  <a:cubicBezTo>
                    <a:pt x="22125" y="6014"/>
                    <a:pt x="23588" y="3247"/>
                    <a:pt x="23200" y="2790"/>
                  </a:cubicBezTo>
                  <a:lnTo>
                    <a:pt x="23200" y="2790"/>
                  </a:lnTo>
                  <a:cubicBezTo>
                    <a:pt x="22662" y="3201"/>
                    <a:pt x="22216" y="3773"/>
                    <a:pt x="21725" y="4242"/>
                  </a:cubicBezTo>
                  <a:cubicBezTo>
                    <a:pt x="21553" y="4402"/>
                    <a:pt x="20330" y="5282"/>
                    <a:pt x="20341" y="5454"/>
                  </a:cubicBezTo>
                  <a:cubicBezTo>
                    <a:pt x="20376" y="6094"/>
                    <a:pt x="20284" y="6734"/>
                    <a:pt x="20055" y="7329"/>
                  </a:cubicBezTo>
                  <a:cubicBezTo>
                    <a:pt x="19770" y="7706"/>
                    <a:pt x="19404" y="8015"/>
                    <a:pt x="18981" y="8232"/>
                  </a:cubicBezTo>
                  <a:cubicBezTo>
                    <a:pt x="18901" y="8267"/>
                    <a:pt x="18832" y="8301"/>
                    <a:pt x="18752" y="8335"/>
                  </a:cubicBezTo>
                  <a:cubicBezTo>
                    <a:pt x="18613" y="8380"/>
                    <a:pt x="18466" y="8407"/>
                    <a:pt x="18323" y="8407"/>
                  </a:cubicBezTo>
                  <a:cubicBezTo>
                    <a:pt x="18136" y="8407"/>
                    <a:pt x="17957" y="8360"/>
                    <a:pt x="17815" y="8244"/>
                  </a:cubicBezTo>
                  <a:cubicBezTo>
                    <a:pt x="17266" y="7798"/>
                    <a:pt x="17609" y="6563"/>
                    <a:pt x="17929" y="6048"/>
                  </a:cubicBezTo>
                  <a:cubicBezTo>
                    <a:pt x="18043" y="5877"/>
                    <a:pt x="18786" y="5271"/>
                    <a:pt x="18775" y="5122"/>
                  </a:cubicBezTo>
                  <a:cubicBezTo>
                    <a:pt x="18718" y="4756"/>
                    <a:pt x="18661" y="4402"/>
                    <a:pt x="18615" y="4036"/>
                  </a:cubicBezTo>
                  <a:cubicBezTo>
                    <a:pt x="18466" y="3121"/>
                    <a:pt x="18329" y="2195"/>
                    <a:pt x="18203" y="1269"/>
                  </a:cubicBezTo>
                  <a:cubicBezTo>
                    <a:pt x="17426" y="2401"/>
                    <a:pt x="16580" y="3464"/>
                    <a:pt x="15654" y="4471"/>
                  </a:cubicBezTo>
                  <a:cubicBezTo>
                    <a:pt x="15482" y="4654"/>
                    <a:pt x="15814" y="5991"/>
                    <a:pt x="15676" y="6346"/>
                  </a:cubicBezTo>
                  <a:cubicBezTo>
                    <a:pt x="15482" y="6872"/>
                    <a:pt x="14968" y="7535"/>
                    <a:pt x="14396" y="7729"/>
                  </a:cubicBezTo>
                  <a:cubicBezTo>
                    <a:pt x="14304" y="7763"/>
                    <a:pt x="14201" y="7775"/>
                    <a:pt x="14110" y="7786"/>
                  </a:cubicBezTo>
                  <a:lnTo>
                    <a:pt x="14019" y="7786"/>
                  </a:lnTo>
                  <a:cubicBezTo>
                    <a:pt x="13710" y="7763"/>
                    <a:pt x="13424" y="7626"/>
                    <a:pt x="13207" y="7398"/>
                  </a:cubicBezTo>
                  <a:cubicBezTo>
                    <a:pt x="13070" y="6277"/>
                    <a:pt x="13378" y="5145"/>
                    <a:pt x="14053" y="4242"/>
                  </a:cubicBezTo>
                  <a:cubicBezTo>
                    <a:pt x="13264" y="2893"/>
                    <a:pt x="12589" y="1464"/>
                    <a:pt x="12052" y="0"/>
                  </a:cubicBezTo>
                  <a:close/>
                </a:path>
              </a:pathLst>
            </a:custGeom>
            <a:solidFill>
              <a:schemeClr val="dk2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7;p49">
              <a:extLst>
                <a:ext uri="{FF2B5EF4-FFF2-40B4-BE49-F238E27FC236}">
                  <a16:creationId xmlns:a16="http://schemas.microsoft.com/office/drawing/2014/main" id="{EE0F862A-D1F3-7B3D-331A-C2C2165520BD}"/>
                </a:ext>
              </a:extLst>
            </p:cNvPr>
            <p:cNvSpPr/>
            <p:nvPr/>
          </p:nvSpPr>
          <p:spPr>
            <a:xfrm>
              <a:off x="7081075" y="1349700"/>
              <a:ext cx="421650" cy="12450"/>
            </a:xfrm>
            <a:custGeom>
              <a:avLst/>
              <a:gdLst/>
              <a:ahLst/>
              <a:cxnLst/>
              <a:rect l="l" t="t" r="r" b="b"/>
              <a:pathLst>
                <a:path w="16866" h="498" extrusionOk="0">
                  <a:moveTo>
                    <a:pt x="16694" y="1"/>
                  </a:moveTo>
                  <a:cubicBezTo>
                    <a:pt x="13904" y="12"/>
                    <a:pt x="11103" y="35"/>
                    <a:pt x="8313" y="69"/>
                  </a:cubicBezTo>
                  <a:cubicBezTo>
                    <a:pt x="6930" y="92"/>
                    <a:pt x="5546" y="115"/>
                    <a:pt x="4163" y="149"/>
                  </a:cubicBezTo>
                  <a:lnTo>
                    <a:pt x="2139" y="195"/>
                  </a:lnTo>
                  <a:cubicBezTo>
                    <a:pt x="1464" y="206"/>
                    <a:pt x="767" y="184"/>
                    <a:pt x="92" y="298"/>
                  </a:cubicBezTo>
                  <a:cubicBezTo>
                    <a:pt x="1" y="321"/>
                    <a:pt x="35" y="446"/>
                    <a:pt x="115" y="446"/>
                  </a:cubicBezTo>
                  <a:cubicBezTo>
                    <a:pt x="413" y="486"/>
                    <a:pt x="715" y="497"/>
                    <a:pt x="1017" y="497"/>
                  </a:cubicBezTo>
                  <a:cubicBezTo>
                    <a:pt x="1423" y="497"/>
                    <a:pt x="1831" y="476"/>
                    <a:pt x="2231" y="469"/>
                  </a:cubicBezTo>
                  <a:lnTo>
                    <a:pt x="4254" y="435"/>
                  </a:lnTo>
                  <a:lnTo>
                    <a:pt x="8405" y="378"/>
                  </a:lnTo>
                  <a:cubicBezTo>
                    <a:pt x="11160" y="344"/>
                    <a:pt x="13927" y="309"/>
                    <a:pt x="16694" y="298"/>
                  </a:cubicBezTo>
                  <a:cubicBezTo>
                    <a:pt x="16854" y="264"/>
                    <a:pt x="16866" y="35"/>
                    <a:pt x="16694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8;p49">
              <a:extLst>
                <a:ext uri="{FF2B5EF4-FFF2-40B4-BE49-F238E27FC236}">
                  <a16:creationId xmlns:a16="http://schemas.microsoft.com/office/drawing/2014/main" id="{64F86DD1-EA84-3EB8-4325-4DEC86E9518A}"/>
                </a:ext>
              </a:extLst>
            </p:cNvPr>
            <p:cNvSpPr/>
            <p:nvPr/>
          </p:nvSpPr>
          <p:spPr>
            <a:xfrm>
              <a:off x="7080225" y="1424925"/>
              <a:ext cx="421075" cy="9250"/>
            </a:xfrm>
            <a:custGeom>
              <a:avLst/>
              <a:gdLst/>
              <a:ahLst/>
              <a:cxnLst/>
              <a:rect l="l" t="t" r="r" b="b"/>
              <a:pathLst>
                <a:path w="16843" h="370" extrusionOk="0">
                  <a:moveTo>
                    <a:pt x="15907" y="0"/>
                  </a:moveTo>
                  <a:cubicBezTo>
                    <a:pt x="15532" y="0"/>
                    <a:pt x="15151" y="33"/>
                    <a:pt x="14784" y="33"/>
                  </a:cubicBezTo>
                  <a:lnTo>
                    <a:pt x="8404" y="33"/>
                  </a:lnTo>
                  <a:cubicBezTo>
                    <a:pt x="6987" y="33"/>
                    <a:pt x="5569" y="33"/>
                    <a:pt x="4151" y="44"/>
                  </a:cubicBezTo>
                  <a:lnTo>
                    <a:pt x="2116" y="56"/>
                  </a:lnTo>
                  <a:cubicBezTo>
                    <a:pt x="1842" y="56"/>
                    <a:pt x="1565" y="50"/>
                    <a:pt x="1289" y="50"/>
                  </a:cubicBezTo>
                  <a:cubicBezTo>
                    <a:pt x="876" y="50"/>
                    <a:pt x="463" y="63"/>
                    <a:pt x="58" y="124"/>
                  </a:cubicBezTo>
                  <a:cubicBezTo>
                    <a:pt x="1" y="147"/>
                    <a:pt x="1" y="227"/>
                    <a:pt x="58" y="239"/>
                  </a:cubicBezTo>
                  <a:cubicBezTo>
                    <a:pt x="449" y="300"/>
                    <a:pt x="844" y="313"/>
                    <a:pt x="1238" y="313"/>
                  </a:cubicBezTo>
                  <a:cubicBezTo>
                    <a:pt x="1501" y="313"/>
                    <a:pt x="1764" y="307"/>
                    <a:pt x="2024" y="307"/>
                  </a:cubicBezTo>
                  <a:lnTo>
                    <a:pt x="4151" y="319"/>
                  </a:lnTo>
                  <a:cubicBezTo>
                    <a:pt x="5569" y="330"/>
                    <a:pt x="6987" y="330"/>
                    <a:pt x="8404" y="330"/>
                  </a:cubicBezTo>
                  <a:lnTo>
                    <a:pt x="14693" y="330"/>
                  </a:lnTo>
                  <a:cubicBezTo>
                    <a:pt x="15083" y="330"/>
                    <a:pt x="15501" y="370"/>
                    <a:pt x="15911" y="370"/>
                  </a:cubicBezTo>
                  <a:cubicBezTo>
                    <a:pt x="16199" y="370"/>
                    <a:pt x="16483" y="350"/>
                    <a:pt x="16751" y="284"/>
                  </a:cubicBezTo>
                  <a:cubicBezTo>
                    <a:pt x="16842" y="250"/>
                    <a:pt x="16842" y="124"/>
                    <a:pt x="16762" y="90"/>
                  </a:cubicBezTo>
                  <a:cubicBezTo>
                    <a:pt x="16487" y="20"/>
                    <a:pt x="16199" y="0"/>
                    <a:pt x="15907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9;p49">
              <a:extLst>
                <a:ext uri="{FF2B5EF4-FFF2-40B4-BE49-F238E27FC236}">
                  <a16:creationId xmlns:a16="http://schemas.microsoft.com/office/drawing/2014/main" id="{98038DBC-A394-256D-54A0-7FC5627D4442}"/>
                </a:ext>
              </a:extLst>
            </p:cNvPr>
            <p:cNvSpPr/>
            <p:nvPr/>
          </p:nvSpPr>
          <p:spPr>
            <a:xfrm>
              <a:off x="7266600" y="1368850"/>
              <a:ext cx="53350" cy="45100"/>
            </a:xfrm>
            <a:custGeom>
              <a:avLst/>
              <a:gdLst/>
              <a:ahLst/>
              <a:cxnLst/>
              <a:rect l="l" t="t" r="r" b="b"/>
              <a:pathLst>
                <a:path w="2134" h="1804" extrusionOk="0">
                  <a:moveTo>
                    <a:pt x="1073" y="1"/>
                  </a:moveTo>
                  <a:cubicBezTo>
                    <a:pt x="817" y="1"/>
                    <a:pt x="571" y="92"/>
                    <a:pt x="366" y="252"/>
                  </a:cubicBezTo>
                  <a:cubicBezTo>
                    <a:pt x="115" y="469"/>
                    <a:pt x="0" y="812"/>
                    <a:pt x="69" y="1144"/>
                  </a:cubicBezTo>
                  <a:cubicBezTo>
                    <a:pt x="149" y="1453"/>
                    <a:pt x="389" y="1693"/>
                    <a:pt x="698" y="1773"/>
                  </a:cubicBezTo>
                  <a:cubicBezTo>
                    <a:pt x="780" y="1793"/>
                    <a:pt x="866" y="1803"/>
                    <a:pt x="954" y="1803"/>
                  </a:cubicBezTo>
                  <a:cubicBezTo>
                    <a:pt x="1508" y="1803"/>
                    <a:pt x="2134" y="1416"/>
                    <a:pt x="2104" y="824"/>
                  </a:cubicBezTo>
                  <a:cubicBezTo>
                    <a:pt x="2081" y="412"/>
                    <a:pt x="1693" y="81"/>
                    <a:pt x="1292" y="23"/>
                  </a:cubicBezTo>
                  <a:cubicBezTo>
                    <a:pt x="1219" y="8"/>
                    <a:pt x="114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0;p49">
              <a:extLst>
                <a:ext uri="{FF2B5EF4-FFF2-40B4-BE49-F238E27FC236}">
                  <a16:creationId xmlns:a16="http://schemas.microsoft.com/office/drawing/2014/main" id="{C6A45E59-927E-A168-39F4-96E61C2D0722}"/>
                </a:ext>
              </a:extLst>
            </p:cNvPr>
            <p:cNvSpPr/>
            <p:nvPr/>
          </p:nvSpPr>
          <p:spPr>
            <a:xfrm>
              <a:off x="7272025" y="1373375"/>
              <a:ext cx="42500" cy="35725"/>
            </a:xfrm>
            <a:custGeom>
              <a:avLst/>
              <a:gdLst/>
              <a:ahLst/>
              <a:cxnLst/>
              <a:rect l="l" t="t" r="r" b="b"/>
              <a:pathLst>
                <a:path w="1700" h="1429" extrusionOk="0">
                  <a:moveTo>
                    <a:pt x="869" y="0"/>
                  </a:moveTo>
                  <a:cubicBezTo>
                    <a:pt x="662" y="0"/>
                    <a:pt x="462" y="70"/>
                    <a:pt x="298" y="197"/>
                  </a:cubicBezTo>
                  <a:cubicBezTo>
                    <a:pt x="92" y="380"/>
                    <a:pt x="1" y="643"/>
                    <a:pt x="58" y="906"/>
                  </a:cubicBezTo>
                  <a:cubicBezTo>
                    <a:pt x="126" y="1146"/>
                    <a:pt x="321" y="1340"/>
                    <a:pt x="561" y="1409"/>
                  </a:cubicBezTo>
                  <a:cubicBezTo>
                    <a:pt x="620" y="1422"/>
                    <a:pt x="682" y="1428"/>
                    <a:pt x="745" y="1428"/>
                  </a:cubicBezTo>
                  <a:cubicBezTo>
                    <a:pt x="1188" y="1428"/>
                    <a:pt x="1700" y="1124"/>
                    <a:pt x="1670" y="654"/>
                  </a:cubicBezTo>
                  <a:cubicBezTo>
                    <a:pt x="1647" y="334"/>
                    <a:pt x="1350" y="71"/>
                    <a:pt x="1030" y="14"/>
                  </a:cubicBezTo>
                  <a:cubicBezTo>
                    <a:pt x="976" y="5"/>
                    <a:pt x="922" y="0"/>
                    <a:pt x="869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1;p49">
              <a:extLst>
                <a:ext uri="{FF2B5EF4-FFF2-40B4-BE49-F238E27FC236}">
                  <a16:creationId xmlns:a16="http://schemas.microsoft.com/office/drawing/2014/main" id="{BF9BFB5C-4381-17FE-87BA-46E5A06692D2}"/>
                </a:ext>
              </a:extLst>
            </p:cNvPr>
            <p:cNvSpPr/>
            <p:nvPr/>
          </p:nvSpPr>
          <p:spPr>
            <a:xfrm>
              <a:off x="7177125" y="1368850"/>
              <a:ext cx="46500" cy="45100"/>
            </a:xfrm>
            <a:custGeom>
              <a:avLst/>
              <a:gdLst/>
              <a:ahLst/>
              <a:cxnLst/>
              <a:rect l="l" t="t" r="r" b="b"/>
              <a:pathLst>
                <a:path w="1860" h="1804" extrusionOk="0">
                  <a:moveTo>
                    <a:pt x="931" y="1"/>
                  </a:moveTo>
                  <a:cubicBezTo>
                    <a:pt x="708" y="1"/>
                    <a:pt x="490" y="92"/>
                    <a:pt x="321" y="252"/>
                  </a:cubicBezTo>
                  <a:cubicBezTo>
                    <a:pt x="92" y="492"/>
                    <a:pt x="1" y="824"/>
                    <a:pt x="58" y="1144"/>
                  </a:cubicBezTo>
                  <a:cubicBezTo>
                    <a:pt x="126" y="1430"/>
                    <a:pt x="332" y="1670"/>
                    <a:pt x="607" y="1773"/>
                  </a:cubicBezTo>
                  <a:cubicBezTo>
                    <a:pt x="677" y="1793"/>
                    <a:pt x="752" y="1803"/>
                    <a:pt x="829" y="1803"/>
                  </a:cubicBezTo>
                  <a:cubicBezTo>
                    <a:pt x="1311" y="1803"/>
                    <a:pt x="1860" y="1416"/>
                    <a:pt x="1830" y="824"/>
                  </a:cubicBezTo>
                  <a:cubicBezTo>
                    <a:pt x="1796" y="435"/>
                    <a:pt x="1510" y="104"/>
                    <a:pt x="1121" y="23"/>
                  </a:cubicBezTo>
                  <a:cubicBezTo>
                    <a:pt x="1058" y="8"/>
                    <a:pt x="994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2;p49">
              <a:extLst>
                <a:ext uri="{FF2B5EF4-FFF2-40B4-BE49-F238E27FC236}">
                  <a16:creationId xmlns:a16="http://schemas.microsoft.com/office/drawing/2014/main" id="{6D2A0B3A-1A4B-4E0C-7621-5BB4EA746795}"/>
                </a:ext>
              </a:extLst>
            </p:cNvPr>
            <p:cNvSpPr/>
            <p:nvPr/>
          </p:nvSpPr>
          <p:spPr>
            <a:xfrm>
              <a:off x="7182275" y="1373375"/>
              <a:ext cx="36550" cy="35725"/>
            </a:xfrm>
            <a:custGeom>
              <a:avLst/>
              <a:gdLst/>
              <a:ahLst/>
              <a:cxnLst/>
              <a:rect l="l" t="t" r="r" b="b"/>
              <a:pathLst>
                <a:path w="1462" h="1429" extrusionOk="0">
                  <a:moveTo>
                    <a:pt x="741" y="0"/>
                  </a:moveTo>
                  <a:cubicBezTo>
                    <a:pt x="561" y="0"/>
                    <a:pt x="389" y="70"/>
                    <a:pt x="252" y="197"/>
                  </a:cubicBezTo>
                  <a:cubicBezTo>
                    <a:pt x="69" y="391"/>
                    <a:pt x="1" y="654"/>
                    <a:pt x="46" y="906"/>
                  </a:cubicBezTo>
                  <a:cubicBezTo>
                    <a:pt x="92" y="1134"/>
                    <a:pt x="252" y="1329"/>
                    <a:pt x="469" y="1409"/>
                  </a:cubicBezTo>
                  <a:cubicBezTo>
                    <a:pt x="521" y="1422"/>
                    <a:pt x="575" y="1428"/>
                    <a:pt x="631" y="1428"/>
                  </a:cubicBezTo>
                  <a:cubicBezTo>
                    <a:pt x="1018" y="1428"/>
                    <a:pt x="1461" y="1124"/>
                    <a:pt x="1441" y="654"/>
                  </a:cubicBezTo>
                  <a:cubicBezTo>
                    <a:pt x="1418" y="346"/>
                    <a:pt x="1190" y="83"/>
                    <a:pt x="881" y="14"/>
                  </a:cubicBezTo>
                  <a:cubicBezTo>
                    <a:pt x="834" y="5"/>
                    <a:pt x="788" y="0"/>
                    <a:pt x="741" y="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3;p49">
              <a:extLst>
                <a:ext uri="{FF2B5EF4-FFF2-40B4-BE49-F238E27FC236}">
                  <a16:creationId xmlns:a16="http://schemas.microsoft.com/office/drawing/2014/main" id="{F5C2E1D5-C2BE-0B27-4777-A1E834EF6C99}"/>
                </a:ext>
              </a:extLst>
            </p:cNvPr>
            <p:cNvSpPr/>
            <p:nvPr/>
          </p:nvSpPr>
          <p:spPr>
            <a:xfrm>
              <a:off x="7373800" y="1368800"/>
              <a:ext cx="46475" cy="45150"/>
            </a:xfrm>
            <a:custGeom>
              <a:avLst/>
              <a:gdLst/>
              <a:ahLst/>
              <a:cxnLst/>
              <a:rect l="l" t="t" r="r" b="b"/>
              <a:pathLst>
                <a:path w="1859" h="1806" extrusionOk="0">
                  <a:moveTo>
                    <a:pt x="937" y="1"/>
                  </a:moveTo>
                  <a:cubicBezTo>
                    <a:pt x="719" y="1"/>
                    <a:pt x="498" y="80"/>
                    <a:pt x="320" y="254"/>
                  </a:cubicBezTo>
                  <a:cubicBezTo>
                    <a:pt x="92" y="494"/>
                    <a:pt x="0" y="826"/>
                    <a:pt x="69" y="1146"/>
                  </a:cubicBezTo>
                  <a:cubicBezTo>
                    <a:pt x="126" y="1432"/>
                    <a:pt x="332" y="1672"/>
                    <a:pt x="617" y="1775"/>
                  </a:cubicBezTo>
                  <a:cubicBezTo>
                    <a:pt x="687" y="1795"/>
                    <a:pt x="760" y="1805"/>
                    <a:pt x="836" y="1805"/>
                  </a:cubicBezTo>
                  <a:cubicBezTo>
                    <a:pt x="1310" y="1805"/>
                    <a:pt x="1859" y="1418"/>
                    <a:pt x="1829" y="826"/>
                  </a:cubicBezTo>
                  <a:cubicBezTo>
                    <a:pt x="1799" y="321"/>
                    <a:pt x="137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4;p49">
              <a:extLst>
                <a:ext uri="{FF2B5EF4-FFF2-40B4-BE49-F238E27FC236}">
                  <a16:creationId xmlns:a16="http://schemas.microsoft.com/office/drawing/2014/main" id="{84A4E8DD-E976-36CD-5290-8A73537D011E}"/>
                </a:ext>
              </a:extLst>
            </p:cNvPr>
            <p:cNvSpPr/>
            <p:nvPr/>
          </p:nvSpPr>
          <p:spPr>
            <a:xfrm>
              <a:off x="7378650" y="1373375"/>
              <a:ext cx="36825" cy="35725"/>
            </a:xfrm>
            <a:custGeom>
              <a:avLst/>
              <a:gdLst/>
              <a:ahLst/>
              <a:cxnLst/>
              <a:rect l="l" t="t" r="r" b="b"/>
              <a:pathLst>
                <a:path w="1473" h="1429" extrusionOk="0">
                  <a:moveTo>
                    <a:pt x="753" y="0"/>
                  </a:moveTo>
                  <a:cubicBezTo>
                    <a:pt x="573" y="0"/>
                    <a:pt x="400" y="70"/>
                    <a:pt x="263" y="197"/>
                  </a:cubicBezTo>
                  <a:cubicBezTo>
                    <a:pt x="80" y="391"/>
                    <a:pt x="0" y="654"/>
                    <a:pt x="58" y="906"/>
                  </a:cubicBezTo>
                  <a:cubicBezTo>
                    <a:pt x="103" y="1134"/>
                    <a:pt x="263" y="1329"/>
                    <a:pt x="481" y="1409"/>
                  </a:cubicBezTo>
                  <a:cubicBezTo>
                    <a:pt x="532" y="1422"/>
                    <a:pt x="587" y="1428"/>
                    <a:pt x="642" y="1428"/>
                  </a:cubicBezTo>
                  <a:cubicBezTo>
                    <a:pt x="1029" y="1428"/>
                    <a:pt x="1472" y="1124"/>
                    <a:pt x="1452" y="654"/>
                  </a:cubicBezTo>
                  <a:cubicBezTo>
                    <a:pt x="1430" y="346"/>
                    <a:pt x="1201" y="83"/>
                    <a:pt x="892" y="14"/>
                  </a:cubicBezTo>
                  <a:cubicBezTo>
                    <a:pt x="846" y="5"/>
                    <a:pt x="799" y="0"/>
                    <a:pt x="753" y="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5;p49">
              <a:extLst>
                <a:ext uri="{FF2B5EF4-FFF2-40B4-BE49-F238E27FC236}">
                  <a16:creationId xmlns:a16="http://schemas.microsoft.com/office/drawing/2014/main" id="{F364C5F7-8B66-6433-9F90-07F50CB96A1E}"/>
                </a:ext>
              </a:extLst>
            </p:cNvPr>
            <p:cNvSpPr/>
            <p:nvPr/>
          </p:nvSpPr>
          <p:spPr>
            <a:xfrm>
              <a:off x="7100525" y="1369000"/>
              <a:ext cx="39925" cy="44950"/>
            </a:xfrm>
            <a:custGeom>
              <a:avLst/>
              <a:gdLst/>
              <a:ahLst/>
              <a:cxnLst/>
              <a:rect l="l" t="t" r="r" b="b"/>
              <a:pathLst>
                <a:path w="1597" h="1798" extrusionOk="0">
                  <a:moveTo>
                    <a:pt x="817" y="1"/>
                  </a:moveTo>
                  <a:cubicBezTo>
                    <a:pt x="609" y="1"/>
                    <a:pt x="415" y="90"/>
                    <a:pt x="286" y="246"/>
                  </a:cubicBezTo>
                  <a:cubicBezTo>
                    <a:pt x="81" y="498"/>
                    <a:pt x="0" y="829"/>
                    <a:pt x="58" y="1138"/>
                  </a:cubicBezTo>
                  <a:cubicBezTo>
                    <a:pt x="115" y="1424"/>
                    <a:pt x="309" y="1710"/>
                    <a:pt x="526" y="1767"/>
                  </a:cubicBezTo>
                  <a:cubicBezTo>
                    <a:pt x="586" y="1787"/>
                    <a:pt x="650" y="1797"/>
                    <a:pt x="715" y="1797"/>
                  </a:cubicBezTo>
                  <a:cubicBezTo>
                    <a:pt x="1124" y="1797"/>
                    <a:pt x="1596" y="1410"/>
                    <a:pt x="1567" y="818"/>
                  </a:cubicBezTo>
                  <a:cubicBezTo>
                    <a:pt x="1567" y="452"/>
                    <a:pt x="1315" y="120"/>
                    <a:pt x="972" y="17"/>
                  </a:cubicBezTo>
                  <a:cubicBezTo>
                    <a:pt x="920" y="6"/>
                    <a:pt x="868" y="1"/>
                    <a:pt x="817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6;p49">
              <a:extLst>
                <a:ext uri="{FF2B5EF4-FFF2-40B4-BE49-F238E27FC236}">
                  <a16:creationId xmlns:a16="http://schemas.microsoft.com/office/drawing/2014/main" id="{54ED998A-14B4-2397-7BBE-84D9F3E223B5}"/>
                </a:ext>
              </a:extLst>
            </p:cNvPr>
            <p:cNvSpPr/>
            <p:nvPr/>
          </p:nvSpPr>
          <p:spPr>
            <a:xfrm>
              <a:off x="7104800" y="1373375"/>
              <a:ext cx="31400" cy="35725"/>
            </a:xfrm>
            <a:custGeom>
              <a:avLst/>
              <a:gdLst/>
              <a:ahLst/>
              <a:cxnLst/>
              <a:rect l="l" t="t" r="r" b="b"/>
              <a:pathLst>
                <a:path w="1256" h="1429" extrusionOk="0">
                  <a:moveTo>
                    <a:pt x="640" y="0"/>
                  </a:moveTo>
                  <a:cubicBezTo>
                    <a:pt x="476" y="0"/>
                    <a:pt x="318" y="70"/>
                    <a:pt x="218" y="197"/>
                  </a:cubicBezTo>
                  <a:cubicBezTo>
                    <a:pt x="58" y="403"/>
                    <a:pt x="1" y="654"/>
                    <a:pt x="47" y="906"/>
                  </a:cubicBezTo>
                  <a:cubicBezTo>
                    <a:pt x="70" y="1123"/>
                    <a:pt x="218" y="1317"/>
                    <a:pt x="413" y="1409"/>
                  </a:cubicBezTo>
                  <a:cubicBezTo>
                    <a:pt x="456" y="1422"/>
                    <a:pt x="501" y="1428"/>
                    <a:pt x="548" y="1428"/>
                  </a:cubicBezTo>
                  <a:cubicBezTo>
                    <a:pt x="874" y="1428"/>
                    <a:pt x="1256" y="1124"/>
                    <a:pt x="1236" y="654"/>
                  </a:cubicBezTo>
                  <a:cubicBezTo>
                    <a:pt x="1236" y="357"/>
                    <a:pt x="1041" y="105"/>
                    <a:pt x="767" y="14"/>
                  </a:cubicBezTo>
                  <a:cubicBezTo>
                    <a:pt x="725" y="5"/>
                    <a:pt x="683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7;p49">
              <a:extLst>
                <a:ext uri="{FF2B5EF4-FFF2-40B4-BE49-F238E27FC236}">
                  <a16:creationId xmlns:a16="http://schemas.microsoft.com/office/drawing/2014/main" id="{4629173B-363A-DA95-71C1-AA5C64ECD39B}"/>
                </a:ext>
              </a:extLst>
            </p:cNvPr>
            <p:cNvSpPr/>
            <p:nvPr/>
          </p:nvSpPr>
          <p:spPr>
            <a:xfrm>
              <a:off x="7443825" y="1369000"/>
              <a:ext cx="39675" cy="44950"/>
            </a:xfrm>
            <a:custGeom>
              <a:avLst/>
              <a:gdLst/>
              <a:ahLst/>
              <a:cxnLst/>
              <a:rect l="l" t="t" r="r" b="b"/>
              <a:pathLst>
                <a:path w="1587" h="1798" extrusionOk="0">
                  <a:moveTo>
                    <a:pt x="809" y="1"/>
                  </a:moveTo>
                  <a:cubicBezTo>
                    <a:pt x="605" y="1"/>
                    <a:pt x="403" y="90"/>
                    <a:pt x="275" y="246"/>
                  </a:cubicBezTo>
                  <a:cubicBezTo>
                    <a:pt x="80" y="498"/>
                    <a:pt x="0" y="829"/>
                    <a:pt x="46" y="1138"/>
                  </a:cubicBezTo>
                  <a:cubicBezTo>
                    <a:pt x="103" y="1424"/>
                    <a:pt x="309" y="1710"/>
                    <a:pt x="515" y="1767"/>
                  </a:cubicBezTo>
                  <a:cubicBezTo>
                    <a:pt x="576" y="1787"/>
                    <a:pt x="641" y="1797"/>
                    <a:pt x="707" y="1797"/>
                  </a:cubicBezTo>
                  <a:cubicBezTo>
                    <a:pt x="1121" y="1797"/>
                    <a:pt x="1586" y="1410"/>
                    <a:pt x="1567" y="818"/>
                  </a:cubicBezTo>
                  <a:cubicBezTo>
                    <a:pt x="1555" y="452"/>
                    <a:pt x="1315" y="120"/>
                    <a:pt x="961" y="17"/>
                  </a:cubicBezTo>
                  <a:cubicBezTo>
                    <a:pt x="911" y="6"/>
                    <a:pt x="860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8;p49">
              <a:extLst>
                <a:ext uri="{FF2B5EF4-FFF2-40B4-BE49-F238E27FC236}">
                  <a16:creationId xmlns:a16="http://schemas.microsoft.com/office/drawing/2014/main" id="{3CCDE78E-2980-839D-39C5-FA774E50E371}"/>
                </a:ext>
              </a:extLst>
            </p:cNvPr>
            <p:cNvSpPr/>
            <p:nvPr/>
          </p:nvSpPr>
          <p:spPr>
            <a:xfrm>
              <a:off x="7447825" y="1373375"/>
              <a:ext cx="31675" cy="35725"/>
            </a:xfrm>
            <a:custGeom>
              <a:avLst/>
              <a:gdLst/>
              <a:ahLst/>
              <a:cxnLst/>
              <a:rect l="l" t="t" r="r" b="b"/>
              <a:pathLst>
                <a:path w="1267" h="1429" extrusionOk="0">
                  <a:moveTo>
                    <a:pt x="641" y="0"/>
                  </a:moveTo>
                  <a:cubicBezTo>
                    <a:pt x="479" y="0"/>
                    <a:pt x="327" y="70"/>
                    <a:pt x="218" y="197"/>
                  </a:cubicBezTo>
                  <a:cubicBezTo>
                    <a:pt x="69" y="403"/>
                    <a:pt x="0" y="654"/>
                    <a:pt x="46" y="906"/>
                  </a:cubicBezTo>
                  <a:cubicBezTo>
                    <a:pt x="80" y="1123"/>
                    <a:pt x="218" y="1306"/>
                    <a:pt x="412" y="1409"/>
                  </a:cubicBezTo>
                  <a:cubicBezTo>
                    <a:pt x="456" y="1422"/>
                    <a:pt x="503" y="1428"/>
                    <a:pt x="551" y="1428"/>
                  </a:cubicBezTo>
                  <a:cubicBezTo>
                    <a:pt x="884" y="1428"/>
                    <a:pt x="1267" y="1124"/>
                    <a:pt x="1247" y="654"/>
                  </a:cubicBezTo>
                  <a:cubicBezTo>
                    <a:pt x="1235" y="357"/>
                    <a:pt x="1041" y="105"/>
                    <a:pt x="766" y="14"/>
                  </a:cubicBezTo>
                  <a:cubicBezTo>
                    <a:pt x="724" y="5"/>
                    <a:pt x="682" y="0"/>
                    <a:pt x="641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9;p49">
              <a:extLst>
                <a:ext uri="{FF2B5EF4-FFF2-40B4-BE49-F238E27FC236}">
                  <a16:creationId xmlns:a16="http://schemas.microsoft.com/office/drawing/2014/main" id="{B8EA507F-6E05-CC23-20E5-884091769828}"/>
                </a:ext>
              </a:extLst>
            </p:cNvPr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0;p49">
              <a:extLst>
                <a:ext uri="{FF2B5EF4-FFF2-40B4-BE49-F238E27FC236}">
                  <a16:creationId xmlns:a16="http://schemas.microsoft.com/office/drawing/2014/main" id="{713D3759-5538-152F-88A9-1828E9652652}"/>
                </a:ext>
              </a:extLst>
            </p:cNvPr>
            <p:cNvSpPr/>
            <p:nvPr/>
          </p:nvSpPr>
          <p:spPr>
            <a:xfrm>
              <a:off x="6895000" y="2009063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1;p49">
              <a:extLst>
                <a:ext uri="{FF2B5EF4-FFF2-40B4-BE49-F238E27FC236}">
                  <a16:creationId xmlns:a16="http://schemas.microsoft.com/office/drawing/2014/main" id="{A33A6FE3-3B9B-1E36-362F-72A7E691AEBF}"/>
                </a:ext>
              </a:extLst>
            </p:cNvPr>
            <p:cNvSpPr/>
            <p:nvPr/>
          </p:nvSpPr>
          <p:spPr>
            <a:xfrm>
              <a:off x="6895000" y="1935238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2;p49">
              <a:extLst>
                <a:ext uri="{FF2B5EF4-FFF2-40B4-BE49-F238E27FC236}">
                  <a16:creationId xmlns:a16="http://schemas.microsoft.com/office/drawing/2014/main" id="{59C32113-BE58-9937-386D-3DC4391EF121}"/>
                </a:ext>
              </a:extLst>
            </p:cNvPr>
            <p:cNvSpPr/>
            <p:nvPr/>
          </p:nvSpPr>
          <p:spPr>
            <a:xfrm>
              <a:off x="7498125" y="1536050"/>
              <a:ext cx="229825" cy="156325"/>
            </a:xfrm>
            <a:custGeom>
              <a:avLst/>
              <a:gdLst/>
              <a:ahLst/>
              <a:cxnLst/>
              <a:rect l="l" t="t" r="r" b="b"/>
              <a:pathLst>
                <a:path w="9193" h="6253" extrusionOk="0">
                  <a:moveTo>
                    <a:pt x="8394" y="1"/>
                  </a:moveTo>
                  <a:cubicBezTo>
                    <a:pt x="8180" y="1"/>
                    <a:pt x="7910" y="93"/>
                    <a:pt x="7581" y="299"/>
                  </a:cubicBezTo>
                  <a:cubicBezTo>
                    <a:pt x="6743" y="833"/>
                    <a:pt x="5719" y="1276"/>
                    <a:pt x="4619" y="1276"/>
                  </a:cubicBezTo>
                  <a:cubicBezTo>
                    <a:pt x="3694" y="1276"/>
                    <a:pt x="2716" y="963"/>
                    <a:pt x="1750" y="127"/>
                  </a:cubicBezTo>
                  <a:cubicBezTo>
                    <a:pt x="1750" y="127"/>
                    <a:pt x="1742" y="127"/>
                    <a:pt x="1727" y="127"/>
                  </a:cubicBezTo>
                  <a:cubicBezTo>
                    <a:pt x="1563" y="127"/>
                    <a:pt x="555" y="175"/>
                    <a:pt x="492" y="1350"/>
                  </a:cubicBezTo>
                  <a:cubicBezTo>
                    <a:pt x="435" y="2642"/>
                    <a:pt x="881" y="3065"/>
                    <a:pt x="435" y="4175"/>
                  </a:cubicBezTo>
                  <a:cubicBezTo>
                    <a:pt x="1" y="5284"/>
                    <a:pt x="35" y="5729"/>
                    <a:pt x="515" y="6027"/>
                  </a:cubicBezTo>
                  <a:lnTo>
                    <a:pt x="515" y="6038"/>
                  </a:lnTo>
                  <a:cubicBezTo>
                    <a:pt x="783" y="6156"/>
                    <a:pt x="1224" y="6253"/>
                    <a:pt x="1951" y="6253"/>
                  </a:cubicBezTo>
                  <a:cubicBezTo>
                    <a:pt x="2280" y="6253"/>
                    <a:pt x="2667" y="6233"/>
                    <a:pt x="3122" y="6187"/>
                  </a:cubicBezTo>
                  <a:cubicBezTo>
                    <a:pt x="4586" y="6038"/>
                    <a:pt x="5512" y="5729"/>
                    <a:pt x="6049" y="5467"/>
                  </a:cubicBezTo>
                  <a:cubicBezTo>
                    <a:pt x="7101" y="4849"/>
                    <a:pt x="7947" y="3923"/>
                    <a:pt x="8462" y="2814"/>
                  </a:cubicBezTo>
                  <a:cubicBezTo>
                    <a:pt x="9192" y="1290"/>
                    <a:pt x="9190" y="1"/>
                    <a:pt x="8394" y="1"/>
                  </a:cubicBezTo>
                  <a:close/>
                </a:path>
              </a:pathLst>
            </a:custGeom>
            <a:solidFill>
              <a:schemeClr val="lt2"/>
            </a:solidFill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87;p42">
            <a:extLst>
              <a:ext uri="{FF2B5EF4-FFF2-40B4-BE49-F238E27FC236}">
                <a16:creationId xmlns:a16="http://schemas.microsoft.com/office/drawing/2014/main" id="{D1CD1580-CFEA-06FA-3C8D-8F6222FC74EC}"/>
              </a:ext>
            </a:extLst>
          </p:cNvPr>
          <p:cNvSpPr txBox="1">
            <a:spLocks/>
          </p:cNvSpPr>
          <p:nvPr/>
        </p:nvSpPr>
        <p:spPr>
          <a:xfrm>
            <a:off x="6908100" y="4727750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/>
              <a:t>Specification du jeu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9"/>
          <p:cNvSpPr txBox="1">
            <a:spLocks noGrp="1"/>
          </p:cNvSpPr>
          <p:nvPr>
            <p:ph type="title"/>
          </p:nvPr>
        </p:nvSpPr>
        <p:spPr>
          <a:xfrm>
            <a:off x="1865778" y="2410218"/>
            <a:ext cx="5502303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Reste sur les plateformes</a:t>
            </a:r>
            <a:endParaRPr dirty="0"/>
          </a:p>
        </p:txBody>
      </p:sp>
      <p:sp>
        <p:nvSpPr>
          <p:cNvPr id="1775" name="Google Shape;1775;p49"/>
          <p:cNvSpPr txBox="1">
            <a:spLocks noGrp="1"/>
          </p:cNvSpPr>
          <p:nvPr>
            <p:ph type="title" idx="2"/>
          </p:nvPr>
        </p:nvSpPr>
        <p:spPr>
          <a:xfrm>
            <a:off x="2223600" y="774621"/>
            <a:ext cx="4696800" cy="1251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</a:t>
            </a:r>
            <a:r>
              <a:rPr lang="en" dirty="0"/>
              <a:t>e te fait pas tirer</a:t>
            </a:r>
            <a:br>
              <a:rPr lang="en" dirty="0"/>
            </a:br>
            <a:r>
              <a:rPr lang="en" dirty="0"/>
              <a:t>dessus</a:t>
            </a:r>
            <a:endParaRPr dirty="0"/>
          </a:p>
        </p:txBody>
      </p:sp>
      <p:sp>
        <p:nvSpPr>
          <p:cNvPr id="1777" name="Google Shape;1777;p49"/>
          <p:cNvSpPr txBox="1">
            <a:spLocks noGrp="1"/>
          </p:cNvSpPr>
          <p:nvPr>
            <p:ph type="title" idx="4"/>
          </p:nvPr>
        </p:nvSpPr>
        <p:spPr>
          <a:xfrm>
            <a:off x="2234749" y="3760313"/>
            <a:ext cx="4696800" cy="1062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Survie en récupérant des items </a:t>
            </a:r>
            <a:endParaRPr dirty="0"/>
          </a:p>
        </p:txBody>
      </p:sp>
      <p:grpSp>
        <p:nvGrpSpPr>
          <p:cNvPr id="1779" name="Google Shape;1779;p49"/>
          <p:cNvGrpSpPr/>
          <p:nvPr/>
        </p:nvGrpSpPr>
        <p:grpSpPr>
          <a:xfrm flipH="1">
            <a:off x="478863" y="1961829"/>
            <a:ext cx="1325899" cy="1219375"/>
            <a:chOff x="3674664" y="2399050"/>
            <a:chExt cx="1673482" cy="1538838"/>
          </a:xfrm>
        </p:grpSpPr>
        <p:sp>
          <p:nvSpPr>
            <p:cNvPr id="1780" name="Google Shape;1780;p49"/>
            <p:cNvSpPr/>
            <p:nvPr/>
          </p:nvSpPr>
          <p:spPr>
            <a:xfrm>
              <a:off x="3674675" y="2399205"/>
              <a:ext cx="1673471" cy="1538683"/>
            </a:xfrm>
            <a:custGeom>
              <a:avLst/>
              <a:gdLst/>
              <a:ahLst/>
              <a:cxnLst/>
              <a:rect l="l" t="t" r="r" b="b"/>
              <a:pathLst>
                <a:path w="53896" h="49555" extrusionOk="0">
                  <a:moveTo>
                    <a:pt x="24339" y="20581"/>
                  </a:moveTo>
                  <a:lnTo>
                    <a:pt x="24339" y="20581"/>
                  </a:lnTo>
                  <a:cubicBezTo>
                    <a:pt x="24625" y="20638"/>
                    <a:pt x="24796" y="20650"/>
                    <a:pt x="24796" y="20650"/>
                  </a:cubicBezTo>
                  <a:lnTo>
                    <a:pt x="24762" y="20707"/>
                  </a:lnTo>
                  <a:cubicBezTo>
                    <a:pt x="24568" y="20661"/>
                    <a:pt x="24408" y="20650"/>
                    <a:pt x="24339" y="20581"/>
                  </a:cubicBezTo>
                  <a:close/>
                  <a:moveTo>
                    <a:pt x="25002" y="20707"/>
                  </a:moveTo>
                  <a:cubicBezTo>
                    <a:pt x="25002" y="20707"/>
                    <a:pt x="25002" y="20730"/>
                    <a:pt x="25014" y="20776"/>
                  </a:cubicBezTo>
                  <a:lnTo>
                    <a:pt x="25002" y="20764"/>
                  </a:lnTo>
                  <a:cubicBezTo>
                    <a:pt x="25002" y="20753"/>
                    <a:pt x="25002" y="20730"/>
                    <a:pt x="25002" y="20707"/>
                  </a:cubicBezTo>
                  <a:close/>
                  <a:moveTo>
                    <a:pt x="17033" y="21759"/>
                  </a:moveTo>
                  <a:cubicBezTo>
                    <a:pt x="17147" y="21862"/>
                    <a:pt x="17113" y="22079"/>
                    <a:pt x="17044" y="22308"/>
                  </a:cubicBezTo>
                  <a:cubicBezTo>
                    <a:pt x="16930" y="22239"/>
                    <a:pt x="16804" y="22182"/>
                    <a:pt x="16679" y="22148"/>
                  </a:cubicBezTo>
                  <a:cubicBezTo>
                    <a:pt x="16804" y="22022"/>
                    <a:pt x="16919" y="21885"/>
                    <a:pt x="17033" y="21759"/>
                  </a:cubicBezTo>
                  <a:close/>
                  <a:moveTo>
                    <a:pt x="25631" y="20353"/>
                  </a:moveTo>
                  <a:cubicBezTo>
                    <a:pt x="25986" y="21233"/>
                    <a:pt x="26454" y="22056"/>
                    <a:pt x="27049" y="22799"/>
                  </a:cubicBezTo>
                  <a:cubicBezTo>
                    <a:pt x="28501" y="24674"/>
                    <a:pt x="28810" y="26207"/>
                    <a:pt x="27746" y="27544"/>
                  </a:cubicBezTo>
                  <a:cubicBezTo>
                    <a:pt x="27140" y="28310"/>
                    <a:pt x="26306" y="28813"/>
                    <a:pt x="25311" y="29088"/>
                  </a:cubicBezTo>
                  <a:cubicBezTo>
                    <a:pt x="25814" y="28493"/>
                    <a:pt x="26500" y="28105"/>
                    <a:pt x="27026" y="27373"/>
                  </a:cubicBezTo>
                  <a:cubicBezTo>
                    <a:pt x="27986" y="26047"/>
                    <a:pt x="26946" y="25086"/>
                    <a:pt x="25700" y="24755"/>
                  </a:cubicBezTo>
                  <a:cubicBezTo>
                    <a:pt x="24042" y="24309"/>
                    <a:pt x="24236" y="23348"/>
                    <a:pt x="25139" y="22159"/>
                  </a:cubicBezTo>
                  <a:cubicBezTo>
                    <a:pt x="25380" y="21828"/>
                    <a:pt x="25608" y="21519"/>
                    <a:pt x="25494" y="21222"/>
                  </a:cubicBezTo>
                  <a:cubicBezTo>
                    <a:pt x="25837" y="20981"/>
                    <a:pt x="25185" y="20547"/>
                    <a:pt x="25185" y="20547"/>
                  </a:cubicBezTo>
                  <a:cubicBezTo>
                    <a:pt x="25345" y="20490"/>
                    <a:pt x="25494" y="20421"/>
                    <a:pt x="25631" y="20353"/>
                  </a:cubicBezTo>
                  <a:close/>
                  <a:moveTo>
                    <a:pt x="18988" y="17140"/>
                  </a:moveTo>
                  <a:cubicBezTo>
                    <a:pt x="19034" y="17208"/>
                    <a:pt x="19080" y="17277"/>
                    <a:pt x="19137" y="17346"/>
                  </a:cubicBezTo>
                  <a:lnTo>
                    <a:pt x="19114" y="17357"/>
                  </a:lnTo>
                  <a:lnTo>
                    <a:pt x="19137" y="17357"/>
                  </a:lnTo>
                  <a:cubicBezTo>
                    <a:pt x="19205" y="17448"/>
                    <a:pt x="19285" y="17551"/>
                    <a:pt x="19365" y="17654"/>
                  </a:cubicBezTo>
                  <a:cubicBezTo>
                    <a:pt x="19365" y="17734"/>
                    <a:pt x="19423" y="17814"/>
                    <a:pt x="19503" y="17837"/>
                  </a:cubicBezTo>
                  <a:lnTo>
                    <a:pt x="19514" y="17837"/>
                  </a:lnTo>
                  <a:cubicBezTo>
                    <a:pt x="19560" y="17883"/>
                    <a:pt x="19606" y="17929"/>
                    <a:pt x="19640" y="17974"/>
                  </a:cubicBezTo>
                  <a:cubicBezTo>
                    <a:pt x="19331" y="18352"/>
                    <a:pt x="18965" y="18775"/>
                    <a:pt x="18942" y="19026"/>
                  </a:cubicBezTo>
                  <a:cubicBezTo>
                    <a:pt x="18874" y="20318"/>
                    <a:pt x="21686" y="20707"/>
                    <a:pt x="22487" y="21233"/>
                  </a:cubicBezTo>
                  <a:cubicBezTo>
                    <a:pt x="24213" y="22365"/>
                    <a:pt x="23607" y="23840"/>
                    <a:pt x="22052" y="24663"/>
                  </a:cubicBezTo>
                  <a:cubicBezTo>
                    <a:pt x="21538" y="24937"/>
                    <a:pt x="21012" y="25166"/>
                    <a:pt x="20497" y="25441"/>
                  </a:cubicBezTo>
                  <a:cubicBezTo>
                    <a:pt x="21000" y="25200"/>
                    <a:pt x="21526" y="25006"/>
                    <a:pt x="21892" y="24812"/>
                  </a:cubicBezTo>
                  <a:cubicBezTo>
                    <a:pt x="23424" y="23988"/>
                    <a:pt x="25082" y="22399"/>
                    <a:pt x="22887" y="20947"/>
                  </a:cubicBezTo>
                  <a:cubicBezTo>
                    <a:pt x="22064" y="20410"/>
                    <a:pt x="19274" y="20044"/>
                    <a:pt x="19343" y="18752"/>
                  </a:cubicBezTo>
                  <a:cubicBezTo>
                    <a:pt x="19354" y="18580"/>
                    <a:pt x="19525" y="18329"/>
                    <a:pt x="19731" y="18066"/>
                  </a:cubicBezTo>
                  <a:cubicBezTo>
                    <a:pt x="20909" y="19301"/>
                    <a:pt x="22418" y="20158"/>
                    <a:pt x="24088" y="20524"/>
                  </a:cubicBezTo>
                  <a:cubicBezTo>
                    <a:pt x="23687" y="20959"/>
                    <a:pt x="24168" y="20913"/>
                    <a:pt x="24591" y="21039"/>
                  </a:cubicBezTo>
                  <a:cubicBezTo>
                    <a:pt x="24545" y="21187"/>
                    <a:pt x="24556" y="21313"/>
                    <a:pt x="24705" y="21324"/>
                  </a:cubicBezTo>
                  <a:cubicBezTo>
                    <a:pt x="24713" y="21325"/>
                    <a:pt x="24721" y="21326"/>
                    <a:pt x="24728" y="21326"/>
                  </a:cubicBezTo>
                  <a:cubicBezTo>
                    <a:pt x="24810" y="21326"/>
                    <a:pt x="24880" y="21272"/>
                    <a:pt x="24922" y="21199"/>
                  </a:cubicBezTo>
                  <a:cubicBezTo>
                    <a:pt x="24956" y="21233"/>
                    <a:pt x="24991" y="21267"/>
                    <a:pt x="25025" y="21313"/>
                  </a:cubicBezTo>
                  <a:cubicBezTo>
                    <a:pt x="25631" y="22193"/>
                    <a:pt x="23710" y="23017"/>
                    <a:pt x="24019" y="24126"/>
                  </a:cubicBezTo>
                  <a:cubicBezTo>
                    <a:pt x="24350" y="25303"/>
                    <a:pt x="25883" y="24789"/>
                    <a:pt x="26591" y="25566"/>
                  </a:cubicBezTo>
                  <a:cubicBezTo>
                    <a:pt x="27598" y="26664"/>
                    <a:pt x="26569" y="27727"/>
                    <a:pt x="25734" y="28425"/>
                  </a:cubicBezTo>
                  <a:cubicBezTo>
                    <a:pt x="25471" y="28642"/>
                    <a:pt x="25219" y="28882"/>
                    <a:pt x="25002" y="29156"/>
                  </a:cubicBezTo>
                  <a:cubicBezTo>
                    <a:pt x="24453" y="29282"/>
                    <a:pt x="23893" y="29351"/>
                    <a:pt x="23333" y="29362"/>
                  </a:cubicBezTo>
                  <a:cubicBezTo>
                    <a:pt x="24042" y="28150"/>
                    <a:pt x="24373" y="26915"/>
                    <a:pt x="22658" y="26527"/>
                  </a:cubicBezTo>
                  <a:cubicBezTo>
                    <a:pt x="21915" y="26355"/>
                    <a:pt x="20440" y="26572"/>
                    <a:pt x="20120" y="25658"/>
                  </a:cubicBezTo>
                  <a:cubicBezTo>
                    <a:pt x="20246" y="25578"/>
                    <a:pt x="20372" y="25509"/>
                    <a:pt x="20497" y="25441"/>
                  </a:cubicBezTo>
                  <a:lnTo>
                    <a:pt x="20497" y="25441"/>
                  </a:lnTo>
                  <a:cubicBezTo>
                    <a:pt x="20372" y="25498"/>
                    <a:pt x="20234" y="25566"/>
                    <a:pt x="20109" y="25635"/>
                  </a:cubicBezTo>
                  <a:cubicBezTo>
                    <a:pt x="20063" y="25486"/>
                    <a:pt x="20051" y="25338"/>
                    <a:pt x="20051" y="25189"/>
                  </a:cubicBezTo>
                  <a:cubicBezTo>
                    <a:pt x="20086" y="24331"/>
                    <a:pt x="21343" y="23783"/>
                    <a:pt x="20337" y="22971"/>
                  </a:cubicBezTo>
                  <a:cubicBezTo>
                    <a:pt x="20170" y="22832"/>
                    <a:pt x="19981" y="22780"/>
                    <a:pt x="19781" y="22780"/>
                  </a:cubicBezTo>
                  <a:cubicBezTo>
                    <a:pt x="19178" y="22780"/>
                    <a:pt x="18476" y="23256"/>
                    <a:pt x="17953" y="23256"/>
                  </a:cubicBezTo>
                  <a:cubicBezTo>
                    <a:pt x="17693" y="23256"/>
                    <a:pt x="17478" y="23139"/>
                    <a:pt x="17342" y="22788"/>
                  </a:cubicBezTo>
                  <a:cubicBezTo>
                    <a:pt x="17204" y="22445"/>
                    <a:pt x="17662" y="21770"/>
                    <a:pt x="17479" y="21519"/>
                  </a:cubicBezTo>
                  <a:cubicBezTo>
                    <a:pt x="17433" y="21462"/>
                    <a:pt x="17376" y="21427"/>
                    <a:pt x="17296" y="21416"/>
                  </a:cubicBezTo>
                  <a:cubicBezTo>
                    <a:pt x="18245" y="20170"/>
                    <a:pt x="18828" y="18695"/>
                    <a:pt x="18988" y="17140"/>
                  </a:cubicBezTo>
                  <a:close/>
                  <a:moveTo>
                    <a:pt x="18760" y="1"/>
                  </a:moveTo>
                  <a:cubicBezTo>
                    <a:pt x="16826" y="1"/>
                    <a:pt x="15238" y="687"/>
                    <a:pt x="15238" y="687"/>
                  </a:cubicBezTo>
                  <a:cubicBezTo>
                    <a:pt x="12334" y="2013"/>
                    <a:pt x="11007" y="4220"/>
                    <a:pt x="10824" y="6598"/>
                  </a:cubicBezTo>
                  <a:cubicBezTo>
                    <a:pt x="7634" y="6655"/>
                    <a:pt x="5211" y="9434"/>
                    <a:pt x="5211" y="9434"/>
                  </a:cubicBezTo>
                  <a:cubicBezTo>
                    <a:pt x="1" y="15699"/>
                    <a:pt x="6504" y="22734"/>
                    <a:pt x="13452" y="22734"/>
                  </a:cubicBezTo>
                  <a:cubicBezTo>
                    <a:pt x="14403" y="22734"/>
                    <a:pt x="15363" y="22603"/>
                    <a:pt x="16301" y="22319"/>
                  </a:cubicBezTo>
                  <a:lnTo>
                    <a:pt x="16301" y="22319"/>
                  </a:lnTo>
                  <a:cubicBezTo>
                    <a:pt x="16301" y="22319"/>
                    <a:pt x="16086" y="23041"/>
                    <a:pt x="16460" y="23041"/>
                  </a:cubicBezTo>
                  <a:cubicBezTo>
                    <a:pt x="16472" y="23041"/>
                    <a:pt x="16483" y="23041"/>
                    <a:pt x="16496" y="23039"/>
                  </a:cubicBezTo>
                  <a:cubicBezTo>
                    <a:pt x="16907" y="22994"/>
                    <a:pt x="16553" y="22319"/>
                    <a:pt x="16553" y="22319"/>
                  </a:cubicBezTo>
                  <a:lnTo>
                    <a:pt x="16553" y="22319"/>
                  </a:lnTo>
                  <a:cubicBezTo>
                    <a:pt x="16553" y="22319"/>
                    <a:pt x="16747" y="22616"/>
                    <a:pt x="16953" y="22674"/>
                  </a:cubicBezTo>
                  <a:cubicBezTo>
                    <a:pt x="16907" y="22811"/>
                    <a:pt x="16907" y="22937"/>
                    <a:pt x="16953" y="23074"/>
                  </a:cubicBezTo>
                  <a:cubicBezTo>
                    <a:pt x="17100" y="23431"/>
                    <a:pt x="17324" y="23550"/>
                    <a:pt x="17588" y="23550"/>
                  </a:cubicBezTo>
                  <a:cubicBezTo>
                    <a:pt x="18124" y="23550"/>
                    <a:pt x="18828" y="23056"/>
                    <a:pt x="19401" y="23056"/>
                  </a:cubicBezTo>
                  <a:cubicBezTo>
                    <a:pt x="19531" y="23056"/>
                    <a:pt x="19653" y="23081"/>
                    <a:pt x="19766" y="23142"/>
                  </a:cubicBezTo>
                  <a:cubicBezTo>
                    <a:pt x="21035" y="23828"/>
                    <a:pt x="19766" y="24514"/>
                    <a:pt x="19674" y="25360"/>
                  </a:cubicBezTo>
                  <a:cubicBezTo>
                    <a:pt x="19651" y="25543"/>
                    <a:pt x="19663" y="25726"/>
                    <a:pt x="19708" y="25898"/>
                  </a:cubicBezTo>
                  <a:cubicBezTo>
                    <a:pt x="19606" y="25966"/>
                    <a:pt x="19503" y="26047"/>
                    <a:pt x="19400" y="26138"/>
                  </a:cubicBezTo>
                  <a:cubicBezTo>
                    <a:pt x="19468" y="26092"/>
                    <a:pt x="19537" y="26035"/>
                    <a:pt x="19617" y="25978"/>
                  </a:cubicBezTo>
                  <a:lnTo>
                    <a:pt x="19720" y="25921"/>
                  </a:lnTo>
                  <a:cubicBezTo>
                    <a:pt x="20017" y="26813"/>
                    <a:pt x="21526" y="26630"/>
                    <a:pt x="22258" y="26801"/>
                  </a:cubicBezTo>
                  <a:cubicBezTo>
                    <a:pt x="23847" y="27178"/>
                    <a:pt x="23687" y="28265"/>
                    <a:pt x="23093" y="29374"/>
                  </a:cubicBezTo>
                  <a:cubicBezTo>
                    <a:pt x="22098" y="29362"/>
                    <a:pt x="21103" y="29248"/>
                    <a:pt x="20131" y="29042"/>
                  </a:cubicBezTo>
                  <a:cubicBezTo>
                    <a:pt x="19411" y="28550"/>
                    <a:pt x="18828" y="27922"/>
                    <a:pt x="18885" y="27121"/>
                  </a:cubicBezTo>
                  <a:cubicBezTo>
                    <a:pt x="18920" y="26744"/>
                    <a:pt x="19102" y="26390"/>
                    <a:pt x="19400" y="26149"/>
                  </a:cubicBezTo>
                  <a:lnTo>
                    <a:pt x="19400" y="26149"/>
                  </a:lnTo>
                  <a:cubicBezTo>
                    <a:pt x="18233" y="27076"/>
                    <a:pt x="18508" y="28047"/>
                    <a:pt x="19308" y="28848"/>
                  </a:cubicBezTo>
                  <a:cubicBezTo>
                    <a:pt x="19205" y="28813"/>
                    <a:pt x="19091" y="28791"/>
                    <a:pt x="18977" y="28756"/>
                  </a:cubicBezTo>
                  <a:cubicBezTo>
                    <a:pt x="15295" y="27750"/>
                    <a:pt x="14700" y="26950"/>
                    <a:pt x="13866" y="26161"/>
                  </a:cubicBezTo>
                  <a:cubicBezTo>
                    <a:pt x="13454" y="25770"/>
                    <a:pt x="13074" y="25564"/>
                    <a:pt x="12727" y="25564"/>
                  </a:cubicBezTo>
                  <a:cubicBezTo>
                    <a:pt x="11554" y="25564"/>
                    <a:pt x="10768" y="27924"/>
                    <a:pt x="10459" y="33433"/>
                  </a:cubicBezTo>
                  <a:cubicBezTo>
                    <a:pt x="10058" y="40453"/>
                    <a:pt x="11899" y="44809"/>
                    <a:pt x="17708" y="47507"/>
                  </a:cubicBezTo>
                  <a:cubicBezTo>
                    <a:pt x="20955" y="49019"/>
                    <a:pt x="26261" y="49554"/>
                    <a:pt x="31667" y="49554"/>
                  </a:cubicBezTo>
                  <a:cubicBezTo>
                    <a:pt x="35912" y="49554"/>
                    <a:pt x="40219" y="49224"/>
                    <a:pt x="43639" y="48776"/>
                  </a:cubicBezTo>
                  <a:cubicBezTo>
                    <a:pt x="52020" y="47656"/>
                    <a:pt x="53895" y="42431"/>
                    <a:pt x="53106" y="37686"/>
                  </a:cubicBezTo>
                  <a:cubicBezTo>
                    <a:pt x="52500" y="34039"/>
                    <a:pt x="48544" y="30894"/>
                    <a:pt x="45034" y="29282"/>
                  </a:cubicBezTo>
                  <a:cubicBezTo>
                    <a:pt x="42907" y="28310"/>
                    <a:pt x="42038" y="27258"/>
                    <a:pt x="41867" y="26172"/>
                  </a:cubicBezTo>
                  <a:cubicBezTo>
                    <a:pt x="41730" y="25326"/>
                    <a:pt x="42130" y="24549"/>
                    <a:pt x="42381" y="24171"/>
                  </a:cubicBezTo>
                  <a:cubicBezTo>
                    <a:pt x="42896" y="23543"/>
                    <a:pt x="43342" y="22868"/>
                    <a:pt x="43708" y="22148"/>
                  </a:cubicBezTo>
                  <a:cubicBezTo>
                    <a:pt x="43737" y="22150"/>
                    <a:pt x="43766" y="22151"/>
                    <a:pt x="43795" y="22151"/>
                  </a:cubicBezTo>
                  <a:cubicBezTo>
                    <a:pt x="44422" y="22151"/>
                    <a:pt x="44675" y="21646"/>
                    <a:pt x="45857" y="21646"/>
                  </a:cubicBezTo>
                  <a:cubicBezTo>
                    <a:pt x="46048" y="21646"/>
                    <a:pt x="46264" y="21660"/>
                    <a:pt x="46509" y="21690"/>
                  </a:cubicBezTo>
                  <a:cubicBezTo>
                    <a:pt x="48137" y="21900"/>
                    <a:pt x="49353" y="22442"/>
                    <a:pt x="49903" y="22442"/>
                  </a:cubicBezTo>
                  <a:cubicBezTo>
                    <a:pt x="50044" y="22442"/>
                    <a:pt x="50141" y="22406"/>
                    <a:pt x="50191" y="22319"/>
                  </a:cubicBezTo>
                  <a:cubicBezTo>
                    <a:pt x="50431" y="21908"/>
                    <a:pt x="49642" y="20490"/>
                    <a:pt x="48441" y="19861"/>
                  </a:cubicBezTo>
                  <a:cubicBezTo>
                    <a:pt x="48441" y="19861"/>
                    <a:pt x="48498" y="19827"/>
                    <a:pt x="48601" y="19769"/>
                  </a:cubicBezTo>
                  <a:lnTo>
                    <a:pt x="48681" y="19712"/>
                  </a:lnTo>
                  <a:lnTo>
                    <a:pt x="48693" y="19712"/>
                  </a:lnTo>
                  <a:lnTo>
                    <a:pt x="48784" y="19655"/>
                  </a:lnTo>
                  <a:lnTo>
                    <a:pt x="48807" y="19644"/>
                  </a:lnTo>
                  <a:lnTo>
                    <a:pt x="48910" y="19575"/>
                  </a:lnTo>
                  <a:lnTo>
                    <a:pt x="48944" y="19552"/>
                  </a:lnTo>
                  <a:lnTo>
                    <a:pt x="49059" y="19461"/>
                  </a:lnTo>
                  <a:lnTo>
                    <a:pt x="49082" y="19449"/>
                  </a:lnTo>
                  <a:lnTo>
                    <a:pt x="49196" y="19358"/>
                  </a:lnTo>
                  <a:lnTo>
                    <a:pt x="49230" y="19335"/>
                  </a:lnTo>
                  <a:cubicBezTo>
                    <a:pt x="49276" y="19301"/>
                    <a:pt x="49322" y="19266"/>
                    <a:pt x="49367" y="19221"/>
                  </a:cubicBezTo>
                  <a:lnTo>
                    <a:pt x="49402" y="19186"/>
                  </a:lnTo>
                  <a:cubicBezTo>
                    <a:pt x="49447" y="19152"/>
                    <a:pt x="49493" y="19106"/>
                    <a:pt x="49539" y="19061"/>
                  </a:cubicBezTo>
                  <a:lnTo>
                    <a:pt x="49573" y="19038"/>
                  </a:lnTo>
                  <a:lnTo>
                    <a:pt x="49722" y="18889"/>
                  </a:lnTo>
                  <a:lnTo>
                    <a:pt x="49733" y="18878"/>
                  </a:lnTo>
                  <a:lnTo>
                    <a:pt x="49893" y="18718"/>
                  </a:lnTo>
                  <a:lnTo>
                    <a:pt x="49928" y="18672"/>
                  </a:lnTo>
                  <a:cubicBezTo>
                    <a:pt x="49973" y="18615"/>
                    <a:pt x="50030" y="18558"/>
                    <a:pt x="50076" y="18500"/>
                  </a:cubicBezTo>
                  <a:lnTo>
                    <a:pt x="50111" y="18466"/>
                  </a:lnTo>
                  <a:cubicBezTo>
                    <a:pt x="50168" y="18397"/>
                    <a:pt x="50213" y="18329"/>
                    <a:pt x="50271" y="18260"/>
                  </a:cubicBezTo>
                  <a:lnTo>
                    <a:pt x="50282" y="18237"/>
                  </a:lnTo>
                  <a:cubicBezTo>
                    <a:pt x="50328" y="18180"/>
                    <a:pt x="50385" y="18112"/>
                    <a:pt x="50431" y="18032"/>
                  </a:cubicBezTo>
                  <a:cubicBezTo>
                    <a:pt x="50431" y="18020"/>
                    <a:pt x="50442" y="18020"/>
                    <a:pt x="50454" y="18009"/>
                  </a:cubicBezTo>
                  <a:cubicBezTo>
                    <a:pt x="50499" y="17929"/>
                    <a:pt x="50545" y="17860"/>
                    <a:pt x="50591" y="17780"/>
                  </a:cubicBezTo>
                  <a:lnTo>
                    <a:pt x="50625" y="17734"/>
                  </a:lnTo>
                  <a:cubicBezTo>
                    <a:pt x="50671" y="17654"/>
                    <a:pt x="50717" y="17563"/>
                    <a:pt x="50762" y="17483"/>
                  </a:cubicBezTo>
                  <a:cubicBezTo>
                    <a:pt x="50774" y="17471"/>
                    <a:pt x="50774" y="17460"/>
                    <a:pt x="50785" y="17437"/>
                  </a:cubicBezTo>
                  <a:cubicBezTo>
                    <a:pt x="50831" y="17357"/>
                    <a:pt x="50877" y="17266"/>
                    <a:pt x="50934" y="17163"/>
                  </a:cubicBezTo>
                  <a:cubicBezTo>
                    <a:pt x="51654" y="15640"/>
                    <a:pt x="51651" y="14345"/>
                    <a:pt x="50862" y="14345"/>
                  </a:cubicBezTo>
                  <a:cubicBezTo>
                    <a:pt x="50650" y="14345"/>
                    <a:pt x="50381" y="14439"/>
                    <a:pt x="50053" y="14647"/>
                  </a:cubicBezTo>
                  <a:cubicBezTo>
                    <a:pt x="49215" y="15181"/>
                    <a:pt x="48191" y="15624"/>
                    <a:pt x="47089" y="15624"/>
                  </a:cubicBezTo>
                  <a:cubicBezTo>
                    <a:pt x="46163" y="15624"/>
                    <a:pt x="45182" y="15311"/>
                    <a:pt x="44211" y="14476"/>
                  </a:cubicBezTo>
                  <a:cubicBezTo>
                    <a:pt x="43822" y="12578"/>
                    <a:pt x="42724" y="10886"/>
                    <a:pt x="41158" y="9754"/>
                  </a:cubicBezTo>
                  <a:cubicBezTo>
                    <a:pt x="41158" y="9754"/>
                    <a:pt x="39374" y="7593"/>
                    <a:pt x="34984" y="7387"/>
                  </a:cubicBezTo>
                  <a:cubicBezTo>
                    <a:pt x="34729" y="7373"/>
                    <a:pt x="34475" y="7366"/>
                    <a:pt x="34221" y="7366"/>
                  </a:cubicBezTo>
                  <a:cubicBezTo>
                    <a:pt x="33196" y="7366"/>
                    <a:pt x="32175" y="7478"/>
                    <a:pt x="31176" y="7707"/>
                  </a:cubicBezTo>
                  <a:cubicBezTo>
                    <a:pt x="30353" y="5718"/>
                    <a:pt x="28604" y="4140"/>
                    <a:pt x="25768" y="3568"/>
                  </a:cubicBezTo>
                  <a:cubicBezTo>
                    <a:pt x="25358" y="3498"/>
                    <a:pt x="24957" y="3463"/>
                    <a:pt x="24549" y="3463"/>
                  </a:cubicBezTo>
                  <a:cubicBezTo>
                    <a:pt x="24490" y="3463"/>
                    <a:pt x="24432" y="3464"/>
                    <a:pt x="24373" y="3465"/>
                  </a:cubicBezTo>
                  <a:cubicBezTo>
                    <a:pt x="22993" y="693"/>
                    <a:pt x="20702" y="1"/>
                    <a:pt x="1876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986956" y="2628255"/>
              <a:ext cx="1361170" cy="1309161"/>
            </a:xfrm>
            <a:custGeom>
              <a:avLst/>
              <a:gdLst/>
              <a:ahLst/>
              <a:cxnLst/>
              <a:rect l="l" t="t" r="r" b="b"/>
              <a:pathLst>
                <a:path w="43838" h="42163" extrusionOk="0">
                  <a:moveTo>
                    <a:pt x="24066" y="0"/>
                  </a:moveTo>
                  <a:cubicBezTo>
                    <a:pt x="20794" y="0"/>
                    <a:pt x="17571" y="978"/>
                    <a:pt x="15836" y="4721"/>
                  </a:cubicBezTo>
                  <a:cubicBezTo>
                    <a:pt x="13195" y="10437"/>
                    <a:pt x="16465" y="14805"/>
                    <a:pt x="16980" y="15422"/>
                  </a:cubicBezTo>
                  <a:cubicBezTo>
                    <a:pt x="18432" y="17297"/>
                    <a:pt x="18740" y="18830"/>
                    <a:pt x="17689" y="20167"/>
                  </a:cubicBezTo>
                  <a:cubicBezTo>
                    <a:pt x="16673" y="21447"/>
                    <a:pt x="15003" y="21986"/>
                    <a:pt x="13024" y="21986"/>
                  </a:cubicBezTo>
                  <a:cubicBezTo>
                    <a:pt x="11749" y="21986"/>
                    <a:pt x="10346" y="21762"/>
                    <a:pt x="8907" y="21368"/>
                  </a:cubicBezTo>
                  <a:cubicBezTo>
                    <a:pt x="5226" y="20350"/>
                    <a:pt x="4631" y="19561"/>
                    <a:pt x="3808" y="18772"/>
                  </a:cubicBezTo>
                  <a:cubicBezTo>
                    <a:pt x="3396" y="18381"/>
                    <a:pt x="3015" y="18175"/>
                    <a:pt x="2668" y="18175"/>
                  </a:cubicBezTo>
                  <a:cubicBezTo>
                    <a:pt x="1495" y="18175"/>
                    <a:pt x="710" y="20530"/>
                    <a:pt x="401" y="26044"/>
                  </a:cubicBezTo>
                  <a:cubicBezTo>
                    <a:pt x="1" y="33064"/>
                    <a:pt x="1841" y="37421"/>
                    <a:pt x="7638" y="40119"/>
                  </a:cubicBezTo>
                  <a:cubicBezTo>
                    <a:pt x="10898" y="41627"/>
                    <a:pt x="16220" y="42162"/>
                    <a:pt x="21635" y="42162"/>
                  </a:cubicBezTo>
                  <a:cubicBezTo>
                    <a:pt x="25870" y="42162"/>
                    <a:pt x="30163" y="41835"/>
                    <a:pt x="33570" y="41388"/>
                  </a:cubicBezTo>
                  <a:cubicBezTo>
                    <a:pt x="41962" y="40279"/>
                    <a:pt x="43837" y="35054"/>
                    <a:pt x="43048" y="30309"/>
                  </a:cubicBezTo>
                  <a:cubicBezTo>
                    <a:pt x="42442" y="26662"/>
                    <a:pt x="38486" y="23517"/>
                    <a:pt x="34976" y="21905"/>
                  </a:cubicBezTo>
                  <a:cubicBezTo>
                    <a:pt x="32850" y="20933"/>
                    <a:pt x="31981" y="19881"/>
                    <a:pt x="31809" y="18795"/>
                  </a:cubicBezTo>
                  <a:cubicBezTo>
                    <a:pt x="31672" y="17949"/>
                    <a:pt x="32072" y="17172"/>
                    <a:pt x="32312" y="16794"/>
                  </a:cubicBezTo>
                  <a:cubicBezTo>
                    <a:pt x="35148" y="13341"/>
                    <a:pt x="34782" y="10300"/>
                    <a:pt x="34199" y="7236"/>
                  </a:cubicBezTo>
                  <a:cubicBezTo>
                    <a:pt x="33833" y="5281"/>
                    <a:pt x="32724" y="3543"/>
                    <a:pt x="31112" y="2377"/>
                  </a:cubicBezTo>
                  <a:cubicBezTo>
                    <a:pt x="31112" y="2377"/>
                    <a:pt x="29328" y="227"/>
                    <a:pt x="24926" y="21"/>
                  </a:cubicBezTo>
                  <a:cubicBezTo>
                    <a:pt x="24640" y="8"/>
                    <a:pt x="24353" y="0"/>
                    <a:pt x="24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4987359" y="2844574"/>
              <a:ext cx="291808" cy="251660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4" y="95"/>
                    <a:pt x="7787" y="303"/>
                  </a:cubicBezTo>
                  <a:cubicBezTo>
                    <a:pt x="6949" y="837"/>
                    <a:pt x="5921" y="1280"/>
                    <a:pt x="4818" y="1280"/>
                  </a:cubicBezTo>
                  <a:cubicBezTo>
                    <a:pt x="3891" y="1280"/>
                    <a:pt x="2911" y="967"/>
                    <a:pt x="1944" y="132"/>
                  </a:cubicBezTo>
                  <a:cubicBezTo>
                    <a:pt x="1944" y="132"/>
                    <a:pt x="1936" y="131"/>
                    <a:pt x="1922" y="131"/>
                  </a:cubicBezTo>
                  <a:cubicBezTo>
                    <a:pt x="1757" y="131"/>
                    <a:pt x="751" y="180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34"/>
                    <a:pt x="721" y="6031"/>
                  </a:cubicBezTo>
                  <a:cubicBezTo>
                    <a:pt x="721" y="6031"/>
                    <a:pt x="1" y="7426"/>
                    <a:pt x="1098" y="7746"/>
                  </a:cubicBezTo>
                  <a:cubicBezTo>
                    <a:pt x="1258" y="7793"/>
                    <a:pt x="1395" y="7812"/>
                    <a:pt x="1517" y="7812"/>
                  </a:cubicBezTo>
                  <a:cubicBezTo>
                    <a:pt x="2141" y="7812"/>
                    <a:pt x="2403" y="7312"/>
                    <a:pt x="3571" y="7312"/>
                  </a:cubicBezTo>
                  <a:cubicBezTo>
                    <a:pt x="3764" y="7312"/>
                    <a:pt x="3982" y="7326"/>
                    <a:pt x="4231" y="7358"/>
                  </a:cubicBezTo>
                  <a:cubicBezTo>
                    <a:pt x="5864" y="7567"/>
                    <a:pt x="7081" y="8105"/>
                    <a:pt x="7629" y="8105"/>
                  </a:cubicBezTo>
                  <a:cubicBezTo>
                    <a:pt x="7768" y="8105"/>
                    <a:pt x="7864" y="8070"/>
                    <a:pt x="7913" y="7987"/>
                  </a:cubicBezTo>
                  <a:cubicBezTo>
                    <a:pt x="8153" y="7575"/>
                    <a:pt x="7364" y="6146"/>
                    <a:pt x="6163" y="5517"/>
                  </a:cubicBezTo>
                  <a:cubicBezTo>
                    <a:pt x="7261" y="4911"/>
                    <a:pt x="8130" y="3962"/>
                    <a:pt x="8667" y="2819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4890796" y="2774993"/>
              <a:ext cx="90573" cy="122151"/>
            </a:xfrm>
            <a:custGeom>
              <a:avLst/>
              <a:gdLst/>
              <a:ahLst/>
              <a:cxnLst/>
              <a:rect l="l" t="t" r="r" b="b"/>
              <a:pathLst>
                <a:path w="2917" h="3934" extrusionOk="0">
                  <a:moveTo>
                    <a:pt x="1119" y="0"/>
                  </a:moveTo>
                  <a:cubicBezTo>
                    <a:pt x="1051" y="0"/>
                    <a:pt x="982" y="10"/>
                    <a:pt x="915" y="29"/>
                  </a:cubicBezTo>
                  <a:cubicBezTo>
                    <a:pt x="275" y="212"/>
                    <a:pt x="1" y="1218"/>
                    <a:pt x="309" y="2293"/>
                  </a:cubicBezTo>
                  <a:cubicBezTo>
                    <a:pt x="576" y="3255"/>
                    <a:pt x="1218" y="3933"/>
                    <a:pt x="1809" y="3933"/>
                  </a:cubicBezTo>
                  <a:cubicBezTo>
                    <a:pt x="1878" y="3933"/>
                    <a:pt x="1946" y="3924"/>
                    <a:pt x="2013" y="3905"/>
                  </a:cubicBezTo>
                  <a:cubicBezTo>
                    <a:pt x="2653" y="3733"/>
                    <a:pt x="2916" y="2716"/>
                    <a:pt x="2619" y="1641"/>
                  </a:cubicBezTo>
                  <a:cubicBezTo>
                    <a:pt x="2343" y="679"/>
                    <a:pt x="1709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4907842" y="2790579"/>
              <a:ext cx="61821" cy="89207"/>
            </a:xfrm>
            <a:custGeom>
              <a:avLst/>
              <a:gdLst/>
              <a:ahLst/>
              <a:cxnLst/>
              <a:rect l="l" t="t" r="r" b="b"/>
              <a:pathLst>
                <a:path w="1991" h="2873" extrusionOk="0">
                  <a:moveTo>
                    <a:pt x="722" y="0"/>
                  </a:moveTo>
                  <a:cubicBezTo>
                    <a:pt x="679" y="0"/>
                    <a:pt x="637" y="6"/>
                    <a:pt x="595" y="18"/>
                  </a:cubicBezTo>
                  <a:cubicBezTo>
                    <a:pt x="161" y="133"/>
                    <a:pt x="1" y="876"/>
                    <a:pt x="218" y="1653"/>
                  </a:cubicBezTo>
                  <a:cubicBezTo>
                    <a:pt x="424" y="2365"/>
                    <a:pt x="872" y="2872"/>
                    <a:pt x="1269" y="2872"/>
                  </a:cubicBezTo>
                  <a:cubicBezTo>
                    <a:pt x="1312" y="2872"/>
                    <a:pt x="1354" y="2866"/>
                    <a:pt x="1395" y="2854"/>
                  </a:cubicBezTo>
                  <a:cubicBezTo>
                    <a:pt x="1819" y="2740"/>
                    <a:pt x="1990" y="2008"/>
                    <a:pt x="1773" y="1219"/>
                  </a:cubicBezTo>
                  <a:cubicBezTo>
                    <a:pt x="1566" y="507"/>
                    <a:pt x="1118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4916722" y="2803216"/>
              <a:ext cx="18133" cy="15742"/>
            </a:xfrm>
            <a:custGeom>
              <a:avLst/>
              <a:gdLst/>
              <a:ahLst/>
              <a:cxnLst/>
              <a:rect l="l" t="t" r="r" b="b"/>
              <a:pathLst>
                <a:path w="584" h="507" extrusionOk="0">
                  <a:moveTo>
                    <a:pt x="321" y="0"/>
                  </a:moveTo>
                  <a:cubicBezTo>
                    <a:pt x="103" y="12"/>
                    <a:pt x="0" y="286"/>
                    <a:pt x="160" y="435"/>
                  </a:cubicBezTo>
                  <a:cubicBezTo>
                    <a:pt x="211" y="485"/>
                    <a:pt x="271" y="507"/>
                    <a:pt x="330" y="507"/>
                  </a:cubicBezTo>
                  <a:cubicBezTo>
                    <a:pt x="460" y="507"/>
                    <a:pt x="584" y="401"/>
                    <a:pt x="584" y="252"/>
                  </a:cubicBezTo>
                  <a:cubicBezTo>
                    <a:pt x="584" y="103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4144564" y="3063874"/>
              <a:ext cx="309941" cy="468576"/>
            </a:xfrm>
            <a:custGeom>
              <a:avLst/>
              <a:gdLst/>
              <a:ahLst/>
              <a:cxnLst/>
              <a:rect l="l" t="t" r="r" b="b"/>
              <a:pathLst>
                <a:path w="9982" h="15091" extrusionOk="0">
                  <a:moveTo>
                    <a:pt x="8358" y="14815"/>
                  </a:moveTo>
                  <a:lnTo>
                    <a:pt x="8358" y="14815"/>
                  </a:lnTo>
                  <a:cubicBezTo>
                    <a:pt x="8358" y="14815"/>
                    <a:pt x="8358" y="14815"/>
                    <a:pt x="8358" y="14815"/>
                  </a:cubicBezTo>
                  <a:cubicBezTo>
                    <a:pt x="8358" y="14815"/>
                    <a:pt x="8358" y="14815"/>
                    <a:pt x="8358" y="14815"/>
                  </a:cubicBezTo>
                  <a:close/>
                  <a:moveTo>
                    <a:pt x="1536" y="1"/>
                  </a:moveTo>
                  <a:cubicBezTo>
                    <a:pt x="1170" y="1"/>
                    <a:pt x="602" y="352"/>
                    <a:pt x="400" y="466"/>
                  </a:cubicBezTo>
                  <a:cubicBezTo>
                    <a:pt x="252" y="546"/>
                    <a:pt x="137" y="661"/>
                    <a:pt x="0" y="729"/>
                  </a:cubicBezTo>
                  <a:lnTo>
                    <a:pt x="0" y="741"/>
                  </a:lnTo>
                  <a:cubicBezTo>
                    <a:pt x="213" y="620"/>
                    <a:pt x="778" y="275"/>
                    <a:pt x="1137" y="275"/>
                  </a:cubicBezTo>
                  <a:cubicBezTo>
                    <a:pt x="1221" y="275"/>
                    <a:pt x="1295" y="295"/>
                    <a:pt x="1349" y="340"/>
                  </a:cubicBezTo>
                  <a:cubicBezTo>
                    <a:pt x="1624" y="592"/>
                    <a:pt x="1109" y="1301"/>
                    <a:pt x="1258" y="1655"/>
                  </a:cubicBezTo>
                  <a:cubicBezTo>
                    <a:pt x="1406" y="2018"/>
                    <a:pt x="1631" y="2139"/>
                    <a:pt x="1897" y="2139"/>
                  </a:cubicBezTo>
                  <a:cubicBezTo>
                    <a:pt x="2436" y="2139"/>
                    <a:pt x="3144" y="1641"/>
                    <a:pt x="3722" y="1641"/>
                  </a:cubicBezTo>
                  <a:cubicBezTo>
                    <a:pt x="3849" y="1641"/>
                    <a:pt x="3970" y="1665"/>
                    <a:pt x="4082" y="1724"/>
                  </a:cubicBezTo>
                  <a:cubicBezTo>
                    <a:pt x="5351" y="2421"/>
                    <a:pt x="4082" y="3107"/>
                    <a:pt x="3979" y="3953"/>
                  </a:cubicBezTo>
                  <a:cubicBezTo>
                    <a:pt x="3807" y="5474"/>
                    <a:pt x="5717" y="5188"/>
                    <a:pt x="6574" y="5394"/>
                  </a:cubicBezTo>
                  <a:cubicBezTo>
                    <a:pt x="9524" y="6092"/>
                    <a:pt x="6437" y="9213"/>
                    <a:pt x="5785" y="10402"/>
                  </a:cubicBezTo>
                  <a:cubicBezTo>
                    <a:pt x="4836" y="12129"/>
                    <a:pt x="5991" y="14655"/>
                    <a:pt x="7969" y="15090"/>
                  </a:cubicBezTo>
                  <a:cubicBezTo>
                    <a:pt x="7973" y="15091"/>
                    <a:pt x="7976" y="15091"/>
                    <a:pt x="7980" y="15091"/>
                  </a:cubicBezTo>
                  <a:cubicBezTo>
                    <a:pt x="8081" y="15091"/>
                    <a:pt x="8246" y="14814"/>
                    <a:pt x="8347" y="14814"/>
                  </a:cubicBezTo>
                  <a:cubicBezTo>
                    <a:pt x="8351" y="14814"/>
                    <a:pt x="8354" y="14815"/>
                    <a:pt x="8358" y="14815"/>
                  </a:cubicBezTo>
                  <a:lnTo>
                    <a:pt x="8358" y="14815"/>
                  </a:lnTo>
                  <a:cubicBezTo>
                    <a:pt x="6483" y="14404"/>
                    <a:pt x="5248" y="11957"/>
                    <a:pt x="6117" y="10265"/>
                  </a:cubicBezTo>
                  <a:cubicBezTo>
                    <a:pt x="6723" y="9076"/>
                    <a:pt x="9982" y="5806"/>
                    <a:pt x="6975" y="5120"/>
                  </a:cubicBezTo>
                  <a:cubicBezTo>
                    <a:pt x="6128" y="4925"/>
                    <a:pt x="4322" y="5234"/>
                    <a:pt x="4368" y="3782"/>
                  </a:cubicBezTo>
                  <a:cubicBezTo>
                    <a:pt x="4402" y="2924"/>
                    <a:pt x="5660" y="2376"/>
                    <a:pt x="4654" y="1564"/>
                  </a:cubicBezTo>
                  <a:cubicBezTo>
                    <a:pt x="4486" y="1425"/>
                    <a:pt x="4297" y="1373"/>
                    <a:pt x="4098" y="1373"/>
                  </a:cubicBezTo>
                  <a:cubicBezTo>
                    <a:pt x="3494" y="1373"/>
                    <a:pt x="2792" y="1849"/>
                    <a:pt x="2269" y="1849"/>
                  </a:cubicBezTo>
                  <a:cubicBezTo>
                    <a:pt x="2010" y="1849"/>
                    <a:pt x="1795" y="1732"/>
                    <a:pt x="1658" y="1381"/>
                  </a:cubicBezTo>
                  <a:cubicBezTo>
                    <a:pt x="1521" y="1049"/>
                    <a:pt x="1989" y="363"/>
                    <a:pt x="1795" y="112"/>
                  </a:cubicBezTo>
                  <a:cubicBezTo>
                    <a:pt x="1737" y="33"/>
                    <a:pt x="1645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4402632" y="2998991"/>
              <a:ext cx="271967" cy="567687"/>
            </a:xfrm>
            <a:custGeom>
              <a:avLst/>
              <a:gdLst/>
              <a:ahLst/>
              <a:cxnLst/>
              <a:rect l="l" t="t" r="r" b="b"/>
              <a:pathLst>
                <a:path w="8759" h="18283" extrusionOk="0">
                  <a:moveTo>
                    <a:pt x="2128" y="1"/>
                  </a:moveTo>
                  <a:cubicBezTo>
                    <a:pt x="2109" y="9"/>
                    <a:pt x="2091" y="19"/>
                    <a:pt x="2073" y="30"/>
                  </a:cubicBezTo>
                  <a:lnTo>
                    <a:pt x="2073" y="30"/>
                  </a:lnTo>
                  <a:cubicBezTo>
                    <a:pt x="2095" y="20"/>
                    <a:pt x="2117" y="10"/>
                    <a:pt x="2139" y="1"/>
                  </a:cubicBezTo>
                  <a:close/>
                  <a:moveTo>
                    <a:pt x="2073" y="30"/>
                  </a:moveTo>
                  <a:lnTo>
                    <a:pt x="2073" y="30"/>
                  </a:lnTo>
                  <a:cubicBezTo>
                    <a:pt x="1722" y="190"/>
                    <a:pt x="1400" y="380"/>
                    <a:pt x="1106" y="616"/>
                  </a:cubicBezTo>
                  <a:lnTo>
                    <a:pt x="1106" y="616"/>
                  </a:lnTo>
                  <a:cubicBezTo>
                    <a:pt x="1134" y="597"/>
                    <a:pt x="1162" y="578"/>
                    <a:pt x="1191" y="560"/>
                  </a:cubicBezTo>
                  <a:lnTo>
                    <a:pt x="1191" y="560"/>
                  </a:lnTo>
                  <a:cubicBezTo>
                    <a:pt x="1159" y="582"/>
                    <a:pt x="1128" y="603"/>
                    <a:pt x="1099" y="622"/>
                  </a:cubicBezTo>
                  <a:lnTo>
                    <a:pt x="1099" y="622"/>
                  </a:lnTo>
                  <a:cubicBezTo>
                    <a:pt x="1101" y="620"/>
                    <a:pt x="1104" y="618"/>
                    <a:pt x="1106" y="616"/>
                  </a:cubicBezTo>
                  <a:lnTo>
                    <a:pt x="1106" y="616"/>
                  </a:lnTo>
                  <a:cubicBezTo>
                    <a:pt x="1100" y="621"/>
                    <a:pt x="1093" y="625"/>
                    <a:pt x="1087" y="630"/>
                  </a:cubicBezTo>
                  <a:cubicBezTo>
                    <a:pt x="1091" y="627"/>
                    <a:pt x="1095" y="625"/>
                    <a:pt x="1099" y="622"/>
                  </a:cubicBezTo>
                  <a:lnTo>
                    <a:pt x="1099" y="622"/>
                  </a:lnTo>
                  <a:cubicBezTo>
                    <a:pt x="1091" y="628"/>
                    <a:pt x="1083" y="635"/>
                    <a:pt x="1076" y="641"/>
                  </a:cubicBezTo>
                  <a:cubicBezTo>
                    <a:pt x="1" y="1579"/>
                    <a:pt x="1362" y="1098"/>
                    <a:pt x="1750" y="1681"/>
                  </a:cubicBezTo>
                  <a:cubicBezTo>
                    <a:pt x="2356" y="2550"/>
                    <a:pt x="447" y="3385"/>
                    <a:pt x="756" y="4483"/>
                  </a:cubicBezTo>
                  <a:cubicBezTo>
                    <a:pt x="1076" y="5660"/>
                    <a:pt x="2608" y="5146"/>
                    <a:pt x="3328" y="5935"/>
                  </a:cubicBezTo>
                  <a:cubicBezTo>
                    <a:pt x="4323" y="7032"/>
                    <a:pt x="3305" y="8096"/>
                    <a:pt x="2471" y="8782"/>
                  </a:cubicBezTo>
                  <a:cubicBezTo>
                    <a:pt x="1362" y="9708"/>
                    <a:pt x="767" y="10840"/>
                    <a:pt x="893" y="12326"/>
                  </a:cubicBezTo>
                  <a:cubicBezTo>
                    <a:pt x="985" y="13355"/>
                    <a:pt x="1502" y="13671"/>
                    <a:pt x="2181" y="13671"/>
                  </a:cubicBezTo>
                  <a:cubicBezTo>
                    <a:pt x="3185" y="13671"/>
                    <a:pt x="4543" y="12982"/>
                    <a:pt x="5409" y="12886"/>
                  </a:cubicBezTo>
                  <a:cubicBezTo>
                    <a:pt x="5510" y="12876"/>
                    <a:pt x="5605" y="12870"/>
                    <a:pt x="5695" y="12870"/>
                  </a:cubicBezTo>
                  <a:cubicBezTo>
                    <a:pt x="8294" y="12870"/>
                    <a:pt x="6378" y="17211"/>
                    <a:pt x="5306" y="18283"/>
                  </a:cubicBezTo>
                  <a:cubicBezTo>
                    <a:pt x="5421" y="18169"/>
                    <a:pt x="5592" y="18123"/>
                    <a:pt x="5706" y="18009"/>
                  </a:cubicBezTo>
                  <a:cubicBezTo>
                    <a:pt x="6760" y="16966"/>
                    <a:pt x="8758" y="12595"/>
                    <a:pt x="6069" y="12595"/>
                  </a:cubicBezTo>
                  <a:cubicBezTo>
                    <a:pt x="6015" y="12595"/>
                    <a:pt x="5959" y="12597"/>
                    <a:pt x="5901" y="12601"/>
                  </a:cubicBezTo>
                  <a:cubicBezTo>
                    <a:pt x="4815" y="12669"/>
                    <a:pt x="3831" y="13344"/>
                    <a:pt x="2745" y="13412"/>
                  </a:cubicBezTo>
                  <a:cubicBezTo>
                    <a:pt x="2701" y="13415"/>
                    <a:pt x="2658" y="13416"/>
                    <a:pt x="2616" y="13416"/>
                  </a:cubicBezTo>
                  <a:cubicBezTo>
                    <a:pt x="1208" y="13416"/>
                    <a:pt x="1129" y="11948"/>
                    <a:pt x="1373" y="10771"/>
                  </a:cubicBezTo>
                  <a:cubicBezTo>
                    <a:pt x="1705" y="9182"/>
                    <a:pt x="2905" y="8885"/>
                    <a:pt x="3740" y="7730"/>
                  </a:cubicBezTo>
                  <a:cubicBezTo>
                    <a:pt x="4700" y="6404"/>
                    <a:pt x="3660" y="5443"/>
                    <a:pt x="2413" y="5112"/>
                  </a:cubicBezTo>
                  <a:cubicBezTo>
                    <a:pt x="756" y="4666"/>
                    <a:pt x="950" y="3705"/>
                    <a:pt x="1853" y="2516"/>
                  </a:cubicBezTo>
                  <a:cubicBezTo>
                    <a:pt x="2208" y="2036"/>
                    <a:pt x="2516" y="1590"/>
                    <a:pt x="1853" y="1190"/>
                  </a:cubicBezTo>
                  <a:cubicBezTo>
                    <a:pt x="1385" y="911"/>
                    <a:pt x="589" y="1176"/>
                    <a:pt x="1327" y="477"/>
                  </a:cubicBezTo>
                  <a:lnTo>
                    <a:pt x="1327" y="477"/>
                  </a:lnTo>
                  <a:cubicBezTo>
                    <a:pt x="1455" y="404"/>
                    <a:pt x="1589" y="337"/>
                    <a:pt x="1727" y="275"/>
                  </a:cubicBezTo>
                  <a:cubicBezTo>
                    <a:pt x="1857" y="225"/>
                    <a:pt x="1952" y="105"/>
                    <a:pt x="2073" y="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4213397" y="2924184"/>
              <a:ext cx="311804" cy="579859"/>
            </a:xfrm>
            <a:custGeom>
              <a:avLst/>
              <a:gdLst/>
              <a:ahLst/>
              <a:cxnLst/>
              <a:rect l="l" t="t" r="r" b="b"/>
              <a:pathLst>
                <a:path w="10042" h="18675" extrusionOk="0">
                  <a:moveTo>
                    <a:pt x="2911" y="0"/>
                  </a:moveTo>
                  <a:cubicBezTo>
                    <a:pt x="2760" y="0"/>
                    <a:pt x="2517" y="49"/>
                    <a:pt x="2152" y="163"/>
                  </a:cubicBezTo>
                  <a:cubicBezTo>
                    <a:pt x="2003" y="220"/>
                    <a:pt x="1900" y="392"/>
                    <a:pt x="1752" y="438"/>
                  </a:cubicBezTo>
                  <a:lnTo>
                    <a:pt x="1763" y="449"/>
                  </a:lnTo>
                  <a:cubicBezTo>
                    <a:pt x="2131" y="332"/>
                    <a:pt x="2375" y="281"/>
                    <a:pt x="2524" y="281"/>
                  </a:cubicBezTo>
                  <a:cubicBezTo>
                    <a:pt x="3278" y="281"/>
                    <a:pt x="1632" y="1574"/>
                    <a:pt x="1603" y="2118"/>
                  </a:cubicBezTo>
                  <a:cubicBezTo>
                    <a:pt x="1523" y="3410"/>
                    <a:pt x="4336" y="3799"/>
                    <a:pt x="5136" y="4325"/>
                  </a:cubicBezTo>
                  <a:cubicBezTo>
                    <a:pt x="6874" y="5457"/>
                    <a:pt x="6257" y="6932"/>
                    <a:pt x="4713" y="7755"/>
                  </a:cubicBezTo>
                  <a:cubicBezTo>
                    <a:pt x="4208" y="8015"/>
                    <a:pt x="3690" y="8248"/>
                    <a:pt x="3186" y="8511"/>
                  </a:cubicBezTo>
                  <a:lnTo>
                    <a:pt x="3186" y="8511"/>
                  </a:lnTo>
                  <a:cubicBezTo>
                    <a:pt x="3678" y="8284"/>
                    <a:pt x="4181" y="8097"/>
                    <a:pt x="4542" y="7904"/>
                  </a:cubicBezTo>
                  <a:cubicBezTo>
                    <a:pt x="6074" y="7080"/>
                    <a:pt x="7731" y="5491"/>
                    <a:pt x="5536" y="4039"/>
                  </a:cubicBezTo>
                  <a:cubicBezTo>
                    <a:pt x="4713" y="3502"/>
                    <a:pt x="1923" y="3136"/>
                    <a:pt x="1992" y="1844"/>
                  </a:cubicBezTo>
                  <a:cubicBezTo>
                    <a:pt x="2021" y="1298"/>
                    <a:pt x="3683" y="0"/>
                    <a:pt x="2911" y="0"/>
                  </a:cubicBezTo>
                  <a:close/>
                  <a:moveTo>
                    <a:pt x="3186" y="8511"/>
                  </a:moveTo>
                  <a:cubicBezTo>
                    <a:pt x="2762" y="8708"/>
                    <a:pt x="2346" y="8934"/>
                    <a:pt x="2036" y="9221"/>
                  </a:cubicBezTo>
                  <a:lnTo>
                    <a:pt x="2036" y="9221"/>
                  </a:lnTo>
                  <a:cubicBezTo>
                    <a:pt x="2104" y="9167"/>
                    <a:pt x="2177" y="9112"/>
                    <a:pt x="2255" y="9058"/>
                  </a:cubicBezTo>
                  <a:cubicBezTo>
                    <a:pt x="2555" y="8855"/>
                    <a:pt x="2868" y="8677"/>
                    <a:pt x="3186" y="8511"/>
                  </a:cubicBezTo>
                  <a:close/>
                  <a:moveTo>
                    <a:pt x="2036" y="9221"/>
                  </a:moveTo>
                  <a:cubicBezTo>
                    <a:pt x="1" y="10847"/>
                    <a:pt x="2364" y="12614"/>
                    <a:pt x="4256" y="13300"/>
                  </a:cubicBezTo>
                  <a:cubicBezTo>
                    <a:pt x="5502" y="13758"/>
                    <a:pt x="7114" y="13906"/>
                    <a:pt x="8200" y="14730"/>
                  </a:cubicBezTo>
                  <a:cubicBezTo>
                    <a:pt x="9649" y="15813"/>
                    <a:pt x="8583" y="17500"/>
                    <a:pt x="7795" y="18665"/>
                  </a:cubicBezTo>
                  <a:lnTo>
                    <a:pt x="7795" y="18665"/>
                  </a:lnTo>
                  <a:cubicBezTo>
                    <a:pt x="7879" y="18547"/>
                    <a:pt x="8100" y="18523"/>
                    <a:pt x="8189" y="18400"/>
                  </a:cubicBezTo>
                  <a:cubicBezTo>
                    <a:pt x="8978" y="17233"/>
                    <a:pt x="10041" y="15541"/>
                    <a:pt x="8600" y="14455"/>
                  </a:cubicBezTo>
                  <a:cubicBezTo>
                    <a:pt x="7514" y="13632"/>
                    <a:pt x="5902" y="13483"/>
                    <a:pt x="4644" y="13026"/>
                  </a:cubicBezTo>
                  <a:cubicBezTo>
                    <a:pt x="3535" y="12626"/>
                    <a:pt x="1432" y="11688"/>
                    <a:pt x="1523" y="10202"/>
                  </a:cubicBezTo>
                  <a:cubicBezTo>
                    <a:pt x="1551" y="9807"/>
                    <a:pt x="1748" y="9488"/>
                    <a:pt x="2036" y="9221"/>
                  </a:cubicBezTo>
                  <a:close/>
                  <a:moveTo>
                    <a:pt x="7795" y="18665"/>
                  </a:moveTo>
                  <a:cubicBezTo>
                    <a:pt x="7792" y="18668"/>
                    <a:pt x="7791" y="18671"/>
                    <a:pt x="7789" y="18674"/>
                  </a:cubicBezTo>
                  <a:cubicBezTo>
                    <a:pt x="7791" y="18671"/>
                    <a:pt x="7793" y="18668"/>
                    <a:pt x="7795" y="1866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4219142" y="3438044"/>
              <a:ext cx="749112" cy="421783"/>
            </a:xfrm>
            <a:custGeom>
              <a:avLst/>
              <a:gdLst/>
              <a:ahLst/>
              <a:cxnLst/>
              <a:rect l="l" t="t" r="r" b="b"/>
              <a:pathLst>
                <a:path w="24126" h="13584" extrusionOk="0">
                  <a:moveTo>
                    <a:pt x="17376" y="0"/>
                  </a:moveTo>
                  <a:cubicBezTo>
                    <a:pt x="16236" y="0"/>
                    <a:pt x="15083" y="289"/>
                    <a:pt x="14075" y="841"/>
                  </a:cubicBezTo>
                  <a:cubicBezTo>
                    <a:pt x="11721" y="2122"/>
                    <a:pt x="8420" y="2257"/>
                    <a:pt x="7132" y="2257"/>
                  </a:cubicBezTo>
                  <a:cubicBezTo>
                    <a:pt x="6787" y="2257"/>
                    <a:pt x="6586" y="2247"/>
                    <a:pt x="6586" y="2247"/>
                  </a:cubicBezTo>
                  <a:cubicBezTo>
                    <a:pt x="6586" y="2247"/>
                    <a:pt x="5111" y="2156"/>
                    <a:pt x="2733" y="1813"/>
                  </a:cubicBezTo>
                  <a:cubicBezTo>
                    <a:pt x="2638" y="1799"/>
                    <a:pt x="2551" y="1792"/>
                    <a:pt x="2471" y="1792"/>
                  </a:cubicBezTo>
                  <a:cubicBezTo>
                    <a:pt x="1151" y="1792"/>
                    <a:pt x="1761" y="3550"/>
                    <a:pt x="1761" y="3550"/>
                  </a:cubicBezTo>
                  <a:cubicBezTo>
                    <a:pt x="1761" y="3550"/>
                    <a:pt x="0" y="3596"/>
                    <a:pt x="206" y="5140"/>
                  </a:cubicBezTo>
                  <a:cubicBezTo>
                    <a:pt x="412" y="6683"/>
                    <a:pt x="1910" y="7998"/>
                    <a:pt x="1910" y="7998"/>
                  </a:cubicBezTo>
                  <a:cubicBezTo>
                    <a:pt x="1910" y="7998"/>
                    <a:pt x="1109" y="8421"/>
                    <a:pt x="1498" y="9565"/>
                  </a:cubicBezTo>
                  <a:cubicBezTo>
                    <a:pt x="1882" y="10660"/>
                    <a:pt x="3651" y="13583"/>
                    <a:pt x="12071" y="13583"/>
                  </a:cubicBezTo>
                  <a:cubicBezTo>
                    <a:pt x="12436" y="13583"/>
                    <a:pt x="12815" y="13578"/>
                    <a:pt x="13206" y="13566"/>
                  </a:cubicBezTo>
                  <a:cubicBezTo>
                    <a:pt x="22845" y="13280"/>
                    <a:pt x="24125" y="7163"/>
                    <a:pt x="22719" y="3528"/>
                  </a:cubicBezTo>
                  <a:cubicBezTo>
                    <a:pt x="21795" y="1112"/>
                    <a:pt x="19612" y="0"/>
                    <a:pt x="1737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4219142" y="3361844"/>
              <a:ext cx="749112" cy="421783"/>
            </a:xfrm>
            <a:custGeom>
              <a:avLst/>
              <a:gdLst/>
              <a:ahLst/>
              <a:cxnLst/>
              <a:rect l="l" t="t" r="r" b="b"/>
              <a:pathLst>
                <a:path w="24126" h="13584" extrusionOk="0">
                  <a:moveTo>
                    <a:pt x="17376" y="0"/>
                  </a:moveTo>
                  <a:cubicBezTo>
                    <a:pt x="16236" y="0"/>
                    <a:pt x="15083" y="289"/>
                    <a:pt x="14075" y="841"/>
                  </a:cubicBezTo>
                  <a:cubicBezTo>
                    <a:pt x="11721" y="2122"/>
                    <a:pt x="8420" y="2257"/>
                    <a:pt x="7132" y="2257"/>
                  </a:cubicBezTo>
                  <a:cubicBezTo>
                    <a:pt x="6787" y="2257"/>
                    <a:pt x="6586" y="2247"/>
                    <a:pt x="6586" y="2247"/>
                  </a:cubicBezTo>
                  <a:cubicBezTo>
                    <a:pt x="6586" y="2247"/>
                    <a:pt x="5111" y="2156"/>
                    <a:pt x="2733" y="1813"/>
                  </a:cubicBezTo>
                  <a:cubicBezTo>
                    <a:pt x="2638" y="1799"/>
                    <a:pt x="2551" y="1792"/>
                    <a:pt x="2471" y="1792"/>
                  </a:cubicBezTo>
                  <a:cubicBezTo>
                    <a:pt x="1151" y="1792"/>
                    <a:pt x="1761" y="3550"/>
                    <a:pt x="1761" y="3550"/>
                  </a:cubicBezTo>
                  <a:cubicBezTo>
                    <a:pt x="1761" y="3550"/>
                    <a:pt x="0" y="3596"/>
                    <a:pt x="206" y="5140"/>
                  </a:cubicBezTo>
                  <a:cubicBezTo>
                    <a:pt x="412" y="6683"/>
                    <a:pt x="1910" y="7998"/>
                    <a:pt x="1910" y="7998"/>
                  </a:cubicBezTo>
                  <a:cubicBezTo>
                    <a:pt x="1910" y="7998"/>
                    <a:pt x="1109" y="8421"/>
                    <a:pt x="1498" y="9565"/>
                  </a:cubicBezTo>
                  <a:cubicBezTo>
                    <a:pt x="1882" y="10660"/>
                    <a:pt x="3651" y="13583"/>
                    <a:pt x="12071" y="13583"/>
                  </a:cubicBezTo>
                  <a:cubicBezTo>
                    <a:pt x="12436" y="13583"/>
                    <a:pt x="12815" y="13578"/>
                    <a:pt x="13206" y="13566"/>
                  </a:cubicBezTo>
                  <a:cubicBezTo>
                    <a:pt x="22845" y="13280"/>
                    <a:pt x="24125" y="7163"/>
                    <a:pt x="22719" y="3528"/>
                  </a:cubicBezTo>
                  <a:cubicBezTo>
                    <a:pt x="21795" y="1112"/>
                    <a:pt x="19612" y="0"/>
                    <a:pt x="17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4990396" y="2844574"/>
              <a:ext cx="291808" cy="251660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4" y="95"/>
                    <a:pt x="7787" y="303"/>
                  </a:cubicBezTo>
                  <a:cubicBezTo>
                    <a:pt x="6949" y="837"/>
                    <a:pt x="5921" y="1280"/>
                    <a:pt x="4818" y="1280"/>
                  </a:cubicBezTo>
                  <a:cubicBezTo>
                    <a:pt x="3891" y="1280"/>
                    <a:pt x="2911" y="967"/>
                    <a:pt x="1944" y="132"/>
                  </a:cubicBezTo>
                  <a:cubicBezTo>
                    <a:pt x="1944" y="132"/>
                    <a:pt x="1936" y="131"/>
                    <a:pt x="1922" y="131"/>
                  </a:cubicBezTo>
                  <a:cubicBezTo>
                    <a:pt x="1757" y="131"/>
                    <a:pt x="751" y="180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34"/>
                    <a:pt x="721" y="6031"/>
                  </a:cubicBezTo>
                  <a:cubicBezTo>
                    <a:pt x="721" y="6031"/>
                    <a:pt x="1" y="7426"/>
                    <a:pt x="1098" y="7746"/>
                  </a:cubicBezTo>
                  <a:cubicBezTo>
                    <a:pt x="1258" y="7793"/>
                    <a:pt x="1395" y="7812"/>
                    <a:pt x="1517" y="7812"/>
                  </a:cubicBezTo>
                  <a:cubicBezTo>
                    <a:pt x="2141" y="7812"/>
                    <a:pt x="2403" y="7312"/>
                    <a:pt x="3571" y="7312"/>
                  </a:cubicBezTo>
                  <a:cubicBezTo>
                    <a:pt x="3764" y="7312"/>
                    <a:pt x="3982" y="7326"/>
                    <a:pt x="4231" y="7358"/>
                  </a:cubicBezTo>
                  <a:cubicBezTo>
                    <a:pt x="5864" y="7567"/>
                    <a:pt x="7081" y="8105"/>
                    <a:pt x="7629" y="8105"/>
                  </a:cubicBezTo>
                  <a:cubicBezTo>
                    <a:pt x="7768" y="8105"/>
                    <a:pt x="7864" y="8070"/>
                    <a:pt x="7913" y="7987"/>
                  </a:cubicBezTo>
                  <a:cubicBezTo>
                    <a:pt x="8153" y="7575"/>
                    <a:pt x="7364" y="6146"/>
                    <a:pt x="6163" y="5517"/>
                  </a:cubicBezTo>
                  <a:cubicBezTo>
                    <a:pt x="7261" y="4911"/>
                    <a:pt x="8130" y="3962"/>
                    <a:pt x="8667" y="2819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4993413" y="2844574"/>
              <a:ext cx="285753" cy="194125"/>
            </a:xfrm>
            <a:custGeom>
              <a:avLst/>
              <a:gdLst/>
              <a:ahLst/>
              <a:cxnLst/>
              <a:rect l="l" t="t" r="r" b="b"/>
              <a:pathLst>
                <a:path w="9203" h="6252" extrusionOk="0">
                  <a:moveTo>
                    <a:pt x="8402" y="1"/>
                  </a:moveTo>
                  <a:cubicBezTo>
                    <a:pt x="8189" y="1"/>
                    <a:pt x="7919" y="95"/>
                    <a:pt x="7592" y="303"/>
                  </a:cubicBezTo>
                  <a:cubicBezTo>
                    <a:pt x="6752" y="832"/>
                    <a:pt x="5725" y="1277"/>
                    <a:pt x="4623" y="1277"/>
                  </a:cubicBezTo>
                  <a:cubicBezTo>
                    <a:pt x="3700" y="1277"/>
                    <a:pt x="2725" y="965"/>
                    <a:pt x="1761" y="132"/>
                  </a:cubicBezTo>
                  <a:cubicBezTo>
                    <a:pt x="1761" y="132"/>
                    <a:pt x="1750" y="131"/>
                    <a:pt x="1730" y="131"/>
                  </a:cubicBezTo>
                  <a:cubicBezTo>
                    <a:pt x="1541" y="131"/>
                    <a:pt x="555" y="187"/>
                    <a:pt x="503" y="1355"/>
                  </a:cubicBezTo>
                  <a:cubicBezTo>
                    <a:pt x="446" y="2647"/>
                    <a:pt x="892" y="3070"/>
                    <a:pt x="446" y="4179"/>
                  </a:cubicBezTo>
                  <a:cubicBezTo>
                    <a:pt x="0" y="5288"/>
                    <a:pt x="46" y="5734"/>
                    <a:pt x="515" y="6031"/>
                  </a:cubicBezTo>
                  <a:cubicBezTo>
                    <a:pt x="515" y="6031"/>
                    <a:pt x="515" y="6043"/>
                    <a:pt x="515" y="6043"/>
                  </a:cubicBezTo>
                  <a:cubicBezTo>
                    <a:pt x="789" y="6153"/>
                    <a:pt x="1229" y="6251"/>
                    <a:pt x="1950" y="6251"/>
                  </a:cubicBezTo>
                  <a:cubicBezTo>
                    <a:pt x="2281" y="6251"/>
                    <a:pt x="2672" y="6231"/>
                    <a:pt x="3133" y="6180"/>
                  </a:cubicBezTo>
                  <a:cubicBezTo>
                    <a:pt x="4596" y="6031"/>
                    <a:pt x="5523" y="5723"/>
                    <a:pt x="6049" y="5471"/>
                  </a:cubicBezTo>
                  <a:cubicBezTo>
                    <a:pt x="7112" y="4854"/>
                    <a:pt x="7946" y="3928"/>
                    <a:pt x="8472" y="2819"/>
                  </a:cubicBezTo>
                  <a:cubicBezTo>
                    <a:pt x="9202" y="1296"/>
                    <a:pt x="9194" y="1"/>
                    <a:pt x="8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674664" y="2603633"/>
              <a:ext cx="678722" cy="510679"/>
            </a:xfrm>
            <a:custGeom>
              <a:avLst/>
              <a:gdLst/>
              <a:ahLst/>
              <a:cxnLst/>
              <a:rect l="l" t="t" r="r" b="b"/>
              <a:pathLst>
                <a:path w="21859" h="16447" extrusionOk="0">
                  <a:moveTo>
                    <a:pt x="10918" y="1"/>
                  </a:moveTo>
                  <a:cubicBezTo>
                    <a:pt x="7674" y="1"/>
                    <a:pt x="5211" y="2838"/>
                    <a:pt x="5211" y="2838"/>
                  </a:cubicBezTo>
                  <a:cubicBezTo>
                    <a:pt x="0" y="9105"/>
                    <a:pt x="6506" y="16150"/>
                    <a:pt x="13456" y="16150"/>
                  </a:cubicBezTo>
                  <a:cubicBezTo>
                    <a:pt x="14406" y="16150"/>
                    <a:pt x="15364" y="16018"/>
                    <a:pt x="16301" y="15735"/>
                  </a:cubicBezTo>
                  <a:lnTo>
                    <a:pt x="16301" y="15735"/>
                  </a:lnTo>
                  <a:cubicBezTo>
                    <a:pt x="16301" y="15735"/>
                    <a:pt x="16086" y="16446"/>
                    <a:pt x="16460" y="16446"/>
                  </a:cubicBezTo>
                  <a:cubicBezTo>
                    <a:pt x="16472" y="16446"/>
                    <a:pt x="16483" y="16445"/>
                    <a:pt x="16496" y="16444"/>
                  </a:cubicBezTo>
                  <a:cubicBezTo>
                    <a:pt x="16907" y="16398"/>
                    <a:pt x="16553" y="15735"/>
                    <a:pt x="16553" y="15735"/>
                  </a:cubicBezTo>
                  <a:lnTo>
                    <a:pt x="16553" y="15735"/>
                  </a:lnTo>
                  <a:cubicBezTo>
                    <a:pt x="16553" y="15735"/>
                    <a:pt x="16792" y="16105"/>
                    <a:pt x="17023" y="16105"/>
                  </a:cubicBezTo>
                  <a:cubicBezTo>
                    <a:pt x="17073" y="16105"/>
                    <a:pt x="17123" y="16087"/>
                    <a:pt x="17170" y="16044"/>
                  </a:cubicBezTo>
                  <a:cubicBezTo>
                    <a:pt x="17422" y="15804"/>
                    <a:pt x="16679" y="15564"/>
                    <a:pt x="16679" y="15564"/>
                  </a:cubicBezTo>
                  <a:cubicBezTo>
                    <a:pt x="16679" y="15564"/>
                    <a:pt x="21858" y="10682"/>
                    <a:pt x="16839" y="3707"/>
                  </a:cubicBezTo>
                  <a:cubicBezTo>
                    <a:pt x="14817" y="899"/>
                    <a:pt x="12744" y="1"/>
                    <a:pt x="10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823576" y="2762418"/>
              <a:ext cx="31795" cy="22667"/>
            </a:xfrm>
            <a:custGeom>
              <a:avLst/>
              <a:gdLst/>
              <a:ahLst/>
              <a:cxnLst/>
              <a:rect l="l" t="t" r="r" b="b"/>
              <a:pathLst>
                <a:path w="1024" h="730" extrusionOk="0">
                  <a:moveTo>
                    <a:pt x="516" y="1"/>
                  </a:moveTo>
                  <a:cubicBezTo>
                    <a:pt x="477" y="1"/>
                    <a:pt x="436" y="8"/>
                    <a:pt x="392" y="22"/>
                  </a:cubicBezTo>
                  <a:cubicBezTo>
                    <a:pt x="0" y="167"/>
                    <a:pt x="157" y="729"/>
                    <a:pt x="510" y="729"/>
                  </a:cubicBezTo>
                  <a:cubicBezTo>
                    <a:pt x="549" y="729"/>
                    <a:pt x="589" y="723"/>
                    <a:pt x="632" y="708"/>
                  </a:cubicBezTo>
                  <a:cubicBezTo>
                    <a:pt x="1024" y="564"/>
                    <a:pt x="876" y="1"/>
                    <a:pt x="5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3825066" y="2823181"/>
              <a:ext cx="125069" cy="183506"/>
            </a:xfrm>
            <a:custGeom>
              <a:avLst/>
              <a:gdLst/>
              <a:ahLst/>
              <a:cxnLst/>
              <a:rect l="l" t="t" r="r" b="b"/>
              <a:pathLst>
                <a:path w="4028" h="5910" extrusionOk="0">
                  <a:moveTo>
                    <a:pt x="395" y="0"/>
                  </a:moveTo>
                  <a:cubicBezTo>
                    <a:pt x="267" y="0"/>
                    <a:pt x="92" y="114"/>
                    <a:pt x="92" y="238"/>
                  </a:cubicBezTo>
                  <a:cubicBezTo>
                    <a:pt x="1" y="2639"/>
                    <a:pt x="1350" y="4868"/>
                    <a:pt x="3522" y="5897"/>
                  </a:cubicBezTo>
                  <a:cubicBezTo>
                    <a:pt x="3541" y="5906"/>
                    <a:pt x="3562" y="5910"/>
                    <a:pt x="3584" y="5910"/>
                  </a:cubicBezTo>
                  <a:cubicBezTo>
                    <a:pt x="3765" y="5910"/>
                    <a:pt x="4027" y="5647"/>
                    <a:pt x="3854" y="5566"/>
                  </a:cubicBezTo>
                  <a:cubicBezTo>
                    <a:pt x="1762" y="4582"/>
                    <a:pt x="447" y="2444"/>
                    <a:pt x="527" y="135"/>
                  </a:cubicBezTo>
                  <a:cubicBezTo>
                    <a:pt x="527" y="3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4198339" y="2506325"/>
              <a:ext cx="558310" cy="555391"/>
            </a:xfrm>
            <a:custGeom>
              <a:avLst/>
              <a:gdLst/>
              <a:ahLst/>
              <a:cxnLst/>
              <a:rect l="l" t="t" r="r" b="b"/>
              <a:pathLst>
                <a:path w="17981" h="17887" extrusionOk="0">
                  <a:moveTo>
                    <a:pt x="7454" y="1"/>
                  </a:moveTo>
                  <a:cubicBezTo>
                    <a:pt x="4924" y="1"/>
                    <a:pt x="1" y="910"/>
                    <a:pt x="384" y="8053"/>
                  </a:cubicBezTo>
                  <a:cubicBezTo>
                    <a:pt x="842" y="16640"/>
                    <a:pt x="7931" y="17200"/>
                    <a:pt x="7931" y="17200"/>
                  </a:cubicBezTo>
                  <a:cubicBezTo>
                    <a:pt x="7931" y="17200"/>
                    <a:pt x="7508" y="17852"/>
                    <a:pt x="7851" y="17886"/>
                  </a:cubicBezTo>
                  <a:cubicBezTo>
                    <a:pt x="7857" y="17886"/>
                    <a:pt x="7862" y="17886"/>
                    <a:pt x="7868" y="17886"/>
                  </a:cubicBezTo>
                  <a:cubicBezTo>
                    <a:pt x="8192" y="17886"/>
                    <a:pt x="8136" y="17257"/>
                    <a:pt x="8136" y="17257"/>
                  </a:cubicBezTo>
                  <a:lnTo>
                    <a:pt x="8136" y="17257"/>
                  </a:lnTo>
                  <a:cubicBezTo>
                    <a:pt x="8136" y="17257"/>
                    <a:pt x="8240" y="17815"/>
                    <a:pt x="8498" y="17815"/>
                  </a:cubicBezTo>
                  <a:cubicBezTo>
                    <a:pt x="8537" y="17815"/>
                    <a:pt x="8581" y="17802"/>
                    <a:pt x="8628" y="17772"/>
                  </a:cubicBezTo>
                  <a:cubicBezTo>
                    <a:pt x="8983" y="17543"/>
                    <a:pt x="8331" y="17097"/>
                    <a:pt x="8331" y="17097"/>
                  </a:cubicBezTo>
                  <a:cubicBezTo>
                    <a:pt x="15888" y="14056"/>
                    <a:pt x="17981" y="1947"/>
                    <a:pt x="8903" y="107"/>
                  </a:cubicBezTo>
                  <a:cubicBezTo>
                    <a:pt x="8903" y="107"/>
                    <a:pt x="8318" y="1"/>
                    <a:pt x="7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4479985" y="2740404"/>
              <a:ext cx="117276" cy="211047"/>
            </a:xfrm>
            <a:custGeom>
              <a:avLst/>
              <a:gdLst/>
              <a:ahLst/>
              <a:cxnLst/>
              <a:rect l="l" t="t" r="r" b="b"/>
              <a:pathLst>
                <a:path w="3777" h="6797" extrusionOk="0">
                  <a:moveTo>
                    <a:pt x="3208" y="0"/>
                  </a:moveTo>
                  <a:cubicBezTo>
                    <a:pt x="3074" y="0"/>
                    <a:pt x="2872" y="149"/>
                    <a:pt x="2896" y="285"/>
                  </a:cubicBezTo>
                  <a:lnTo>
                    <a:pt x="2884" y="297"/>
                  </a:lnTo>
                  <a:cubicBezTo>
                    <a:pt x="3284" y="2709"/>
                    <a:pt x="2233" y="5133"/>
                    <a:pt x="186" y="6494"/>
                  </a:cubicBezTo>
                  <a:cubicBezTo>
                    <a:pt x="0" y="6618"/>
                    <a:pt x="61" y="6797"/>
                    <a:pt x="215" y="6797"/>
                  </a:cubicBezTo>
                  <a:cubicBezTo>
                    <a:pt x="260" y="6797"/>
                    <a:pt x="312" y="6781"/>
                    <a:pt x="369" y="6745"/>
                  </a:cubicBezTo>
                  <a:cubicBezTo>
                    <a:pt x="2530" y="5282"/>
                    <a:pt x="3776" y="2698"/>
                    <a:pt x="3319" y="91"/>
                  </a:cubicBezTo>
                  <a:cubicBezTo>
                    <a:pt x="3309" y="27"/>
                    <a:pt x="3264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3885798" y="2399050"/>
              <a:ext cx="622366" cy="554242"/>
            </a:xfrm>
            <a:custGeom>
              <a:avLst/>
              <a:gdLst/>
              <a:ahLst/>
              <a:cxnLst/>
              <a:rect l="l" t="t" r="r" b="b"/>
              <a:pathLst>
                <a:path w="20044" h="17850" extrusionOk="0">
                  <a:moveTo>
                    <a:pt x="11975" y="0"/>
                  </a:moveTo>
                  <a:cubicBezTo>
                    <a:pt x="10034" y="0"/>
                    <a:pt x="8438" y="692"/>
                    <a:pt x="8438" y="692"/>
                  </a:cubicBezTo>
                  <a:cubicBezTo>
                    <a:pt x="0" y="4545"/>
                    <a:pt x="4791" y="15853"/>
                    <a:pt x="12852" y="17110"/>
                  </a:cubicBezTo>
                  <a:cubicBezTo>
                    <a:pt x="12852" y="17110"/>
                    <a:pt x="12314" y="17694"/>
                    <a:pt x="12703" y="17831"/>
                  </a:cubicBezTo>
                  <a:cubicBezTo>
                    <a:pt x="12738" y="17844"/>
                    <a:pt x="12770" y="17850"/>
                    <a:pt x="12799" y="17850"/>
                  </a:cubicBezTo>
                  <a:cubicBezTo>
                    <a:pt x="13097" y="17850"/>
                    <a:pt x="13069" y="17214"/>
                    <a:pt x="13069" y="17213"/>
                  </a:cubicBezTo>
                  <a:lnTo>
                    <a:pt x="13069" y="17213"/>
                  </a:lnTo>
                  <a:cubicBezTo>
                    <a:pt x="13069" y="17214"/>
                    <a:pt x="13147" y="17773"/>
                    <a:pt x="13423" y="17773"/>
                  </a:cubicBezTo>
                  <a:cubicBezTo>
                    <a:pt x="13445" y="17773"/>
                    <a:pt x="13468" y="17770"/>
                    <a:pt x="13492" y="17762"/>
                  </a:cubicBezTo>
                  <a:cubicBezTo>
                    <a:pt x="13823" y="17659"/>
                    <a:pt x="13263" y="17122"/>
                    <a:pt x="13263" y="17122"/>
                  </a:cubicBezTo>
                  <a:cubicBezTo>
                    <a:pt x="13263" y="17122"/>
                    <a:pt x="20043" y="14972"/>
                    <a:pt x="18534" y="6500"/>
                  </a:cubicBezTo>
                  <a:cubicBezTo>
                    <a:pt x="17585" y="1162"/>
                    <a:pt x="14490" y="0"/>
                    <a:pt x="11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4045546" y="2538181"/>
              <a:ext cx="70173" cy="211326"/>
            </a:xfrm>
            <a:custGeom>
              <a:avLst/>
              <a:gdLst/>
              <a:ahLst/>
              <a:cxnLst/>
              <a:rect l="l" t="t" r="r" b="b"/>
              <a:pathLst>
                <a:path w="2260" h="6806" extrusionOk="0">
                  <a:moveTo>
                    <a:pt x="1434" y="0"/>
                  </a:moveTo>
                  <a:cubicBezTo>
                    <a:pt x="1324" y="0"/>
                    <a:pt x="1165" y="71"/>
                    <a:pt x="1121" y="167"/>
                  </a:cubicBezTo>
                  <a:cubicBezTo>
                    <a:pt x="0" y="2293"/>
                    <a:pt x="252" y="4889"/>
                    <a:pt x="1761" y="6753"/>
                  </a:cubicBezTo>
                  <a:cubicBezTo>
                    <a:pt x="1791" y="6790"/>
                    <a:pt x="1833" y="6806"/>
                    <a:pt x="1878" y="6806"/>
                  </a:cubicBezTo>
                  <a:cubicBezTo>
                    <a:pt x="2043" y="6806"/>
                    <a:pt x="2260" y="6603"/>
                    <a:pt x="2161" y="6478"/>
                  </a:cubicBezTo>
                  <a:cubicBezTo>
                    <a:pt x="698" y="4695"/>
                    <a:pt x="446" y="2202"/>
                    <a:pt x="1521" y="155"/>
                  </a:cubicBezTo>
                  <a:cubicBezTo>
                    <a:pt x="1576" y="44"/>
                    <a:pt x="1521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49"/>
          <p:cNvGrpSpPr/>
          <p:nvPr/>
        </p:nvGrpSpPr>
        <p:grpSpPr>
          <a:xfrm flipH="1">
            <a:off x="1013995" y="3533495"/>
            <a:ext cx="1076683" cy="1070506"/>
            <a:chOff x="3229007" y="1118707"/>
            <a:chExt cx="1076683" cy="1070506"/>
          </a:xfrm>
        </p:grpSpPr>
        <p:sp>
          <p:nvSpPr>
            <p:cNvPr id="1801" name="Google Shape;1801;p49"/>
            <p:cNvSpPr/>
            <p:nvPr/>
          </p:nvSpPr>
          <p:spPr>
            <a:xfrm flipH="1">
              <a:off x="3229007" y="1118707"/>
              <a:ext cx="1076675" cy="1070506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3" y="8"/>
                    <a:pt x="14954" y="27"/>
                  </a:cubicBezTo>
                  <a:cubicBezTo>
                    <a:pt x="12922" y="197"/>
                    <a:pt x="10164" y="1200"/>
                    <a:pt x="9082" y="3526"/>
                  </a:cubicBezTo>
                  <a:cubicBezTo>
                    <a:pt x="7569" y="6803"/>
                    <a:pt x="9443" y="9306"/>
                    <a:pt x="9738" y="9666"/>
                  </a:cubicBezTo>
                  <a:cubicBezTo>
                    <a:pt x="10570" y="10741"/>
                    <a:pt x="10747" y="11612"/>
                    <a:pt x="10144" y="12379"/>
                  </a:cubicBezTo>
                  <a:cubicBezTo>
                    <a:pt x="9563" y="13115"/>
                    <a:pt x="8607" y="13426"/>
                    <a:pt x="7475" y="13426"/>
                  </a:cubicBezTo>
                  <a:cubicBezTo>
                    <a:pt x="6743" y="13426"/>
                    <a:pt x="5937" y="13296"/>
                    <a:pt x="5111" y="13067"/>
                  </a:cubicBezTo>
                  <a:cubicBezTo>
                    <a:pt x="3001" y="12490"/>
                    <a:pt x="2661" y="12038"/>
                    <a:pt x="2182" y="11580"/>
                  </a:cubicBezTo>
                  <a:cubicBezTo>
                    <a:pt x="1946" y="11356"/>
                    <a:pt x="1728" y="11238"/>
                    <a:pt x="1530" y="11238"/>
                  </a:cubicBezTo>
                  <a:cubicBezTo>
                    <a:pt x="857" y="11238"/>
                    <a:pt x="406" y="12590"/>
                    <a:pt x="229" y="15747"/>
                  </a:cubicBezTo>
                  <a:cubicBezTo>
                    <a:pt x="0" y="19777"/>
                    <a:pt x="1055" y="22267"/>
                    <a:pt x="4377" y="23814"/>
                  </a:cubicBezTo>
                  <a:cubicBezTo>
                    <a:pt x="6242" y="24680"/>
                    <a:pt x="9285" y="24987"/>
                    <a:pt x="12384" y="24987"/>
                  </a:cubicBezTo>
                  <a:cubicBezTo>
                    <a:pt x="14817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3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7" y="10669"/>
                    <a:pt x="18525" y="10446"/>
                  </a:cubicBezTo>
                  <a:cubicBezTo>
                    <a:pt x="18820" y="10086"/>
                    <a:pt x="19075" y="9699"/>
                    <a:pt x="19292" y="9293"/>
                  </a:cubicBezTo>
                  <a:cubicBezTo>
                    <a:pt x="19309" y="9294"/>
                    <a:pt x="19325" y="9295"/>
                    <a:pt x="19341" y="9295"/>
                  </a:cubicBezTo>
                  <a:cubicBezTo>
                    <a:pt x="19701" y="9295"/>
                    <a:pt x="19846" y="9005"/>
                    <a:pt x="20524" y="9005"/>
                  </a:cubicBezTo>
                  <a:cubicBezTo>
                    <a:pt x="20633" y="9005"/>
                    <a:pt x="20757" y="9013"/>
                    <a:pt x="20897" y="9031"/>
                  </a:cubicBezTo>
                  <a:cubicBezTo>
                    <a:pt x="21835" y="9151"/>
                    <a:pt x="22534" y="9464"/>
                    <a:pt x="22847" y="9464"/>
                  </a:cubicBezTo>
                  <a:cubicBezTo>
                    <a:pt x="22925" y="9464"/>
                    <a:pt x="22980" y="9445"/>
                    <a:pt x="23007" y="9398"/>
                  </a:cubicBezTo>
                  <a:cubicBezTo>
                    <a:pt x="23145" y="9155"/>
                    <a:pt x="22693" y="8343"/>
                    <a:pt x="22005" y="7982"/>
                  </a:cubicBezTo>
                  <a:cubicBezTo>
                    <a:pt x="22005" y="7982"/>
                    <a:pt x="22037" y="7962"/>
                    <a:pt x="22090" y="7930"/>
                  </a:cubicBezTo>
                  <a:lnTo>
                    <a:pt x="22142" y="7904"/>
                  </a:lnTo>
                  <a:lnTo>
                    <a:pt x="22149" y="7904"/>
                  </a:lnTo>
                  <a:lnTo>
                    <a:pt x="22201" y="7864"/>
                  </a:lnTo>
                  <a:lnTo>
                    <a:pt x="22214" y="7858"/>
                  </a:lnTo>
                  <a:lnTo>
                    <a:pt x="22280" y="7812"/>
                  </a:lnTo>
                  <a:lnTo>
                    <a:pt x="22293" y="7805"/>
                  </a:lnTo>
                  <a:cubicBezTo>
                    <a:pt x="22312" y="7786"/>
                    <a:pt x="22339" y="7772"/>
                    <a:pt x="22365" y="7753"/>
                  </a:cubicBezTo>
                  <a:lnTo>
                    <a:pt x="22371" y="7746"/>
                  </a:lnTo>
                  <a:lnTo>
                    <a:pt x="22444" y="7694"/>
                  </a:lnTo>
                  <a:lnTo>
                    <a:pt x="22457" y="7681"/>
                  </a:lnTo>
                  <a:cubicBezTo>
                    <a:pt x="22483" y="7655"/>
                    <a:pt x="22509" y="7635"/>
                    <a:pt x="22535" y="7615"/>
                  </a:cubicBezTo>
                  <a:lnTo>
                    <a:pt x="22555" y="7596"/>
                  </a:lnTo>
                  <a:cubicBezTo>
                    <a:pt x="22581" y="7569"/>
                    <a:pt x="22614" y="7550"/>
                    <a:pt x="22640" y="7523"/>
                  </a:cubicBezTo>
                  <a:lnTo>
                    <a:pt x="22653" y="7504"/>
                  </a:lnTo>
                  <a:cubicBezTo>
                    <a:pt x="22679" y="7484"/>
                    <a:pt x="22712" y="7458"/>
                    <a:pt x="22738" y="7425"/>
                  </a:cubicBezTo>
                  <a:lnTo>
                    <a:pt x="22752" y="7412"/>
                  </a:lnTo>
                  <a:cubicBezTo>
                    <a:pt x="22778" y="7386"/>
                    <a:pt x="22811" y="7353"/>
                    <a:pt x="22837" y="7320"/>
                  </a:cubicBezTo>
                  <a:lnTo>
                    <a:pt x="22856" y="7301"/>
                  </a:lnTo>
                  <a:cubicBezTo>
                    <a:pt x="22889" y="7268"/>
                    <a:pt x="22915" y="7235"/>
                    <a:pt x="22948" y="7202"/>
                  </a:cubicBezTo>
                  <a:lnTo>
                    <a:pt x="22961" y="7176"/>
                  </a:lnTo>
                  <a:cubicBezTo>
                    <a:pt x="22994" y="7143"/>
                    <a:pt x="23027" y="7104"/>
                    <a:pt x="23053" y="7065"/>
                  </a:cubicBezTo>
                  <a:lnTo>
                    <a:pt x="23066" y="7052"/>
                  </a:lnTo>
                  <a:cubicBezTo>
                    <a:pt x="23092" y="7012"/>
                    <a:pt x="23118" y="6973"/>
                    <a:pt x="23145" y="6934"/>
                  </a:cubicBezTo>
                  <a:lnTo>
                    <a:pt x="23158" y="6914"/>
                  </a:lnTo>
                  <a:cubicBezTo>
                    <a:pt x="23184" y="6875"/>
                    <a:pt x="23217" y="6829"/>
                    <a:pt x="23243" y="6783"/>
                  </a:cubicBezTo>
                  <a:cubicBezTo>
                    <a:pt x="23243" y="6776"/>
                    <a:pt x="23250" y="6770"/>
                    <a:pt x="23256" y="6757"/>
                  </a:cubicBezTo>
                  <a:cubicBezTo>
                    <a:pt x="23282" y="6711"/>
                    <a:pt x="23309" y="6665"/>
                    <a:pt x="23341" y="6619"/>
                  </a:cubicBezTo>
                  <a:cubicBezTo>
                    <a:pt x="23341" y="6613"/>
                    <a:pt x="23348" y="6600"/>
                    <a:pt x="23354" y="6593"/>
                  </a:cubicBezTo>
                  <a:cubicBezTo>
                    <a:pt x="23381" y="6541"/>
                    <a:pt x="23407" y="6488"/>
                    <a:pt x="23433" y="6436"/>
                  </a:cubicBezTo>
                  <a:cubicBezTo>
                    <a:pt x="23851" y="5563"/>
                    <a:pt x="23846" y="4821"/>
                    <a:pt x="23393" y="4821"/>
                  </a:cubicBezTo>
                  <a:cubicBezTo>
                    <a:pt x="23271" y="4821"/>
                    <a:pt x="23116" y="4875"/>
                    <a:pt x="22928" y="4994"/>
                  </a:cubicBezTo>
                  <a:cubicBezTo>
                    <a:pt x="22447" y="5297"/>
                    <a:pt x="21859" y="5552"/>
                    <a:pt x="21227" y="5552"/>
                  </a:cubicBezTo>
                  <a:cubicBezTo>
                    <a:pt x="20698" y="5552"/>
                    <a:pt x="20139" y="5373"/>
                    <a:pt x="19587" y="4896"/>
                  </a:cubicBezTo>
                  <a:cubicBezTo>
                    <a:pt x="19357" y="3808"/>
                    <a:pt x="18735" y="2838"/>
                    <a:pt x="17830" y="2183"/>
                  </a:cubicBezTo>
                  <a:cubicBezTo>
                    <a:pt x="17830" y="2183"/>
                    <a:pt x="19259" y="1691"/>
                    <a:pt x="18695" y="1305"/>
                  </a:cubicBezTo>
                  <a:cubicBezTo>
                    <a:pt x="18501" y="1168"/>
                    <a:pt x="18209" y="1123"/>
                    <a:pt x="17912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4" y="434"/>
                    <a:pt x="17296" y="408"/>
                    <a:pt x="17029" y="408"/>
                  </a:cubicBezTo>
                  <a:cubicBezTo>
                    <a:pt x="16510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 flipH="1">
              <a:off x="3229015" y="1118707"/>
              <a:ext cx="1076675" cy="1070506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4" y="8"/>
                    <a:pt x="14954" y="27"/>
                  </a:cubicBezTo>
                  <a:cubicBezTo>
                    <a:pt x="12923" y="197"/>
                    <a:pt x="10164" y="1200"/>
                    <a:pt x="9083" y="3533"/>
                  </a:cubicBezTo>
                  <a:cubicBezTo>
                    <a:pt x="7569" y="6809"/>
                    <a:pt x="9443" y="9306"/>
                    <a:pt x="9738" y="9666"/>
                  </a:cubicBezTo>
                  <a:cubicBezTo>
                    <a:pt x="10570" y="10741"/>
                    <a:pt x="10747" y="11619"/>
                    <a:pt x="10144" y="12379"/>
                  </a:cubicBezTo>
                  <a:cubicBezTo>
                    <a:pt x="9562" y="13117"/>
                    <a:pt x="8605" y="13428"/>
                    <a:pt x="7470" y="13428"/>
                  </a:cubicBezTo>
                  <a:cubicBezTo>
                    <a:pt x="6741" y="13428"/>
                    <a:pt x="5937" y="13299"/>
                    <a:pt x="5112" y="13074"/>
                  </a:cubicBezTo>
                  <a:cubicBezTo>
                    <a:pt x="3008" y="12490"/>
                    <a:pt x="2661" y="12038"/>
                    <a:pt x="2189" y="11580"/>
                  </a:cubicBezTo>
                  <a:cubicBezTo>
                    <a:pt x="1953" y="11356"/>
                    <a:pt x="1735" y="11238"/>
                    <a:pt x="1536" y="11238"/>
                  </a:cubicBezTo>
                  <a:cubicBezTo>
                    <a:pt x="861" y="11238"/>
                    <a:pt x="407" y="12590"/>
                    <a:pt x="230" y="15747"/>
                  </a:cubicBezTo>
                  <a:cubicBezTo>
                    <a:pt x="0" y="19777"/>
                    <a:pt x="1055" y="22274"/>
                    <a:pt x="4384" y="23814"/>
                  </a:cubicBezTo>
                  <a:cubicBezTo>
                    <a:pt x="6245" y="24680"/>
                    <a:pt x="9286" y="24987"/>
                    <a:pt x="12384" y="24987"/>
                  </a:cubicBezTo>
                  <a:cubicBezTo>
                    <a:pt x="14818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4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8" y="10669"/>
                    <a:pt x="18525" y="10446"/>
                  </a:cubicBezTo>
                  <a:cubicBezTo>
                    <a:pt x="20150" y="8467"/>
                    <a:pt x="19941" y="6724"/>
                    <a:pt x="19606" y="4968"/>
                  </a:cubicBezTo>
                  <a:cubicBezTo>
                    <a:pt x="19390" y="3847"/>
                    <a:pt x="18761" y="2851"/>
                    <a:pt x="17837" y="2183"/>
                  </a:cubicBezTo>
                  <a:cubicBezTo>
                    <a:pt x="17837" y="2183"/>
                    <a:pt x="19259" y="1691"/>
                    <a:pt x="18702" y="1305"/>
                  </a:cubicBezTo>
                  <a:cubicBezTo>
                    <a:pt x="18506" y="1168"/>
                    <a:pt x="18212" y="1123"/>
                    <a:pt x="17914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7" y="434"/>
                    <a:pt x="17299" y="408"/>
                    <a:pt x="17032" y="408"/>
                  </a:cubicBezTo>
                  <a:cubicBezTo>
                    <a:pt x="16513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 flipH="1">
              <a:off x="3283753" y="1325212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 flipH="1">
              <a:off x="3518746" y="1269644"/>
              <a:ext cx="71890" cy="96781"/>
            </a:xfrm>
            <a:custGeom>
              <a:avLst/>
              <a:gdLst/>
              <a:ahLst/>
              <a:cxnLst/>
              <a:rect l="l" t="t" r="r" b="b"/>
              <a:pathLst>
                <a:path w="1678" h="2259" extrusionOk="0">
                  <a:moveTo>
                    <a:pt x="640" y="0"/>
                  </a:moveTo>
                  <a:cubicBezTo>
                    <a:pt x="601" y="0"/>
                    <a:pt x="563" y="5"/>
                    <a:pt x="525" y="16"/>
                  </a:cubicBezTo>
                  <a:cubicBezTo>
                    <a:pt x="158" y="121"/>
                    <a:pt x="0" y="704"/>
                    <a:pt x="177" y="1320"/>
                  </a:cubicBezTo>
                  <a:cubicBezTo>
                    <a:pt x="331" y="1869"/>
                    <a:pt x="702" y="2259"/>
                    <a:pt x="1043" y="2259"/>
                  </a:cubicBezTo>
                  <a:cubicBezTo>
                    <a:pt x="1080" y="2259"/>
                    <a:pt x="1117" y="2254"/>
                    <a:pt x="1154" y="2244"/>
                  </a:cubicBezTo>
                  <a:cubicBezTo>
                    <a:pt x="1521" y="2139"/>
                    <a:pt x="1678" y="1556"/>
                    <a:pt x="1501" y="940"/>
                  </a:cubicBezTo>
                  <a:cubicBezTo>
                    <a:pt x="1348" y="394"/>
                    <a:pt x="98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 flipH="1">
              <a:off x="3528256" y="1282497"/>
              <a:ext cx="48926" cy="70562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496"/>
                    <a:pt x="125" y="948"/>
                  </a:cubicBezTo>
                  <a:cubicBezTo>
                    <a:pt x="238" y="1356"/>
                    <a:pt x="499" y="1647"/>
                    <a:pt x="728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45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 flipH="1">
              <a:off x="3555804" y="1292223"/>
              <a:ext cx="12381" cy="12424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0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26"/>
                    <a:pt x="60" y="289"/>
                    <a:pt x="134" y="289"/>
                  </a:cubicBezTo>
                  <a:cubicBezTo>
                    <a:pt x="138" y="289"/>
                    <a:pt x="141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6"/>
                    <a:pt x="217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 flipH="1">
              <a:off x="3509458" y="175578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 flipH="1">
              <a:off x="3508945" y="169833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 flipH="1">
              <a:off x="3283753" y="1325087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 flipH="1">
              <a:off x="3283496" y="1325041"/>
              <a:ext cx="225994" cy="153590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4" y="1"/>
                  </a:moveTo>
                  <a:cubicBezTo>
                    <a:pt x="4692" y="1"/>
                    <a:pt x="4538" y="54"/>
                    <a:pt x="4351" y="172"/>
                  </a:cubicBezTo>
                  <a:cubicBezTo>
                    <a:pt x="3869" y="479"/>
                    <a:pt x="3280" y="735"/>
                    <a:pt x="2647" y="735"/>
                  </a:cubicBezTo>
                  <a:cubicBezTo>
                    <a:pt x="2119" y="735"/>
                    <a:pt x="1561" y="557"/>
                    <a:pt x="1009" y="80"/>
                  </a:cubicBezTo>
                  <a:cubicBezTo>
                    <a:pt x="1009" y="80"/>
                    <a:pt x="1003" y="79"/>
                    <a:pt x="991" y="79"/>
                  </a:cubicBezTo>
                  <a:cubicBezTo>
                    <a:pt x="883" y="79"/>
                    <a:pt x="318" y="112"/>
                    <a:pt x="288" y="781"/>
                  </a:cubicBezTo>
                  <a:cubicBezTo>
                    <a:pt x="256" y="1515"/>
                    <a:pt x="511" y="1764"/>
                    <a:pt x="256" y="2399"/>
                  </a:cubicBezTo>
                  <a:cubicBezTo>
                    <a:pt x="0" y="3035"/>
                    <a:pt x="26" y="3284"/>
                    <a:pt x="295" y="3461"/>
                  </a:cubicBezTo>
                  <a:cubicBezTo>
                    <a:pt x="295" y="3461"/>
                    <a:pt x="295" y="3461"/>
                    <a:pt x="295" y="3468"/>
                  </a:cubicBezTo>
                  <a:cubicBezTo>
                    <a:pt x="452" y="3531"/>
                    <a:pt x="705" y="3584"/>
                    <a:pt x="1119" y="3584"/>
                  </a:cubicBezTo>
                  <a:cubicBezTo>
                    <a:pt x="1309" y="3584"/>
                    <a:pt x="1532" y="3573"/>
                    <a:pt x="1796" y="3546"/>
                  </a:cubicBezTo>
                  <a:cubicBezTo>
                    <a:pt x="2634" y="3461"/>
                    <a:pt x="3165" y="3284"/>
                    <a:pt x="3467" y="3140"/>
                  </a:cubicBezTo>
                  <a:cubicBezTo>
                    <a:pt x="4076" y="2780"/>
                    <a:pt x="4554" y="2255"/>
                    <a:pt x="4856" y="1620"/>
                  </a:cubicBezTo>
                  <a:cubicBezTo>
                    <a:pt x="5275" y="741"/>
                    <a:pt x="5269" y="1"/>
                    <a:pt x="4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9"/>
          <p:cNvGrpSpPr/>
          <p:nvPr/>
        </p:nvGrpSpPr>
        <p:grpSpPr>
          <a:xfrm>
            <a:off x="998485" y="539488"/>
            <a:ext cx="1107702" cy="1069841"/>
            <a:chOff x="4041155" y="2501229"/>
            <a:chExt cx="1256610" cy="1213660"/>
          </a:xfrm>
        </p:grpSpPr>
        <p:sp>
          <p:nvSpPr>
            <p:cNvPr id="1812" name="Google Shape;1812;p49"/>
            <p:cNvSpPr/>
            <p:nvPr/>
          </p:nvSpPr>
          <p:spPr>
            <a:xfrm>
              <a:off x="4041162" y="2501229"/>
              <a:ext cx="1256603" cy="1213327"/>
            </a:xfrm>
            <a:custGeom>
              <a:avLst/>
              <a:gdLst/>
              <a:ahLst/>
              <a:cxnLst/>
              <a:rect l="l" t="t" r="r" b="b"/>
              <a:pathLst>
                <a:path w="25872" h="24981" extrusionOk="0">
                  <a:moveTo>
                    <a:pt x="13803" y="0"/>
                  </a:moveTo>
                  <a:cubicBezTo>
                    <a:pt x="11926" y="0"/>
                    <a:pt x="10072" y="565"/>
                    <a:pt x="9083" y="2706"/>
                  </a:cubicBezTo>
                  <a:cubicBezTo>
                    <a:pt x="7569" y="5982"/>
                    <a:pt x="9443" y="8485"/>
                    <a:pt x="9738" y="8839"/>
                  </a:cubicBezTo>
                  <a:cubicBezTo>
                    <a:pt x="10570" y="9914"/>
                    <a:pt x="10747" y="10792"/>
                    <a:pt x="10138" y="11559"/>
                  </a:cubicBezTo>
                  <a:cubicBezTo>
                    <a:pt x="9561" y="12295"/>
                    <a:pt x="8607" y="12606"/>
                    <a:pt x="7475" y="12606"/>
                  </a:cubicBezTo>
                  <a:cubicBezTo>
                    <a:pt x="6744" y="12606"/>
                    <a:pt x="5938" y="12476"/>
                    <a:pt x="5112" y="12247"/>
                  </a:cubicBezTo>
                  <a:cubicBezTo>
                    <a:pt x="3002" y="11670"/>
                    <a:pt x="2661" y="11211"/>
                    <a:pt x="2183" y="10759"/>
                  </a:cubicBezTo>
                  <a:cubicBezTo>
                    <a:pt x="1947" y="10535"/>
                    <a:pt x="1729" y="10417"/>
                    <a:pt x="1530" y="10417"/>
                  </a:cubicBezTo>
                  <a:cubicBezTo>
                    <a:pt x="857" y="10417"/>
                    <a:pt x="407" y="11770"/>
                    <a:pt x="230" y="14927"/>
                  </a:cubicBezTo>
                  <a:cubicBezTo>
                    <a:pt x="0" y="18950"/>
                    <a:pt x="1055" y="21447"/>
                    <a:pt x="4378" y="22993"/>
                  </a:cubicBezTo>
                  <a:cubicBezTo>
                    <a:pt x="6244" y="23862"/>
                    <a:pt x="9290" y="24169"/>
                    <a:pt x="12391" y="24169"/>
                  </a:cubicBezTo>
                  <a:cubicBezTo>
                    <a:pt x="13971" y="24169"/>
                    <a:pt x="15565" y="24089"/>
                    <a:pt x="17025" y="23963"/>
                  </a:cubicBezTo>
                  <a:lnTo>
                    <a:pt x="17136" y="24376"/>
                  </a:lnTo>
                  <a:cubicBezTo>
                    <a:pt x="17077" y="24422"/>
                    <a:pt x="17051" y="24494"/>
                    <a:pt x="17058" y="24566"/>
                  </a:cubicBezTo>
                  <a:lnTo>
                    <a:pt x="17058" y="24569"/>
                  </a:lnTo>
                  <a:lnTo>
                    <a:pt x="17058" y="24569"/>
                  </a:lnTo>
                  <a:cubicBezTo>
                    <a:pt x="17058" y="24568"/>
                    <a:pt x="17058" y="24567"/>
                    <a:pt x="17058" y="24566"/>
                  </a:cubicBezTo>
                  <a:lnTo>
                    <a:pt x="17058" y="24566"/>
                  </a:lnTo>
                  <a:cubicBezTo>
                    <a:pt x="17058" y="24567"/>
                    <a:pt x="17058" y="24568"/>
                    <a:pt x="17058" y="24569"/>
                  </a:cubicBezTo>
                  <a:lnTo>
                    <a:pt x="17058" y="24569"/>
                  </a:lnTo>
                  <a:lnTo>
                    <a:pt x="17058" y="24569"/>
                  </a:lnTo>
                  <a:lnTo>
                    <a:pt x="17058" y="24569"/>
                  </a:lnTo>
                  <a:cubicBezTo>
                    <a:pt x="17072" y="24626"/>
                    <a:pt x="17131" y="24671"/>
                    <a:pt x="17221" y="24697"/>
                  </a:cubicBezTo>
                  <a:cubicBezTo>
                    <a:pt x="17125" y="24671"/>
                    <a:pt x="17073" y="24627"/>
                    <a:pt x="17058" y="24569"/>
                  </a:cubicBezTo>
                  <a:lnTo>
                    <a:pt x="17058" y="24569"/>
                  </a:lnTo>
                  <a:lnTo>
                    <a:pt x="17110" y="24789"/>
                  </a:lnTo>
                  <a:cubicBezTo>
                    <a:pt x="17146" y="24919"/>
                    <a:pt x="17405" y="24981"/>
                    <a:pt x="17827" y="24981"/>
                  </a:cubicBezTo>
                  <a:cubicBezTo>
                    <a:pt x="18637" y="24981"/>
                    <a:pt x="20045" y="24753"/>
                    <a:pt x="21618" y="24343"/>
                  </a:cubicBezTo>
                  <a:cubicBezTo>
                    <a:pt x="24004" y="23714"/>
                    <a:pt x="25871" y="22908"/>
                    <a:pt x="25773" y="22528"/>
                  </a:cubicBezTo>
                  <a:lnTo>
                    <a:pt x="25720" y="22305"/>
                  </a:lnTo>
                  <a:cubicBezTo>
                    <a:pt x="25701" y="22253"/>
                    <a:pt x="25642" y="22207"/>
                    <a:pt x="25557" y="22174"/>
                  </a:cubicBezTo>
                  <a:lnTo>
                    <a:pt x="25013" y="20103"/>
                  </a:lnTo>
                  <a:cubicBezTo>
                    <a:pt x="25065" y="20051"/>
                    <a:pt x="25091" y="19972"/>
                    <a:pt x="25078" y="19900"/>
                  </a:cubicBezTo>
                  <a:cubicBezTo>
                    <a:pt x="25073" y="19872"/>
                    <a:pt x="25047" y="19853"/>
                    <a:pt x="25019" y="19853"/>
                  </a:cubicBezTo>
                  <a:cubicBezTo>
                    <a:pt x="25015" y="19853"/>
                    <a:pt x="25010" y="19854"/>
                    <a:pt x="25006" y="19854"/>
                  </a:cubicBezTo>
                  <a:cubicBezTo>
                    <a:pt x="24980" y="19861"/>
                    <a:pt x="24960" y="19887"/>
                    <a:pt x="24960" y="19920"/>
                  </a:cubicBezTo>
                  <a:lnTo>
                    <a:pt x="24744" y="19081"/>
                  </a:lnTo>
                  <a:cubicBezTo>
                    <a:pt x="24796" y="18511"/>
                    <a:pt x="24777" y="17941"/>
                    <a:pt x="24678" y="17378"/>
                  </a:cubicBezTo>
                  <a:cubicBezTo>
                    <a:pt x="24567" y="16696"/>
                    <a:pt x="24246" y="16047"/>
                    <a:pt x="23800" y="15444"/>
                  </a:cubicBezTo>
                  <a:lnTo>
                    <a:pt x="25111" y="14606"/>
                  </a:lnTo>
                  <a:cubicBezTo>
                    <a:pt x="25163" y="14573"/>
                    <a:pt x="25177" y="14507"/>
                    <a:pt x="25144" y="14462"/>
                  </a:cubicBezTo>
                  <a:cubicBezTo>
                    <a:pt x="25122" y="14431"/>
                    <a:pt x="25086" y="14412"/>
                    <a:pt x="25051" y="14412"/>
                  </a:cubicBezTo>
                  <a:cubicBezTo>
                    <a:pt x="25033" y="14412"/>
                    <a:pt x="25015" y="14418"/>
                    <a:pt x="25000" y="14429"/>
                  </a:cubicBezTo>
                  <a:lnTo>
                    <a:pt x="23676" y="15281"/>
                  </a:lnTo>
                  <a:cubicBezTo>
                    <a:pt x="22752" y="14114"/>
                    <a:pt x="21350" y="13158"/>
                    <a:pt x="20052" y="12561"/>
                  </a:cubicBezTo>
                  <a:cubicBezTo>
                    <a:pt x="18833" y="12004"/>
                    <a:pt x="18335" y="11401"/>
                    <a:pt x="18237" y="10779"/>
                  </a:cubicBezTo>
                  <a:cubicBezTo>
                    <a:pt x="18165" y="10294"/>
                    <a:pt x="18388" y="9848"/>
                    <a:pt x="18532" y="9632"/>
                  </a:cubicBezTo>
                  <a:cubicBezTo>
                    <a:pt x="18827" y="9272"/>
                    <a:pt x="19082" y="8885"/>
                    <a:pt x="19292" y="8472"/>
                  </a:cubicBezTo>
                  <a:cubicBezTo>
                    <a:pt x="19309" y="8473"/>
                    <a:pt x="19325" y="8474"/>
                    <a:pt x="19341" y="8474"/>
                  </a:cubicBezTo>
                  <a:cubicBezTo>
                    <a:pt x="19696" y="8474"/>
                    <a:pt x="19845" y="8185"/>
                    <a:pt x="20524" y="8185"/>
                  </a:cubicBezTo>
                  <a:cubicBezTo>
                    <a:pt x="20633" y="8185"/>
                    <a:pt x="20757" y="8193"/>
                    <a:pt x="20897" y="8210"/>
                  </a:cubicBezTo>
                  <a:cubicBezTo>
                    <a:pt x="21830" y="8331"/>
                    <a:pt x="22533" y="8644"/>
                    <a:pt x="22847" y="8644"/>
                  </a:cubicBezTo>
                  <a:cubicBezTo>
                    <a:pt x="22926" y="8644"/>
                    <a:pt x="22980" y="8624"/>
                    <a:pt x="23008" y="8577"/>
                  </a:cubicBezTo>
                  <a:cubicBezTo>
                    <a:pt x="23145" y="8335"/>
                    <a:pt x="22693" y="7522"/>
                    <a:pt x="21998" y="7162"/>
                  </a:cubicBezTo>
                  <a:cubicBezTo>
                    <a:pt x="21998" y="7162"/>
                    <a:pt x="22038" y="7142"/>
                    <a:pt x="22090" y="7109"/>
                  </a:cubicBezTo>
                  <a:lnTo>
                    <a:pt x="22143" y="7083"/>
                  </a:lnTo>
                  <a:lnTo>
                    <a:pt x="22149" y="7083"/>
                  </a:lnTo>
                  <a:lnTo>
                    <a:pt x="22202" y="7044"/>
                  </a:lnTo>
                  <a:lnTo>
                    <a:pt x="22215" y="7037"/>
                  </a:lnTo>
                  <a:lnTo>
                    <a:pt x="22280" y="6991"/>
                  </a:lnTo>
                  <a:lnTo>
                    <a:pt x="22293" y="6985"/>
                  </a:lnTo>
                  <a:lnTo>
                    <a:pt x="22365" y="6932"/>
                  </a:lnTo>
                  <a:lnTo>
                    <a:pt x="22372" y="6926"/>
                  </a:lnTo>
                  <a:lnTo>
                    <a:pt x="22444" y="6873"/>
                  </a:lnTo>
                  <a:lnTo>
                    <a:pt x="22457" y="6860"/>
                  </a:lnTo>
                  <a:cubicBezTo>
                    <a:pt x="22483" y="6834"/>
                    <a:pt x="22509" y="6814"/>
                    <a:pt x="22536" y="6795"/>
                  </a:cubicBezTo>
                  <a:lnTo>
                    <a:pt x="22555" y="6775"/>
                  </a:lnTo>
                  <a:cubicBezTo>
                    <a:pt x="22582" y="6749"/>
                    <a:pt x="22608" y="6729"/>
                    <a:pt x="22641" y="6703"/>
                  </a:cubicBezTo>
                  <a:lnTo>
                    <a:pt x="22654" y="6683"/>
                  </a:lnTo>
                  <a:cubicBezTo>
                    <a:pt x="22680" y="6657"/>
                    <a:pt x="22706" y="6637"/>
                    <a:pt x="22739" y="6605"/>
                  </a:cubicBezTo>
                  <a:lnTo>
                    <a:pt x="22752" y="6592"/>
                  </a:lnTo>
                  <a:lnTo>
                    <a:pt x="22837" y="6500"/>
                  </a:lnTo>
                  <a:lnTo>
                    <a:pt x="22857" y="6480"/>
                  </a:lnTo>
                  <a:lnTo>
                    <a:pt x="22942" y="6375"/>
                  </a:lnTo>
                  <a:lnTo>
                    <a:pt x="22962" y="6356"/>
                  </a:lnTo>
                  <a:cubicBezTo>
                    <a:pt x="22994" y="6323"/>
                    <a:pt x="23021" y="6284"/>
                    <a:pt x="23053" y="6244"/>
                  </a:cubicBezTo>
                  <a:lnTo>
                    <a:pt x="23066" y="6231"/>
                  </a:lnTo>
                  <a:cubicBezTo>
                    <a:pt x="23093" y="6192"/>
                    <a:pt x="23119" y="6153"/>
                    <a:pt x="23145" y="6113"/>
                  </a:cubicBezTo>
                  <a:cubicBezTo>
                    <a:pt x="23145" y="6107"/>
                    <a:pt x="23152" y="6100"/>
                    <a:pt x="23158" y="6094"/>
                  </a:cubicBezTo>
                  <a:cubicBezTo>
                    <a:pt x="23184" y="6054"/>
                    <a:pt x="23217" y="6015"/>
                    <a:pt x="23243" y="5963"/>
                  </a:cubicBezTo>
                  <a:cubicBezTo>
                    <a:pt x="23243" y="5956"/>
                    <a:pt x="23250" y="5943"/>
                    <a:pt x="23257" y="5936"/>
                  </a:cubicBezTo>
                  <a:cubicBezTo>
                    <a:pt x="23283" y="5890"/>
                    <a:pt x="23309" y="5845"/>
                    <a:pt x="23342" y="5799"/>
                  </a:cubicBezTo>
                  <a:cubicBezTo>
                    <a:pt x="23342" y="5786"/>
                    <a:pt x="23348" y="5779"/>
                    <a:pt x="23355" y="5772"/>
                  </a:cubicBezTo>
                  <a:cubicBezTo>
                    <a:pt x="23381" y="5720"/>
                    <a:pt x="23407" y="5668"/>
                    <a:pt x="23433" y="5615"/>
                  </a:cubicBezTo>
                  <a:cubicBezTo>
                    <a:pt x="23852" y="4743"/>
                    <a:pt x="23847" y="4000"/>
                    <a:pt x="23393" y="4000"/>
                  </a:cubicBezTo>
                  <a:cubicBezTo>
                    <a:pt x="23271" y="4000"/>
                    <a:pt x="23116" y="4054"/>
                    <a:pt x="22929" y="4174"/>
                  </a:cubicBezTo>
                  <a:cubicBezTo>
                    <a:pt x="22447" y="4477"/>
                    <a:pt x="21859" y="4731"/>
                    <a:pt x="21227" y="4731"/>
                  </a:cubicBezTo>
                  <a:cubicBezTo>
                    <a:pt x="20698" y="4731"/>
                    <a:pt x="20139" y="4553"/>
                    <a:pt x="19587" y="4075"/>
                  </a:cubicBezTo>
                  <a:cubicBezTo>
                    <a:pt x="19358" y="2981"/>
                    <a:pt x="18735" y="2018"/>
                    <a:pt x="17831" y="1362"/>
                  </a:cubicBezTo>
                  <a:cubicBezTo>
                    <a:pt x="17831" y="1362"/>
                    <a:pt x="16809" y="131"/>
                    <a:pt x="14292" y="13"/>
                  </a:cubicBezTo>
                  <a:cubicBezTo>
                    <a:pt x="14129" y="5"/>
                    <a:pt x="13966" y="0"/>
                    <a:pt x="1380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4041155" y="2501520"/>
              <a:ext cx="1219981" cy="1173694"/>
            </a:xfrm>
            <a:custGeom>
              <a:avLst/>
              <a:gdLst/>
              <a:ahLst/>
              <a:cxnLst/>
              <a:rect l="l" t="t" r="r" b="b"/>
              <a:pathLst>
                <a:path w="25118" h="24165" extrusionOk="0">
                  <a:moveTo>
                    <a:pt x="13800" y="1"/>
                  </a:moveTo>
                  <a:cubicBezTo>
                    <a:pt x="11923" y="1"/>
                    <a:pt x="10071" y="561"/>
                    <a:pt x="9083" y="2706"/>
                  </a:cubicBezTo>
                  <a:cubicBezTo>
                    <a:pt x="7563" y="5983"/>
                    <a:pt x="9437" y="8486"/>
                    <a:pt x="9738" y="8840"/>
                  </a:cubicBezTo>
                  <a:cubicBezTo>
                    <a:pt x="10564" y="9914"/>
                    <a:pt x="10741" y="10792"/>
                    <a:pt x="10138" y="11559"/>
                  </a:cubicBezTo>
                  <a:cubicBezTo>
                    <a:pt x="9556" y="12292"/>
                    <a:pt x="8601" y="12602"/>
                    <a:pt x="7468" y="12602"/>
                  </a:cubicBezTo>
                  <a:cubicBezTo>
                    <a:pt x="6737" y="12602"/>
                    <a:pt x="5932" y="12473"/>
                    <a:pt x="5106" y="12247"/>
                  </a:cubicBezTo>
                  <a:cubicBezTo>
                    <a:pt x="3002" y="11664"/>
                    <a:pt x="2655" y="11212"/>
                    <a:pt x="2183" y="10760"/>
                  </a:cubicBezTo>
                  <a:cubicBezTo>
                    <a:pt x="1947" y="10535"/>
                    <a:pt x="1728" y="10417"/>
                    <a:pt x="1529" y="10417"/>
                  </a:cubicBezTo>
                  <a:cubicBezTo>
                    <a:pt x="855" y="10417"/>
                    <a:pt x="401" y="11767"/>
                    <a:pt x="224" y="14927"/>
                  </a:cubicBezTo>
                  <a:cubicBezTo>
                    <a:pt x="1" y="18951"/>
                    <a:pt x="1049" y="21447"/>
                    <a:pt x="4378" y="22994"/>
                  </a:cubicBezTo>
                  <a:cubicBezTo>
                    <a:pt x="6242" y="23858"/>
                    <a:pt x="9293" y="24165"/>
                    <a:pt x="12398" y="24165"/>
                  </a:cubicBezTo>
                  <a:cubicBezTo>
                    <a:pt x="14826" y="24165"/>
                    <a:pt x="17287" y="23977"/>
                    <a:pt x="19240" y="23721"/>
                  </a:cubicBezTo>
                  <a:cubicBezTo>
                    <a:pt x="24043" y="23086"/>
                    <a:pt x="25118" y="20091"/>
                    <a:pt x="24672" y="17372"/>
                  </a:cubicBezTo>
                  <a:cubicBezTo>
                    <a:pt x="24325" y="15288"/>
                    <a:pt x="22058" y="13479"/>
                    <a:pt x="20039" y="12555"/>
                  </a:cubicBezTo>
                  <a:cubicBezTo>
                    <a:pt x="18821" y="11998"/>
                    <a:pt x="18329" y="11395"/>
                    <a:pt x="18231" y="10773"/>
                  </a:cubicBezTo>
                  <a:cubicBezTo>
                    <a:pt x="18152" y="10288"/>
                    <a:pt x="18375" y="9842"/>
                    <a:pt x="18519" y="9626"/>
                  </a:cubicBezTo>
                  <a:cubicBezTo>
                    <a:pt x="20138" y="7647"/>
                    <a:pt x="19928" y="5911"/>
                    <a:pt x="19600" y="4154"/>
                  </a:cubicBezTo>
                  <a:cubicBezTo>
                    <a:pt x="19384" y="3034"/>
                    <a:pt x="18749" y="2031"/>
                    <a:pt x="17825" y="1370"/>
                  </a:cubicBezTo>
                  <a:cubicBezTo>
                    <a:pt x="17825" y="1370"/>
                    <a:pt x="16809" y="131"/>
                    <a:pt x="14293" y="13"/>
                  </a:cubicBezTo>
                  <a:cubicBezTo>
                    <a:pt x="14128" y="5"/>
                    <a:pt x="13964" y="1"/>
                    <a:pt x="13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4855959" y="2523473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4938042" y="2695604"/>
              <a:ext cx="261404" cy="225511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2" y="478"/>
                    <a:pt x="3392" y="734"/>
                    <a:pt x="2759" y="734"/>
                  </a:cubicBezTo>
                  <a:cubicBezTo>
                    <a:pt x="2229" y="734"/>
                    <a:pt x="1668" y="554"/>
                    <a:pt x="1115" y="73"/>
                  </a:cubicBezTo>
                  <a:cubicBezTo>
                    <a:pt x="1115" y="73"/>
                    <a:pt x="1110" y="73"/>
                    <a:pt x="1102" y="73"/>
                  </a:cubicBezTo>
                  <a:cubicBezTo>
                    <a:pt x="1007" y="73"/>
                    <a:pt x="431" y="101"/>
                    <a:pt x="401" y="774"/>
                  </a:cubicBezTo>
                  <a:cubicBezTo>
                    <a:pt x="361" y="1515"/>
                    <a:pt x="617" y="1757"/>
                    <a:pt x="368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1" y="4254"/>
                    <a:pt x="630" y="4437"/>
                  </a:cubicBezTo>
                  <a:cubicBezTo>
                    <a:pt x="722" y="4464"/>
                    <a:pt x="800" y="4475"/>
                    <a:pt x="870" y="4475"/>
                  </a:cubicBezTo>
                  <a:cubicBezTo>
                    <a:pt x="1227" y="4475"/>
                    <a:pt x="1377" y="4188"/>
                    <a:pt x="2047" y="4188"/>
                  </a:cubicBezTo>
                  <a:cubicBezTo>
                    <a:pt x="2158" y="4188"/>
                    <a:pt x="2283" y="4196"/>
                    <a:pt x="2425" y="4215"/>
                  </a:cubicBezTo>
                  <a:cubicBezTo>
                    <a:pt x="3356" y="4335"/>
                    <a:pt x="4057" y="4643"/>
                    <a:pt x="4372" y="4643"/>
                  </a:cubicBezTo>
                  <a:cubicBezTo>
                    <a:pt x="4452" y="4643"/>
                    <a:pt x="4508" y="4623"/>
                    <a:pt x="4535" y="4575"/>
                  </a:cubicBezTo>
                  <a:cubicBezTo>
                    <a:pt x="4673" y="4339"/>
                    <a:pt x="4221" y="3520"/>
                    <a:pt x="3526" y="3160"/>
                  </a:cubicBezTo>
                  <a:cubicBezTo>
                    <a:pt x="4155" y="2812"/>
                    <a:pt x="4660" y="2268"/>
                    <a:pt x="4968" y="1613"/>
                  </a:cubicBezTo>
                  <a:cubicBezTo>
                    <a:pt x="5381" y="740"/>
                    <a:pt x="5379" y="1"/>
                    <a:pt x="4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4851491" y="2632464"/>
              <a:ext cx="81209" cy="109525"/>
            </a:xfrm>
            <a:custGeom>
              <a:avLst/>
              <a:gdLst/>
              <a:ahLst/>
              <a:cxnLst/>
              <a:rect l="l" t="t" r="r" b="b"/>
              <a:pathLst>
                <a:path w="1672" h="2255" extrusionOk="0">
                  <a:moveTo>
                    <a:pt x="635" y="1"/>
                  </a:moveTo>
                  <a:cubicBezTo>
                    <a:pt x="596" y="1"/>
                    <a:pt x="556" y="6"/>
                    <a:pt x="518" y="17"/>
                  </a:cubicBezTo>
                  <a:cubicBezTo>
                    <a:pt x="151" y="122"/>
                    <a:pt x="0" y="705"/>
                    <a:pt x="171" y="1314"/>
                  </a:cubicBezTo>
                  <a:cubicBezTo>
                    <a:pt x="329" y="1866"/>
                    <a:pt x="693" y="2255"/>
                    <a:pt x="1030" y="2255"/>
                  </a:cubicBezTo>
                  <a:cubicBezTo>
                    <a:pt x="1070" y="2255"/>
                    <a:pt x="1109" y="2249"/>
                    <a:pt x="1147" y="2238"/>
                  </a:cubicBezTo>
                  <a:cubicBezTo>
                    <a:pt x="1514" y="2140"/>
                    <a:pt x="1671" y="1557"/>
                    <a:pt x="1494" y="941"/>
                  </a:cubicBezTo>
                  <a:cubicBezTo>
                    <a:pt x="1342" y="389"/>
                    <a:pt x="974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4866742" y="2647083"/>
              <a:ext cx="55467" cy="79995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0"/>
                  </a:moveTo>
                  <a:cubicBezTo>
                    <a:pt x="390" y="0"/>
                    <a:pt x="365" y="4"/>
                    <a:pt x="342" y="11"/>
                  </a:cubicBezTo>
                  <a:cubicBezTo>
                    <a:pt x="93" y="76"/>
                    <a:pt x="1" y="502"/>
                    <a:pt x="125" y="948"/>
                  </a:cubicBezTo>
                  <a:cubicBezTo>
                    <a:pt x="238" y="1356"/>
                    <a:pt x="499" y="1646"/>
                    <a:pt x="728" y="1646"/>
                  </a:cubicBezTo>
                  <a:cubicBezTo>
                    <a:pt x="752" y="1646"/>
                    <a:pt x="777" y="1643"/>
                    <a:pt x="800" y="1636"/>
                  </a:cubicBezTo>
                  <a:cubicBezTo>
                    <a:pt x="1043" y="1570"/>
                    <a:pt x="1141" y="1151"/>
                    <a:pt x="1010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4876941" y="2658400"/>
              <a:ext cx="14037" cy="1403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38" y="1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30"/>
                    <a:pt x="66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0"/>
                    <a:pt x="217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4940879" y="2695604"/>
              <a:ext cx="261404" cy="225511"/>
            </a:xfrm>
            <a:custGeom>
              <a:avLst/>
              <a:gdLst/>
              <a:ahLst/>
              <a:cxnLst/>
              <a:rect l="l" t="t" r="r" b="b"/>
              <a:pathLst>
                <a:path w="5382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2"/>
                  </a:cubicBezTo>
                  <a:cubicBezTo>
                    <a:pt x="3982" y="478"/>
                    <a:pt x="3392" y="734"/>
                    <a:pt x="2759" y="734"/>
                  </a:cubicBezTo>
                  <a:cubicBezTo>
                    <a:pt x="2229" y="734"/>
                    <a:pt x="1668" y="554"/>
                    <a:pt x="1115" y="73"/>
                  </a:cubicBezTo>
                  <a:cubicBezTo>
                    <a:pt x="1115" y="73"/>
                    <a:pt x="1110" y="73"/>
                    <a:pt x="1102" y="73"/>
                  </a:cubicBezTo>
                  <a:cubicBezTo>
                    <a:pt x="1007" y="73"/>
                    <a:pt x="431" y="101"/>
                    <a:pt x="401" y="774"/>
                  </a:cubicBezTo>
                  <a:cubicBezTo>
                    <a:pt x="361" y="1515"/>
                    <a:pt x="617" y="1757"/>
                    <a:pt x="368" y="2393"/>
                  </a:cubicBezTo>
                  <a:cubicBezTo>
                    <a:pt x="112" y="3029"/>
                    <a:pt x="138" y="3284"/>
                    <a:pt x="407" y="3455"/>
                  </a:cubicBezTo>
                  <a:cubicBezTo>
                    <a:pt x="407" y="3455"/>
                    <a:pt x="1" y="4254"/>
                    <a:pt x="630" y="4437"/>
                  </a:cubicBezTo>
                  <a:cubicBezTo>
                    <a:pt x="722" y="4464"/>
                    <a:pt x="800" y="4475"/>
                    <a:pt x="870" y="4475"/>
                  </a:cubicBezTo>
                  <a:cubicBezTo>
                    <a:pt x="1227" y="4475"/>
                    <a:pt x="1377" y="4188"/>
                    <a:pt x="2047" y="4188"/>
                  </a:cubicBezTo>
                  <a:cubicBezTo>
                    <a:pt x="2158" y="4188"/>
                    <a:pt x="2283" y="4196"/>
                    <a:pt x="2425" y="4215"/>
                  </a:cubicBezTo>
                  <a:cubicBezTo>
                    <a:pt x="3356" y="4335"/>
                    <a:pt x="4057" y="4643"/>
                    <a:pt x="4372" y="4643"/>
                  </a:cubicBezTo>
                  <a:cubicBezTo>
                    <a:pt x="4452" y="4643"/>
                    <a:pt x="4508" y="4623"/>
                    <a:pt x="4535" y="4575"/>
                  </a:cubicBezTo>
                  <a:cubicBezTo>
                    <a:pt x="4673" y="4339"/>
                    <a:pt x="4221" y="3520"/>
                    <a:pt x="3526" y="3160"/>
                  </a:cubicBezTo>
                  <a:cubicBezTo>
                    <a:pt x="4155" y="2812"/>
                    <a:pt x="4660" y="2268"/>
                    <a:pt x="4968" y="1613"/>
                  </a:cubicBezTo>
                  <a:cubicBezTo>
                    <a:pt x="5381" y="740"/>
                    <a:pt x="5379" y="1"/>
                    <a:pt x="492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4274499" y="3214006"/>
              <a:ext cx="671286" cy="378166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5" y="1"/>
                  </a:moveTo>
                  <a:cubicBezTo>
                    <a:pt x="9302" y="1"/>
                    <a:pt x="8642" y="166"/>
                    <a:pt x="8067" y="483"/>
                  </a:cubicBezTo>
                  <a:cubicBezTo>
                    <a:pt x="6718" y="1217"/>
                    <a:pt x="4826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29" y="1243"/>
                    <a:pt x="1566" y="1040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60" y="1028"/>
                    <a:pt x="1009" y="2036"/>
                    <a:pt x="1009" y="2036"/>
                  </a:cubicBezTo>
                  <a:cubicBezTo>
                    <a:pt x="1009" y="2036"/>
                    <a:pt x="0" y="2062"/>
                    <a:pt x="118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29" y="4827"/>
                    <a:pt x="859" y="5482"/>
                  </a:cubicBezTo>
                  <a:cubicBezTo>
                    <a:pt x="1078" y="6110"/>
                    <a:pt x="2093" y="7786"/>
                    <a:pt x="6918" y="7786"/>
                  </a:cubicBezTo>
                  <a:cubicBezTo>
                    <a:pt x="7128" y="7786"/>
                    <a:pt x="7344" y="7782"/>
                    <a:pt x="7569" y="7776"/>
                  </a:cubicBezTo>
                  <a:cubicBezTo>
                    <a:pt x="13086" y="7619"/>
                    <a:pt x="13820" y="4106"/>
                    <a:pt x="13021" y="2023"/>
                  </a:cubicBezTo>
                  <a:cubicBezTo>
                    <a:pt x="12491" y="638"/>
                    <a:pt x="11237" y="1"/>
                    <a:pt x="9955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4272249" y="3137806"/>
              <a:ext cx="671286" cy="378166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5" y="1"/>
                  </a:moveTo>
                  <a:cubicBezTo>
                    <a:pt x="9302" y="1"/>
                    <a:pt x="8642" y="166"/>
                    <a:pt x="8067" y="483"/>
                  </a:cubicBezTo>
                  <a:cubicBezTo>
                    <a:pt x="6718" y="1217"/>
                    <a:pt x="4826" y="1294"/>
                    <a:pt x="4087" y="1294"/>
                  </a:cubicBezTo>
                  <a:cubicBezTo>
                    <a:pt x="3890" y="1294"/>
                    <a:pt x="3775" y="1289"/>
                    <a:pt x="3775" y="1289"/>
                  </a:cubicBezTo>
                  <a:cubicBezTo>
                    <a:pt x="3775" y="1289"/>
                    <a:pt x="2929" y="1243"/>
                    <a:pt x="1566" y="1040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60" y="1028"/>
                    <a:pt x="1009" y="2036"/>
                    <a:pt x="1009" y="2036"/>
                  </a:cubicBezTo>
                  <a:cubicBezTo>
                    <a:pt x="1009" y="2036"/>
                    <a:pt x="0" y="2062"/>
                    <a:pt x="118" y="2946"/>
                  </a:cubicBezTo>
                  <a:cubicBezTo>
                    <a:pt x="230" y="3838"/>
                    <a:pt x="1095" y="4585"/>
                    <a:pt x="1095" y="4585"/>
                  </a:cubicBezTo>
                  <a:cubicBezTo>
                    <a:pt x="1095" y="4585"/>
                    <a:pt x="629" y="4827"/>
                    <a:pt x="859" y="5482"/>
                  </a:cubicBezTo>
                  <a:cubicBezTo>
                    <a:pt x="1078" y="6110"/>
                    <a:pt x="2093" y="7786"/>
                    <a:pt x="6918" y="7786"/>
                  </a:cubicBezTo>
                  <a:cubicBezTo>
                    <a:pt x="7128" y="7786"/>
                    <a:pt x="7344" y="7782"/>
                    <a:pt x="7569" y="7776"/>
                  </a:cubicBezTo>
                  <a:cubicBezTo>
                    <a:pt x="13086" y="7619"/>
                    <a:pt x="13820" y="4106"/>
                    <a:pt x="13021" y="2023"/>
                  </a:cubicBezTo>
                  <a:cubicBezTo>
                    <a:pt x="12491" y="638"/>
                    <a:pt x="11237" y="1"/>
                    <a:pt x="9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4864848" y="3575250"/>
              <a:ext cx="430039" cy="128856"/>
            </a:xfrm>
            <a:custGeom>
              <a:avLst/>
              <a:gdLst/>
              <a:ahLst/>
              <a:cxnLst/>
              <a:rect l="l" t="t" r="r" b="b"/>
              <a:pathLst>
                <a:path w="8854" h="2653" extrusionOk="0">
                  <a:moveTo>
                    <a:pt x="8039" y="0"/>
                  </a:moveTo>
                  <a:cubicBezTo>
                    <a:pt x="7229" y="0"/>
                    <a:pt x="5820" y="228"/>
                    <a:pt x="4247" y="638"/>
                  </a:cubicBezTo>
                  <a:cubicBezTo>
                    <a:pt x="1855" y="1267"/>
                    <a:pt x="1" y="2079"/>
                    <a:pt x="99" y="2460"/>
                  </a:cubicBezTo>
                  <a:cubicBezTo>
                    <a:pt x="133" y="2590"/>
                    <a:pt x="394" y="2653"/>
                    <a:pt x="820" y="2653"/>
                  </a:cubicBezTo>
                  <a:cubicBezTo>
                    <a:pt x="1632" y="2653"/>
                    <a:pt x="3039" y="2426"/>
                    <a:pt x="4607" y="2014"/>
                  </a:cubicBezTo>
                  <a:cubicBezTo>
                    <a:pt x="6993" y="1391"/>
                    <a:pt x="8854" y="572"/>
                    <a:pt x="8755" y="192"/>
                  </a:cubicBezTo>
                  <a:cubicBezTo>
                    <a:pt x="8719" y="62"/>
                    <a:pt x="8460" y="0"/>
                    <a:pt x="8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4808847" y="3331527"/>
              <a:ext cx="482834" cy="382052"/>
            </a:xfrm>
            <a:custGeom>
              <a:avLst/>
              <a:gdLst/>
              <a:ahLst/>
              <a:cxnLst/>
              <a:rect l="l" t="t" r="r" b="b"/>
              <a:pathLst>
                <a:path w="9941" h="7866" extrusionOk="0">
                  <a:moveTo>
                    <a:pt x="8408" y="1"/>
                  </a:moveTo>
                  <a:lnTo>
                    <a:pt x="0" y="2196"/>
                  </a:lnTo>
                  <a:lnTo>
                    <a:pt x="1429" y="7668"/>
                  </a:lnTo>
                  <a:cubicBezTo>
                    <a:pt x="1463" y="7801"/>
                    <a:pt x="1730" y="7865"/>
                    <a:pt x="2162" y="7865"/>
                  </a:cubicBezTo>
                  <a:cubicBezTo>
                    <a:pt x="2956" y="7865"/>
                    <a:pt x="4310" y="7649"/>
                    <a:pt x="5813" y="7255"/>
                  </a:cubicBezTo>
                  <a:cubicBezTo>
                    <a:pt x="8139" y="6652"/>
                    <a:pt x="9941" y="5846"/>
                    <a:pt x="9843" y="5466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9"/>
            <p:cNvSpPr/>
            <p:nvPr/>
          </p:nvSpPr>
          <p:spPr>
            <a:xfrm>
              <a:off x="4848285" y="3359843"/>
              <a:ext cx="438636" cy="348441"/>
            </a:xfrm>
            <a:custGeom>
              <a:avLst/>
              <a:gdLst/>
              <a:ahLst/>
              <a:cxnLst/>
              <a:rect l="l" t="t" r="r" b="b"/>
              <a:pathLst>
                <a:path w="9031" h="7174" extrusionOk="0">
                  <a:moveTo>
                    <a:pt x="6993" y="1"/>
                  </a:moveTo>
                  <a:lnTo>
                    <a:pt x="6757" y="5977"/>
                  </a:lnTo>
                  <a:lnTo>
                    <a:pt x="3572" y="1200"/>
                  </a:lnTo>
                  <a:lnTo>
                    <a:pt x="3153" y="6981"/>
                  </a:lnTo>
                  <a:lnTo>
                    <a:pt x="3153" y="6981"/>
                  </a:lnTo>
                  <a:cubicBezTo>
                    <a:pt x="3663" y="6889"/>
                    <a:pt x="4267" y="6755"/>
                    <a:pt x="4981" y="6567"/>
                  </a:cubicBezTo>
                  <a:cubicBezTo>
                    <a:pt x="8421" y="5669"/>
                    <a:pt x="9031" y="4876"/>
                    <a:pt x="9031" y="4876"/>
                  </a:cubicBezTo>
                  <a:lnTo>
                    <a:pt x="6993" y="1"/>
                  </a:lnTo>
                  <a:close/>
                  <a:moveTo>
                    <a:pt x="1" y="1836"/>
                  </a:moveTo>
                  <a:lnTo>
                    <a:pt x="617" y="7085"/>
                  </a:lnTo>
                  <a:cubicBezTo>
                    <a:pt x="617" y="7085"/>
                    <a:pt x="806" y="7173"/>
                    <a:pt x="1366" y="7173"/>
                  </a:cubicBezTo>
                  <a:cubicBezTo>
                    <a:pt x="1758" y="7173"/>
                    <a:pt x="2332" y="7130"/>
                    <a:pt x="3150" y="6982"/>
                  </a:cubicBezTo>
                  <a:lnTo>
                    <a:pt x="3150" y="6982"/>
                  </a:lnTo>
                  <a:lnTo>
                    <a:pt x="3153" y="6986"/>
                  </a:lnTo>
                  <a:lnTo>
                    <a:pt x="3153" y="6981"/>
                  </a:lnTo>
                  <a:lnTo>
                    <a:pt x="3153" y="6981"/>
                  </a:lnTo>
                  <a:cubicBezTo>
                    <a:pt x="3152" y="6981"/>
                    <a:pt x="3151" y="6981"/>
                    <a:pt x="3150" y="6982"/>
                  </a:cubicBezTo>
                  <a:lnTo>
                    <a:pt x="3150" y="6982"/>
                  </a:lnTo>
                  <a:lnTo>
                    <a:pt x="1" y="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9"/>
            <p:cNvSpPr/>
            <p:nvPr/>
          </p:nvSpPr>
          <p:spPr>
            <a:xfrm>
              <a:off x="4838766" y="3465482"/>
              <a:ext cx="426202" cy="123562"/>
            </a:xfrm>
            <a:custGeom>
              <a:avLst/>
              <a:gdLst/>
              <a:ahLst/>
              <a:cxnLst/>
              <a:rect l="l" t="t" r="r" b="b"/>
              <a:pathLst>
                <a:path w="8775" h="2544" extrusionOk="0">
                  <a:moveTo>
                    <a:pt x="8591" y="0"/>
                  </a:moveTo>
                  <a:cubicBezTo>
                    <a:pt x="8586" y="0"/>
                    <a:pt x="8582" y="1"/>
                    <a:pt x="8578" y="1"/>
                  </a:cubicBezTo>
                  <a:cubicBezTo>
                    <a:pt x="8545" y="15"/>
                    <a:pt x="8526" y="47"/>
                    <a:pt x="8532" y="74"/>
                  </a:cubicBezTo>
                  <a:cubicBezTo>
                    <a:pt x="8598" y="329"/>
                    <a:pt x="7195" y="1089"/>
                    <a:pt x="4496" y="1797"/>
                  </a:cubicBezTo>
                  <a:cubicBezTo>
                    <a:pt x="3493" y="2066"/>
                    <a:pt x="2471" y="2269"/>
                    <a:pt x="1435" y="2387"/>
                  </a:cubicBezTo>
                  <a:cubicBezTo>
                    <a:pt x="1172" y="2413"/>
                    <a:pt x="955" y="2424"/>
                    <a:pt x="778" y="2424"/>
                  </a:cubicBezTo>
                  <a:cubicBezTo>
                    <a:pt x="338" y="2424"/>
                    <a:pt x="148" y="2355"/>
                    <a:pt x="125" y="2275"/>
                  </a:cubicBezTo>
                  <a:cubicBezTo>
                    <a:pt x="120" y="2250"/>
                    <a:pt x="98" y="2232"/>
                    <a:pt x="73" y="2232"/>
                  </a:cubicBezTo>
                  <a:cubicBezTo>
                    <a:pt x="67" y="2232"/>
                    <a:pt x="60" y="2233"/>
                    <a:pt x="53" y="2236"/>
                  </a:cubicBezTo>
                  <a:cubicBezTo>
                    <a:pt x="20" y="2243"/>
                    <a:pt x="0" y="2275"/>
                    <a:pt x="13" y="2308"/>
                  </a:cubicBezTo>
                  <a:cubicBezTo>
                    <a:pt x="53" y="2459"/>
                    <a:pt x="308" y="2544"/>
                    <a:pt x="780" y="2544"/>
                  </a:cubicBezTo>
                  <a:cubicBezTo>
                    <a:pt x="970" y="2544"/>
                    <a:pt x="1193" y="2531"/>
                    <a:pt x="1448" y="2505"/>
                  </a:cubicBezTo>
                  <a:cubicBezTo>
                    <a:pt x="2490" y="2387"/>
                    <a:pt x="3513" y="2184"/>
                    <a:pt x="4522" y="1915"/>
                  </a:cubicBezTo>
                  <a:cubicBezTo>
                    <a:pt x="6619" y="1364"/>
                    <a:pt x="8775" y="526"/>
                    <a:pt x="8650" y="47"/>
                  </a:cubicBezTo>
                  <a:cubicBezTo>
                    <a:pt x="8644" y="19"/>
                    <a:pt x="8619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9"/>
            <p:cNvSpPr/>
            <p:nvPr/>
          </p:nvSpPr>
          <p:spPr>
            <a:xfrm>
              <a:off x="5018910" y="3417496"/>
              <a:ext cx="72612" cy="256547"/>
            </a:xfrm>
            <a:custGeom>
              <a:avLst/>
              <a:gdLst/>
              <a:ahLst/>
              <a:cxnLst/>
              <a:rect l="l" t="t" r="r" b="b"/>
              <a:pathLst>
                <a:path w="1495" h="5282" extrusionOk="0">
                  <a:moveTo>
                    <a:pt x="118" y="0"/>
                  </a:moveTo>
                  <a:lnTo>
                    <a:pt x="0" y="33"/>
                  </a:lnTo>
                  <a:lnTo>
                    <a:pt x="1376" y="5282"/>
                  </a:lnTo>
                  <a:lnTo>
                    <a:pt x="1494" y="524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9"/>
            <p:cNvSpPr/>
            <p:nvPr/>
          </p:nvSpPr>
          <p:spPr>
            <a:xfrm>
              <a:off x="5030664" y="3481122"/>
              <a:ext cx="48764" cy="129245"/>
            </a:xfrm>
            <a:custGeom>
              <a:avLst/>
              <a:gdLst/>
              <a:ahLst/>
              <a:cxnLst/>
              <a:rect l="l" t="t" r="r" b="b"/>
              <a:pathLst>
                <a:path w="1004" h="2661" extrusionOk="0">
                  <a:moveTo>
                    <a:pt x="206" y="0"/>
                  </a:moveTo>
                  <a:cubicBezTo>
                    <a:pt x="190" y="0"/>
                    <a:pt x="174" y="3"/>
                    <a:pt x="158" y="7"/>
                  </a:cubicBezTo>
                  <a:cubicBezTo>
                    <a:pt x="60" y="27"/>
                    <a:pt x="1" y="125"/>
                    <a:pt x="27" y="223"/>
                  </a:cubicBezTo>
                  <a:lnTo>
                    <a:pt x="630" y="2530"/>
                  </a:lnTo>
                  <a:cubicBezTo>
                    <a:pt x="652" y="2607"/>
                    <a:pt x="724" y="2661"/>
                    <a:pt x="805" y="2661"/>
                  </a:cubicBezTo>
                  <a:cubicBezTo>
                    <a:pt x="821" y="2661"/>
                    <a:pt x="837" y="2659"/>
                    <a:pt x="853" y="2654"/>
                  </a:cubicBezTo>
                  <a:cubicBezTo>
                    <a:pt x="944" y="2628"/>
                    <a:pt x="1003" y="2530"/>
                    <a:pt x="977" y="2438"/>
                  </a:cubicBezTo>
                  <a:lnTo>
                    <a:pt x="374" y="132"/>
                  </a:lnTo>
                  <a:cubicBezTo>
                    <a:pt x="353" y="50"/>
                    <a:pt x="282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9"/>
            <p:cNvSpPr/>
            <p:nvPr/>
          </p:nvSpPr>
          <p:spPr>
            <a:xfrm>
              <a:off x="5104490" y="3385974"/>
              <a:ext cx="75478" cy="268641"/>
            </a:xfrm>
            <a:custGeom>
              <a:avLst/>
              <a:gdLst/>
              <a:ahLst/>
              <a:cxnLst/>
              <a:rect l="l" t="t" r="r" b="b"/>
              <a:pathLst>
                <a:path w="1554" h="5531" extrusionOk="0">
                  <a:moveTo>
                    <a:pt x="112" y="0"/>
                  </a:moveTo>
                  <a:lnTo>
                    <a:pt x="1" y="33"/>
                  </a:lnTo>
                  <a:lnTo>
                    <a:pt x="1436" y="5531"/>
                  </a:lnTo>
                  <a:lnTo>
                    <a:pt x="1554" y="54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5118818" y="3457906"/>
              <a:ext cx="48424" cy="129536"/>
            </a:xfrm>
            <a:custGeom>
              <a:avLst/>
              <a:gdLst/>
              <a:ahLst/>
              <a:cxnLst/>
              <a:rect l="l" t="t" r="r" b="b"/>
              <a:pathLst>
                <a:path w="997" h="2667" extrusionOk="0">
                  <a:moveTo>
                    <a:pt x="199" y="1"/>
                  </a:moveTo>
                  <a:cubicBezTo>
                    <a:pt x="183" y="1"/>
                    <a:pt x="167" y="3"/>
                    <a:pt x="152" y="7"/>
                  </a:cubicBezTo>
                  <a:cubicBezTo>
                    <a:pt x="53" y="33"/>
                    <a:pt x="1" y="131"/>
                    <a:pt x="27" y="223"/>
                  </a:cubicBezTo>
                  <a:lnTo>
                    <a:pt x="630" y="2530"/>
                  </a:lnTo>
                  <a:cubicBezTo>
                    <a:pt x="646" y="2612"/>
                    <a:pt x="718" y="2667"/>
                    <a:pt x="799" y="2667"/>
                  </a:cubicBezTo>
                  <a:cubicBezTo>
                    <a:pt x="815" y="2667"/>
                    <a:pt x="830" y="2665"/>
                    <a:pt x="846" y="2661"/>
                  </a:cubicBezTo>
                  <a:cubicBezTo>
                    <a:pt x="944" y="2634"/>
                    <a:pt x="997" y="2536"/>
                    <a:pt x="977" y="2438"/>
                  </a:cubicBezTo>
                  <a:lnTo>
                    <a:pt x="368" y="138"/>
                  </a:lnTo>
                  <a:cubicBezTo>
                    <a:pt x="351" y="55"/>
                    <a:pt x="279" y="1"/>
                    <a:pt x="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5158937" y="3344884"/>
              <a:ext cx="73875" cy="266164"/>
            </a:xfrm>
            <a:custGeom>
              <a:avLst/>
              <a:gdLst/>
              <a:ahLst/>
              <a:cxnLst/>
              <a:rect l="l" t="t" r="r" b="b"/>
              <a:pathLst>
                <a:path w="1521" h="5480" extrusionOk="0">
                  <a:moveTo>
                    <a:pt x="112" y="1"/>
                  </a:moveTo>
                  <a:lnTo>
                    <a:pt x="0" y="34"/>
                  </a:lnTo>
                  <a:lnTo>
                    <a:pt x="1403" y="5479"/>
                  </a:lnTo>
                  <a:lnTo>
                    <a:pt x="1521" y="544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5200609" y="3436583"/>
              <a:ext cx="48764" cy="129245"/>
            </a:xfrm>
            <a:custGeom>
              <a:avLst/>
              <a:gdLst/>
              <a:ahLst/>
              <a:cxnLst/>
              <a:rect l="l" t="t" r="r" b="b"/>
              <a:pathLst>
                <a:path w="1004" h="2661" extrusionOk="0">
                  <a:moveTo>
                    <a:pt x="206" y="0"/>
                  </a:moveTo>
                  <a:cubicBezTo>
                    <a:pt x="190" y="0"/>
                    <a:pt x="174" y="2"/>
                    <a:pt x="158" y="7"/>
                  </a:cubicBezTo>
                  <a:cubicBezTo>
                    <a:pt x="60" y="26"/>
                    <a:pt x="1" y="125"/>
                    <a:pt x="27" y="223"/>
                  </a:cubicBezTo>
                  <a:lnTo>
                    <a:pt x="630" y="2530"/>
                  </a:lnTo>
                  <a:cubicBezTo>
                    <a:pt x="652" y="2606"/>
                    <a:pt x="725" y="2660"/>
                    <a:pt x="805" y="2660"/>
                  </a:cubicBezTo>
                  <a:cubicBezTo>
                    <a:pt x="821" y="2660"/>
                    <a:pt x="837" y="2658"/>
                    <a:pt x="853" y="2654"/>
                  </a:cubicBezTo>
                  <a:cubicBezTo>
                    <a:pt x="945" y="2634"/>
                    <a:pt x="1003" y="2536"/>
                    <a:pt x="977" y="2438"/>
                  </a:cubicBezTo>
                  <a:lnTo>
                    <a:pt x="374" y="131"/>
                  </a:lnTo>
                  <a:cubicBezTo>
                    <a:pt x="353" y="50"/>
                    <a:pt x="282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4928522" y="3432115"/>
              <a:ext cx="75769" cy="268641"/>
            </a:xfrm>
            <a:custGeom>
              <a:avLst/>
              <a:gdLst/>
              <a:ahLst/>
              <a:cxnLst/>
              <a:rect l="l" t="t" r="r" b="b"/>
              <a:pathLst>
                <a:path w="1560" h="5531" extrusionOk="0">
                  <a:moveTo>
                    <a:pt x="118" y="0"/>
                  </a:moveTo>
                  <a:lnTo>
                    <a:pt x="0" y="27"/>
                  </a:lnTo>
                  <a:lnTo>
                    <a:pt x="1442" y="5531"/>
                  </a:lnTo>
                  <a:lnTo>
                    <a:pt x="1560" y="549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4942850" y="3504047"/>
              <a:ext cx="48716" cy="129439"/>
            </a:xfrm>
            <a:custGeom>
              <a:avLst/>
              <a:gdLst/>
              <a:ahLst/>
              <a:cxnLst/>
              <a:rect l="l" t="t" r="r" b="b"/>
              <a:pathLst>
                <a:path w="1003" h="2665" extrusionOk="0">
                  <a:moveTo>
                    <a:pt x="202" y="1"/>
                  </a:moveTo>
                  <a:cubicBezTo>
                    <a:pt x="187" y="1"/>
                    <a:pt x="172" y="3"/>
                    <a:pt x="157" y="7"/>
                  </a:cubicBezTo>
                  <a:cubicBezTo>
                    <a:pt x="59" y="33"/>
                    <a:pt x="0" y="131"/>
                    <a:pt x="26" y="223"/>
                  </a:cubicBezTo>
                  <a:lnTo>
                    <a:pt x="629" y="2530"/>
                  </a:lnTo>
                  <a:cubicBezTo>
                    <a:pt x="652" y="2614"/>
                    <a:pt x="728" y="2665"/>
                    <a:pt x="811" y="2665"/>
                  </a:cubicBezTo>
                  <a:cubicBezTo>
                    <a:pt x="824" y="2665"/>
                    <a:pt x="838" y="2664"/>
                    <a:pt x="852" y="2661"/>
                  </a:cubicBezTo>
                  <a:cubicBezTo>
                    <a:pt x="944" y="2635"/>
                    <a:pt x="1003" y="2536"/>
                    <a:pt x="976" y="2438"/>
                  </a:cubicBezTo>
                  <a:lnTo>
                    <a:pt x="374" y="131"/>
                  </a:lnTo>
                  <a:cubicBezTo>
                    <a:pt x="352" y="55"/>
                    <a:pt x="279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4844157" y="3444209"/>
              <a:ext cx="74555" cy="265144"/>
            </a:xfrm>
            <a:custGeom>
              <a:avLst/>
              <a:gdLst/>
              <a:ahLst/>
              <a:cxnLst/>
              <a:rect l="l" t="t" r="r" b="b"/>
              <a:pathLst>
                <a:path w="1535" h="5459" extrusionOk="0">
                  <a:moveTo>
                    <a:pt x="119" y="0"/>
                  </a:moveTo>
                  <a:lnTo>
                    <a:pt x="1" y="27"/>
                  </a:lnTo>
                  <a:lnTo>
                    <a:pt x="1423" y="5459"/>
                  </a:lnTo>
                  <a:lnTo>
                    <a:pt x="1534" y="542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4861059" y="3525369"/>
              <a:ext cx="48424" cy="129585"/>
            </a:xfrm>
            <a:custGeom>
              <a:avLst/>
              <a:gdLst/>
              <a:ahLst/>
              <a:cxnLst/>
              <a:rect l="l" t="t" r="r" b="b"/>
              <a:pathLst>
                <a:path w="997" h="2668" extrusionOk="0">
                  <a:moveTo>
                    <a:pt x="197" y="1"/>
                  </a:moveTo>
                  <a:cubicBezTo>
                    <a:pt x="182" y="1"/>
                    <a:pt x="167" y="3"/>
                    <a:pt x="151" y="7"/>
                  </a:cubicBezTo>
                  <a:cubicBezTo>
                    <a:pt x="52" y="33"/>
                    <a:pt x="0" y="131"/>
                    <a:pt x="26" y="230"/>
                  </a:cubicBezTo>
                  <a:lnTo>
                    <a:pt x="629" y="2530"/>
                  </a:lnTo>
                  <a:cubicBezTo>
                    <a:pt x="646" y="2612"/>
                    <a:pt x="717" y="2667"/>
                    <a:pt x="798" y="2667"/>
                  </a:cubicBezTo>
                  <a:cubicBezTo>
                    <a:pt x="814" y="2667"/>
                    <a:pt x="830" y="2665"/>
                    <a:pt x="845" y="2661"/>
                  </a:cubicBezTo>
                  <a:cubicBezTo>
                    <a:pt x="937" y="2635"/>
                    <a:pt x="996" y="2536"/>
                    <a:pt x="970" y="2445"/>
                  </a:cubicBezTo>
                  <a:lnTo>
                    <a:pt x="367" y="138"/>
                  </a:lnTo>
                  <a:cubicBezTo>
                    <a:pt x="345" y="56"/>
                    <a:pt x="277" y="1"/>
                    <a:pt x="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>
              <a:off x="4792916" y="3301123"/>
              <a:ext cx="434799" cy="148090"/>
            </a:xfrm>
            <a:custGeom>
              <a:avLst/>
              <a:gdLst/>
              <a:ahLst/>
              <a:cxnLst/>
              <a:rect l="l" t="t" r="r" b="b"/>
              <a:pathLst>
                <a:path w="8952" h="3049" extrusionOk="0">
                  <a:moveTo>
                    <a:pt x="8026" y="1"/>
                  </a:moveTo>
                  <a:cubicBezTo>
                    <a:pt x="7217" y="1"/>
                    <a:pt x="5813" y="226"/>
                    <a:pt x="4247" y="633"/>
                  </a:cubicBezTo>
                  <a:cubicBezTo>
                    <a:pt x="1855" y="1262"/>
                    <a:pt x="1" y="2075"/>
                    <a:pt x="99" y="2455"/>
                  </a:cubicBezTo>
                  <a:lnTo>
                    <a:pt x="204" y="2855"/>
                  </a:lnTo>
                  <a:cubicBezTo>
                    <a:pt x="238" y="2986"/>
                    <a:pt x="499" y="3048"/>
                    <a:pt x="925" y="3048"/>
                  </a:cubicBezTo>
                  <a:cubicBezTo>
                    <a:pt x="1736" y="3048"/>
                    <a:pt x="3142" y="2822"/>
                    <a:pt x="4706" y="2409"/>
                  </a:cubicBezTo>
                  <a:cubicBezTo>
                    <a:pt x="7097" y="1787"/>
                    <a:pt x="8952" y="967"/>
                    <a:pt x="8854" y="587"/>
                  </a:cubicBezTo>
                  <a:lnTo>
                    <a:pt x="8749" y="194"/>
                  </a:lnTo>
                  <a:cubicBezTo>
                    <a:pt x="8715" y="63"/>
                    <a:pt x="8453" y="1"/>
                    <a:pt x="8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800866" y="3302951"/>
              <a:ext cx="418916" cy="124193"/>
            </a:xfrm>
            <a:custGeom>
              <a:avLst/>
              <a:gdLst/>
              <a:ahLst/>
              <a:cxnLst/>
              <a:rect l="l" t="t" r="r" b="b"/>
              <a:pathLst>
                <a:path w="8625" h="2557" extrusionOk="0">
                  <a:moveTo>
                    <a:pt x="7814" y="1"/>
                  </a:moveTo>
                  <a:cubicBezTo>
                    <a:pt x="7021" y="1"/>
                    <a:pt x="5658" y="217"/>
                    <a:pt x="4142" y="605"/>
                  </a:cubicBezTo>
                  <a:cubicBezTo>
                    <a:pt x="1809" y="1208"/>
                    <a:pt x="1" y="1994"/>
                    <a:pt x="99" y="2368"/>
                  </a:cubicBezTo>
                  <a:cubicBezTo>
                    <a:pt x="131" y="2496"/>
                    <a:pt x="389" y="2557"/>
                    <a:pt x="811" y="2557"/>
                  </a:cubicBezTo>
                  <a:cubicBezTo>
                    <a:pt x="1602" y="2557"/>
                    <a:pt x="2966" y="2342"/>
                    <a:pt x="4483" y="1949"/>
                  </a:cubicBezTo>
                  <a:cubicBezTo>
                    <a:pt x="6816" y="1352"/>
                    <a:pt x="8624" y="559"/>
                    <a:pt x="8533" y="192"/>
                  </a:cubicBezTo>
                  <a:cubicBezTo>
                    <a:pt x="8498" y="62"/>
                    <a:pt x="8237" y="1"/>
                    <a:pt x="7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4925657" y="3349789"/>
              <a:ext cx="169364" cy="50756"/>
            </a:xfrm>
            <a:custGeom>
              <a:avLst/>
              <a:gdLst/>
              <a:ahLst/>
              <a:cxnLst/>
              <a:rect l="l" t="t" r="r" b="b"/>
              <a:pathLst>
                <a:path w="3487" h="1045" extrusionOk="0">
                  <a:moveTo>
                    <a:pt x="3161" y="0"/>
                  </a:moveTo>
                  <a:cubicBezTo>
                    <a:pt x="2842" y="0"/>
                    <a:pt x="2291" y="89"/>
                    <a:pt x="1678" y="247"/>
                  </a:cubicBezTo>
                  <a:cubicBezTo>
                    <a:pt x="734" y="496"/>
                    <a:pt x="0" y="817"/>
                    <a:pt x="40" y="968"/>
                  </a:cubicBezTo>
                  <a:cubicBezTo>
                    <a:pt x="53" y="1020"/>
                    <a:pt x="156" y="1045"/>
                    <a:pt x="324" y="1045"/>
                  </a:cubicBezTo>
                  <a:cubicBezTo>
                    <a:pt x="645" y="1045"/>
                    <a:pt x="1200" y="955"/>
                    <a:pt x="1815" y="791"/>
                  </a:cubicBezTo>
                  <a:cubicBezTo>
                    <a:pt x="2759" y="549"/>
                    <a:pt x="3486" y="228"/>
                    <a:pt x="3447" y="77"/>
                  </a:cubicBezTo>
                  <a:cubicBezTo>
                    <a:pt x="3433" y="25"/>
                    <a:pt x="3330" y="0"/>
                    <a:pt x="3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4869607" y="3584575"/>
              <a:ext cx="427805" cy="130313"/>
            </a:xfrm>
            <a:custGeom>
              <a:avLst/>
              <a:gdLst/>
              <a:ahLst/>
              <a:cxnLst/>
              <a:rect l="l" t="t" r="r" b="b"/>
              <a:pathLst>
                <a:path w="8808" h="2683" extrusionOk="0">
                  <a:moveTo>
                    <a:pt x="8657" y="0"/>
                  </a:moveTo>
                  <a:lnTo>
                    <a:pt x="8658" y="5"/>
                  </a:lnTo>
                  <a:lnTo>
                    <a:pt x="8658" y="5"/>
                  </a:lnTo>
                  <a:cubicBezTo>
                    <a:pt x="8658" y="4"/>
                    <a:pt x="8658" y="2"/>
                    <a:pt x="8657" y="0"/>
                  </a:cubicBezTo>
                  <a:close/>
                  <a:moveTo>
                    <a:pt x="1" y="2268"/>
                  </a:moveTo>
                  <a:cubicBezTo>
                    <a:pt x="1" y="2268"/>
                    <a:pt x="1" y="2268"/>
                    <a:pt x="1" y="2269"/>
                  </a:cubicBezTo>
                  <a:lnTo>
                    <a:pt x="1" y="2269"/>
                  </a:lnTo>
                  <a:lnTo>
                    <a:pt x="1" y="2268"/>
                  </a:lnTo>
                  <a:close/>
                  <a:moveTo>
                    <a:pt x="8658" y="5"/>
                  </a:moveTo>
                  <a:lnTo>
                    <a:pt x="8658" y="5"/>
                  </a:lnTo>
                  <a:cubicBezTo>
                    <a:pt x="8740" y="387"/>
                    <a:pt x="6884" y="1202"/>
                    <a:pt x="4509" y="1822"/>
                  </a:cubicBezTo>
                  <a:cubicBezTo>
                    <a:pt x="2941" y="2234"/>
                    <a:pt x="1534" y="2461"/>
                    <a:pt x="722" y="2461"/>
                  </a:cubicBezTo>
                  <a:cubicBezTo>
                    <a:pt x="298" y="2461"/>
                    <a:pt x="36" y="2399"/>
                    <a:pt x="1" y="2269"/>
                  </a:cubicBezTo>
                  <a:lnTo>
                    <a:pt x="1" y="2269"/>
                  </a:lnTo>
                  <a:lnTo>
                    <a:pt x="60" y="2490"/>
                  </a:lnTo>
                  <a:cubicBezTo>
                    <a:pt x="94" y="2620"/>
                    <a:pt x="352" y="2682"/>
                    <a:pt x="773" y="2682"/>
                  </a:cubicBezTo>
                  <a:cubicBezTo>
                    <a:pt x="1583" y="2682"/>
                    <a:pt x="2993" y="2454"/>
                    <a:pt x="4562" y="2045"/>
                  </a:cubicBezTo>
                  <a:cubicBezTo>
                    <a:pt x="6954" y="1416"/>
                    <a:pt x="8808" y="603"/>
                    <a:pt x="8710" y="223"/>
                  </a:cubicBezTo>
                  <a:lnTo>
                    <a:pt x="8658" y="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5024302" y="3201215"/>
              <a:ext cx="239402" cy="157415"/>
            </a:xfrm>
            <a:custGeom>
              <a:avLst/>
              <a:gdLst/>
              <a:ahLst/>
              <a:cxnLst/>
              <a:rect l="l" t="t" r="r" b="b"/>
              <a:pathLst>
                <a:path w="4929" h="3241" extrusionOk="0">
                  <a:moveTo>
                    <a:pt x="4803" y="0"/>
                  </a:moveTo>
                  <a:cubicBezTo>
                    <a:pt x="4785" y="0"/>
                    <a:pt x="4767" y="6"/>
                    <a:pt x="4751" y="17"/>
                  </a:cubicBezTo>
                  <a:lnTo>
                    <a:pt x="1" y="3064"/>
                  </a:lnTo>
                  <a:lnTo>
                    <a:pt x="112" y="3241"/>
                  </a:lnTo>
                  <a:lnTo>
                    <a:pt x="4863" y="194"/>
                  </a:lnTo>
                  <a:cubicBezTo>
                    <a:pt x="4909" y="161"/>
                    <a:pt x="4928" y="95"/>
                    <a:pt x="4896" y="50"/>
                  </a:cubicBezTo>
                  <a:cubicBezTo>
                    <a:pt x="4874" y="19"/>
                    <a:pt x="4838" y="0"/>
                    <a:pt x="4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5012208" y="3340464"/>
              <a:ext cx="30599" cy="26762"/>
            </a:xfrm>
            <a:custGeom>
              <a:avLst/>
              <a:gdLst/>
              <a:ahLst/>
              <a:cxnLst/>
              <a:rect l="l" t="t" r="r" b="b"/>
              <a:pathLst>
                <a:path w="630" h="551" extrusionOk="0">
                  <a:moveTo>
                    <a:pt x="317" y="1"/>
                  </a:moveTo>
                  <a:cubicBezTo>
                    <a:pt x="265" y="1"/>
                    <a:pt x="212" y="15"/>
                    <a:pt x="164" y="46"/>
                  </a:cubicBezTo>
                  <a:cubicBezTo>
                    <a:pt x="40" y="125"/>
                    <a:pt x="1" y="295"/>
                    <a:pt x="86" y="426"/>
                  </a:cubicBezTo>
                  <a:cubicBezTo>
                    <a:pt x="136" y="505"/>
                    <a:pt x="226" y="550"/>
                    <a:pt x="317" y="550"/>
                  </a:cubicBezTo>
                  <a:cubicBezTo>
                    <a:pt x="369" y="550"/>
                    <a:pt x="421" y="536"/>
                    <a:pt x="466" y="505"/>
                  </a:cubicBezTo>
                  <a:cubicBezTo>
                    <a:pt x="590" y="426"/>
                    <a:pt x="630" y="256"/>
                    <a:pt x="551" y="125"/>
                  </a:cubicBezTo>
                  <a:cubicBezTo>
                    <a:pt x="497" y="45"/>
                    <a:pt x="408" y="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4706996" y="3343961"/>
              <a:ext cx="279180" cy="26131"/>
            </a:xfrm>
            <a:custGeom>
              <a:avLst/>
              <a:gdLst/>
              <a:ahLst/>
              <a:cxnLst/>
              <a:rect l="l" t="t" r="r" b="b"/>
              <a:pathLst>
                <a:path w="5748" h="538" extrusionOk="0">
                  <a:moveTo>
                    <a:pt x="112" y="0"/>
                  </a:moveTo>
                  <a:cubicBezTo>
                    <a:pt x="59" y="0"/>
                    <a:pt x="7" y="46"/>
                    <a:pt x="7" y="99"/>
                  </a:cubicBezTo>
                  <a:cubicBezTo>
                    <a:pt x="0" y="158"/>
                    <a:pt x="46" y="210"/>
                    <a:pt x="105" y="210"/>
                  </a:cubicBezTo>
                  <a:lnTo>
                    <a:pt x="5734" y="538"/>
                  </a:lnTo>
                  <a:lnTo>
                    <a:pt x="5747" y="32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4971166" y="3351586"/>
              <a:ext cx="27733" cy="26811"/>
            </a:xfrm>
            <a:custGeom>
              <a:avLst/>
              <a:gdLst/>
              <a:ahLst/>
              <a:cxnLst/>
              <a:rect l="l" t="t" r="r" b="b"/>
              <a:pathLst>
                <a:path w="571" h="552" extrusionOk="0">
                  <a:moveTo>
                    <a:pt x="289" y="0"/>
                  </a:moveTo>
                  <a:cubicBezTo>
                    <a:pt x="144" y="0"/>
                    <a:pt x="20" y="110"/>
                    <a:pt x="13" y="263"/>
                  </a:cubicBezTo>
                  <a:cubicBezTo>
                    <a:pt x="0" y="413"/>
                    <a:pt x="118" y="544"/>
                    <a:pt x="269" y="551"/>
                  </a:cubicBezTo>
                  <a:cubicBezTo>
                    <a:pt x="273" y="551"/>
                    <a:pt x="278" y="551"/>
                    <a:pt x="282" y="551"/>
                  </a:cubicBezTo>
                  <a:cubicBezTo>
                    <a:pt x="433" y="551"/>
                    <a:pt x="557" y="442"/>
                    <a:pt x="564" y="289"/>
                  </a:cubicBezTo>
                  <a:cubicBezTo>
                    <a:pt x="570" y="138"/>
                    <a:pt x="452" y="7"/>
                    <a:pt x="302" y="1"/>
                  </a:cubicBezTo>
                  <a:cubicBezTo>
                    <a:pt x="297" y="0"/>
                    <a:pt x="293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4943482" y="2695507"/>
              <a:ext cx="256207" cy="174123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6" y="0"/>
                  </a:moveTo>
                  <a:cubicBezTo>
                    <a:pt x="4694" y="0"/>
                    <a:pt x="4539" y="54"/>
                    <a:pt x="4351" y="174"/>
                  </a:cubicBezTo>
                  <a:cubicBezTo>
                    <a:pt x="3871" y="480"/>
                    <a:pt x="3284" y="734"/>
                    <a:pt x="2653" y="734"/>
                  </a:cubicBezTo>
                  <a:cubicBezTo>
                    <a:pt x="2124" y="734"/>
                    <a:pt x="1563" y="554"/>
                    <a:pt x="1009" y="75"/>
                  </a:cubicBezTo>
                  <a:cubicBezTo>
                    <a:pt x="1009" y="75"/>
                    <a:pt x="1003" y="75"/>
                    <a:pt x="991" y="75"/>
                  </a:cubicBezTo>
                  <a:cubicBezTo>
                    <a:pt x="883" y="75"/>
                    <a:pt x="318" y="107"/>
                    <a:pt x="289" y="776"/>
                  </a:cubicBezTo>
                  <a:cubicBezTo>
                    <a:pt x="256" y="1517"/>
                    <a:pt x="511" y="1759"/>
                    <a:pt x="256" y="2395"/>
                  </a:cubicBezTo>
                  <a:cubicBezTo>
                    <a:pt x="0" y="3031"/>
                    <a:pt x="26" y="3286"/>
                    <a:pt x="295" y="3457"/>
                  </a:cubicBezTo>
                  <a:cubicBezTo>
                    <a:pt x="295" y="3457"/>
                    <a:pt x="295" y="3463"/>
                    <a:pt x="295" y="3463"/>
                  </a:cubicBezTo>
                  <a:cubicBezTo>
                    <a:pt x="455" y="3527"/>
                    <a:pt x="714" y="3585"/>
                    <a:pt x="1141" y="3585"/>
                  </a:cubicBezTo>
                  <a:cubicBezTo>
                    <a:pt x="1326" y="3585"/>
                    <a:pt x="1542" y="3574"/>
                    <a:pt x="1796" y="3548"/>
                  </a:cubicBezTo>
                  <a:cubicBezTo>
                    <a:pt x="2634" y="3457"/>
                    <a:pt x="3165" y="3286"/>
                    <a:pt x="3467" y="3135"/>
                  </a:cubicBezTo>
                  <a:cubicBezTo>
                    <a:pt x="4076" y="2782"/>
                    <a:pt x="4554" y="2251"/>
                    <a:pt x="4856" y="1615"/>
                  </a:cubicBezTo>
                  <a:cubicBezTo>
                    <a:pt x="5274" y="743"/>
                    <a:pt x="5269" y="0"/>
                    <a:pt x="4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49"/>
          <p:cNvGrpSpPr/>
          <p:nvPr/>
        </p:nvGrpSpPr>
        <p:grpSpPr>
          <a:xfrm>
            <a:off x="7068832" y="555370"/>
            <a:ext cx="1076683" cy="1070506"/>
            <a:chOff x="3229007" y="1118707"/>
            <a:chExt cx="1076683" cy="1070506"/>
          </a:xfrm>
        </p:grpSpPr>
        <p:sp>
          <p:nvSpPr>
            <p:cNvPr id="1846" name="Google Shape;1846;p49"/>
            <p:cNvSpPr/>
            <p:nvPr/>
          </p:nvSpPr>
          <p:spPr>
            <a:xfrm flipH="1">
              <a:off x="3229007" y="1118707"/>
              <a:ext cx="1076675" cy="1070506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3" y="8"/>
                    <a:pt x="14954" y="27"/>
                  </a:cubicBezTo>
                  <a:cubicBezTo>
                    <a:pt x="12922" y="197"/>
                    <a:pt x="10164" y="1200"/>
                    <a:pt x="9082" y="3526"/>
                  </a:cubicBezTo>
                  <a:cubicBezTo>
                    <a:pt x="7569" y="6803"/>
                    <a:pt x="9443" y="9306"/>
                    <a:pt x="9738" y="9666"/>
                  </a:cubicBezTo>
                  <a:cubicBezTo>
                    <a:pt x="10570" y="10741"/>
                    <a:pt x="10747" y="11612"/>
                    <a:pt x="10144" y="12379"/>
                  </a:cubicBezTo>
                  <a:cubicBezTo>
                    <a:pt x="9563" y="13115"/>
                    <a:pt x="8607" y="13426"/>
                    <a:pt x="7475" y="13426"/>
                  </a:cubicBezTo>
                  <a:cubicBezTo>
                    <a:pt x="6743" y="13426"/>
                    <a:pt x="5937" y="13296"/>
                    <a:pt x="5111" y="13067"/>
                  </a:cubicBezTo>
                  <a:cubicBezTo>
                    <a:pt x="3001" y="12490"/>
                    <a:pt x="2661" y="12038"/>
                    <a:pt x="2182" y="11580"/>
                  </a:cubicBezTo>
                  <a:cubicBezTo>
                    <a:pt x="1946" y="11356"/>
                    <a:pt x="1728" y="11238"/>
                    <a:pt x="1530" y="11238"/>
                  </a:cubicBezTo>
                  <a:cubicBezTo>
                    <a:pt x="857" y="11238"/>
                    <a:pt x="406" y="12590"/>
                    <a:pt x="229" y="15747"/>
                  </a:cubicBezTo>
                  <a:cubicBezTo>
                    <a:pt x="0" y="19777"/>
                    <a:pt x="1055" y="22267"/>
                    <a:pt x="4377" y="23814"/>
                  </a:cubicBezTo>
                  <a:cubicBezTo>
                    <a:pt x="6242" y="24680"/>
                    <a:pt x="9285" y="24987"/>
                    <a:pt x="12384" y="24987"/>
                  </a:cubicBezTo>
                  <a:cubicBezTo>
                    <a:pt x="14817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3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7" y="10669"/>
                    <a:pt x="18525" y="10446"/>
                  </a:cubicBezTo>
                  <a:cubicBezTo>
                    <a:pt x="18820" y="10086"/>
                    <a:pt x="19075" y="9699"/>
                    <a:pt x="19292" y="9293"/>
                  </a:cubicBezTo>
                  <a:cubicBezTo>
                    <a:pt x="19309" y="9294"/>
                    <a:pt x="19325" y="9295"/>
                    <a:pt x="19341" y="9295"/>
                  </a:cubicBezTo>
                  <a:cubicBezTo>
                    <a:pt x="19701" y="9295"/>
                    <a:pt x="19846" y="9005"/>
                    <a:pt x="20524" y="9005"/>
                  </a:cubicBezTo>
                  <a:cubicBezTo>
                    <a:pt x="20633" y="9005"/>
                    <a:pt x="20757" y="9013"/>
                    <a:pt x="20897" y="9031"/>
                  </a:cubicBezTo>
                  <a:cubicBezTo>
                    <a:pt x="21835" y="9151"/>
                    <a:pt x="22534" y="9464"/>
                    <a:pt x="22847" y="9464"/>
                  </a:cubicBezTo>
                  <a:cubicBezTo>
                    <a:pt x="22925" y="9464"/>
                    <a:pt x="22980" y="9445"/>
                    <a:pt x="23007" y="9398"/>
                  </a:cubicBezTo>
                  <a:cubicBezTo>
                    <a:pt x="23145" y="9155"/>
                    <a:pt x="22693" y="8343"/>
                    <a:pt x="22005" y="7982"/>
                  </a:cubicBezTo>
                  <a:cubicBezTo>
                    <a:pt x="22005" y="7982"/>
                    <a:pt x="22037" y="7962"/>
                    <a:pt x="22090" y="7930"/>
                  </a:cubicBezTo>
                  <a:lnTo>
                    <a:pt x="22142" y="7904"/>
                  </a:lnTo>
                  <a:lnTo>
                    <a:pt x="22149" y="7904"/>
                  </a:lnTo>
                  <a:lnTo>
                    <a:pt x="22201" y="7864"/>
                  </a:lnTo>
                  <a:lnTo>
                    <a:pt x="22214" y="7858"/>
                  </a:lnTo>
                  <a:lnTo>
                    <a:pt x="22280" y="7812"/>
                  </a:lnTo>
                  <a:lnTo>
                    <a:pt x="22293" y="7805"/>
                  </a:lnTo>
                  <a:cubicBezTo>
                    <a:pt x="22312" y="7786"/>
                    <a:pt x="22339" y="7772"/>
                    <a:pt x="22365" y="7753"/>
                  </a:cubicBezTo>
                  <a:lnTo>
                    <a:pt x="22371" y="7746"/>
                  </a:lnTo>
                  <a:lnTo>
                    <a:pt x="22444" y="7694"/>
                  </a:lnTo>
                  <a:lnTo>
                    <a:pt x="22457" y="7681"/>
                  </a:lnTo>
                  <a:cubicBezTo>
                    <a:pt x="22483" y="7655"/>
                    <a:pt x="22509" y="7635"/>
                    <a:pt x="22535" y="7615"/>
                  </a:cubicBezTo>
                  <a:lnTo>
                    <a:pt x="22555" y="7596"/>
                  </a:lnTo>
                  <a:cubicBezTo>
                    <a:pt x="22581" y="7569"/>
                    <a:pt x="22614" y="7550"/>
                    <a:pt x="22640" y="7523"/>
                  </a:cubicBezTo>
                  <a:lnTo>
                    <a:pt x="22653" y="7504"/>
                  </a:lnTo>
                  <a:cubicBezTo>
                    <a:pt x="22679" y="7484"/>
                    <a:pt x="22712" y="7458"/>
                    <a:pt x="22738" y="7425"/>
                  </a:cubicBezTo>
                  <a:lnTo>
                    <a:pt x="22752" y="7412"/>
                  </a:lnTo>
                  <a:cubicBezTo>
                    <a:pt x="22778" y="7386"/>
                    <a:pt x="22811" y="7353"/>
                    <a:pt x="22837" y="7320"/>
                  </a:cubicBezTo>
                  <a:lnTo>
                    <a:pt x="22856" y="7301"/>
                  </a:lnTo>
                  <a:cubicBezTo>
                    <a:pt x="22889" y="7268"/>
                    <a:pt x="22915" y="7235"/>
                    <a:pt x="22948" y="7202"/>
                  </a:cubicBezTo>
                  <a:lnTo>
                    <a:pt x="22961" y="7176"/>
                  </a:lnTo>
                  <a:cubicBezTo>
                    <a:pt x="22994" y="7143"/>
                    <a:pt x="23027" y="7104"/>
                    <a:pt x="23053" y="7065"/>
                  </a:cubicBezTo>
                  <a:lnTo>
                    <a:pt x="23066" y="7052"/>
                  </a:lnTo>
                  <a:cubicBezTo>
                    <a:pt x="23092" y="7012"/>
                    <a:pt x="23118" y="6973"/>
                    <a:pt x="23145" y="6934"/>
                  </a:cubicBezTo>
                  <a:lnTo>
                    <a:pt x="23158" y="6914"/>
                  </a:lnTo>
                  <a:cubicBezTo>
                    <a:pt x="23184" y="6875"/>
                    <a:pt x="23217" y="6829"/>
                    <a:pt x="23243" y="6783"/>
                  </a:cubicBezTo>
                  <a:cubicBezTo>
                    <a:pt x="23243" y="6776"/>
                    <a:pt x="23250" y="6770"/>
                    <a:pt x="23256" y="6757"/>
                  </a:cubicBezTo>
                  <a:cubicBezTo>
                    <a:pt x="23282" y="6711"/>
                    <a:pt x="23309" y="6665"/>
                    <a:pt x="23341" y="6619"/>
                  </a:cubicBezTo>
                  <a:cubicBezTo>
                    <a:pt x="23341" y="6613"/>
                    <a:pt x="23348" y="6600"/>
                    <a:pt x="23354" y="6593"/>
                  </a:cubicBezTo>
                  <a:cubicBezTo>
                    <a:pt x="23381" y="6541"/>
                    <a:pt x="23407" y="6488"/>
                    <a:pt x="23433" y="6436"/>
                  </a:cubicBezTo>
                  <a:cubicBezTo>
                    <a:pt x="23851" y="5563"/>
                    <a:pt x="23846" y="4821"/>
                    <a:pt x="23393" y="4821"/>
                  </a:cubicBezTo>
                  <a:cubicBezTo>
                    <a:pt x="23271" y="4821"/>
                    <a:pt x="23116" y="4875"/>
                    <a:pt x="22928" y="4994"/>
                  </a:cubicBezTo>
                  <a:cubicBezTo>
                    <a:pt x="22447" y="5297"/>
                    <a:pt x="21859" y="5552"/>
                    <a:pt x="21227" y="5552"/>
                  </a:cubicBezTo>
                  <a:cubicBezTo>
                    <a:pt x="20698" y="5552"/>
                    <a:pt x="20139" y="5373"/>
                    <a:pt x="19587" y="4896"/>
                  </a:cubicBezTo>
                  <a:cubicBezTo>
                    <a:pt x="19357" y="3808"/>
                    <a:pt x="18735" y="2838"/>
                    <a:pt x="17830" y="2183"/>
                  </a:cubicBezTo>
                  <a:cubicBezTo>
                    <a:pt x="17830" y="2183"/>
                    <a:pt x="19259" y="1691"/>
                    <a:pt x="18695" y="1305"/>
                  </a:cubicBezTo>
                  <a:cubicBezTo>
                    <a:pt x="18501" y="1168"/>
                    <a:pt x="18209" y="1123"/>
                    <a:pt x="17912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4" y="434"/>
                    <a:pt x="17296" y="408"/>
                    <a:pt x="17029" y="408"/>
                  </a:cubicBezTo>
                  <a:cubicBezTo>
                    <a:pt x="16510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 flipH="1">
              <a:off x="3229015" y="1118707"/>
              <a:ext cx="1076675" cy="1070506"/>
            </a:xfrm>
            <a:custGeom>
              <a:avLst/>
              <a:gdLst/>
              <a:ahLst/>
              <a:cxnLst/>
              <a:rect l="l" t="t" r="r" b="b"/>
              <a:pathLst>
                <a:path w="25131" h="24987" extrusionOk="0">
                  <a:moveTo>
                    <a:pt x="15533" y="0"/>
                  </a:moveTo>
                  <a:cubicBezTo>
                    <a:pt x="15375" y="0"/>
                    <a:pt x="15184" y="8"/>
                    <a:pt x="14954" y="27"/>
                  </a:cubicBezTo>
                  <a:cubicBezTo>
                    <a:pt x="12923" y="197"/>
                    <a:pt x="10164" y="1200"/>
                    <a:pt x="9083" y="3533"/>
                  </a:cubicBezTo>
                  <a:cubicBezTo>
                    <a:pt x="7569" y="6809"/>
                    <a:pt x="9443" y="9306"/>
                    <a:pt x="9738" y="9666"/>
                  </a:cubicBezTo>
                  <a:cubicBezTo>
                    <a:pt x="10570" y="10741"/>
                    <a:pt x="10747" y="11619"/>
                    <a:pt x="10144" y="12379"/>
                  </a:cubicBezTo>
                  <a:cubicBezTo>
                    <a:pt x="9562" y="13117"/>
                    <a:pt x="8605" y="13428"/>
                    <a:pt x="7470" y="13428"/>
                  </a:cubicBezTo>
                  <a:cubicBezTo>
                    <a:pt x="6741" y="13428"/>
                    <a:pt x="5937" y="13299"/>
                    <a:pt x="5112" y="13074"/>
                  </a:cubicBezTo>
                  <a:cubicBezTo>
                    <a:pt x="3008" y="12490"/>
                    <a:pt x="2661" y="12038"/>
                    <a:pt x="2189" y="11580"/>
                  </a:cubicBezTo>
                  <a:cubicBezTo>
                    <a:pt x="1953" y="11356"/>
                    <a:pt x="1735" y="11238"/>
                    <a:pt x="1536" y="11238"/>
                  </a:cubicBezTo>
                  <a:cubicBezTo>
                    <a:pt x="861" y="11238"/>
                    <a:pt x="407" y="12590"/>
                    <a:pt x="230" y="15747"/>
                  </a:cubicBezTo>
                  <a:cubicBezTo>
                    <a:pt x="0" y="19777"/>
                    <a:pt x="1055" y="22274"/>
                    <a:pt x="4384" y="23814"/>
                  </a:cubicBezTo>
                  <a:cubicBezTo>
                    <a:pt x="6245" y="24680"/>
                    <a:pt x="9286" y="24987"/>
                    <a:pt x="12384" y="24987"/>
                  </a:cubicBezTo>
                  <a:cubicBezTo>
                    <a:pt x="14818" y="24987"/>
                    <a:pt x="17286" y="24798"/>
                    <a:pt x="19246" y="24541"/>
                  </a:cubicBezTo>
                  <a:cubicBezTo>
                    <a:pt x="24056" y="23912"/>
                    <a:pt x="25130" y="20911"/>
                    <a:pt x="24678" y="18191"/>
                  </a:cubicBezTo>
                  <a:cubicBezTo>
                    <a:pt x="24331" y="16108"/>
                    <a:pt x="22064" y="14306"/>
                    <a:pt x="20052" y="13382"/>
                  </a:cubicBezTo>
                  <a:cubicBezTo>
                    <a:pt x="18833" y="12825"/>
                    <a:pt x="18335" y="12215"/>
                    <a:pt x="18237" y="11593"/>
                  </a:cubicBezTo>
                  <a:cubicBezTo>
                    <a:pt x="18158" y="11114"/>
                    <a:pt x="18388" y="10669"/>
                    <a:pt x="18525" y="10446"/>
                  </a:cubicBezTo>
                  <a:cubicBezTo>
                    <a:pt x="20150" y="8467"/>
                    <a:pt x="19941" y="6724"/>
                    <a:pt x="19606" y="4968"/>
                  </a:cubicBezTo>
                  <a:cubicBezTo>
                    <a:pt x="19390" y="3847"/>
                    <a:pt x="18761" y="2851"/>
                    <a:pt x="17837" y="2183"/>
                  </a:cubicBezTo>
                  <a:cubicBezTo>
                    <a:pt x="17837" y="2183"/>
                    <a:pt x="19259" y="1691"/>
                    <a:pt x="18702" y="1305"/>
                  </a:cubicBezTo>
                  <a:cubicBezTo>
                    <a:pt x="18506" y="1168"/>
                    <a:pt x="18212" y="1123"/>
                    <a:pt x="17914" y="1123"/>
                  </a:cubicBezTo>
                  <a:cubicBezTo>
                    <a:pt x="17357" y="1123"/>
                    <a:pt x="16782" y="1279"/>
                    <a:pt x="16782" y="1279"/>
                  </a:cubicBezTo>
                  <a:cubicBezTo>
                    <a:pt x="16782" y="1279"/>
                    <a:pt x="18348" y="735"/>
                    <a:pt x="17765" y="512"/>
                  </a:cubicBezTo>
                  <a:cubicBezTo>
                    <a:pt x="17567" y="434"/>
                    <a:pt x="17299" y="408"/>
                    <a:pt x="17032" y="408"/>
                  </a:cubicBezTo>
                  <a:cubicBezTo>
                    <a:pt x="16513" y="408"/>
                    <a:pt x="15996" y="505"/>
                    <a:pt x="15996" y="505"/>
                  </a:cubicBezTo>
                  <a:cubicBezTo>
                    <a:pt x="15996" y="505"/>
                    <a:pt x="16774" y="0"/>
                    <a:pt x="15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9"/>
            <p:cNvSpPr/>
            <p:nvPr/>
          </p:nvSpPr>
          <p:spPr>
            <a:xfrm flipH="1">
              <a:off x="3283753" y="1325212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 flipH="1">
              <a:off x="3518746" y="1269644"/>
              <a:ext cx="71890" cy="96781"/>
            </a:xfrm>
            <a:custGeom>
              <a:avLst/>
              <a:gdLst/>
              <a:ahLst/>
              <a:cxnLst/>
              <a:rect l="l" t="t" r="r" b="b"/>
              <a:pathLst>
                <a:path w="1678" h="2259" extrusionOk="0">
                  <a:moveTo>
                    <a:pt x="640" y="0"/>
                  </a:moveTo>
                  <a:cubicBezTo>
                    <a:pt x="601" y="0"/>
                    <a:pt x="563" y="5"/>
                    <a:pt x="525" y="16"/>
                  </a:cubicBezTo>
                  <a:cubicBezTo>
                    <a:pt x="158" y="121"/>
                    <a:pt x="0" y="704"/>
                    <a:pt x="177" y="1320"/>
                  </a:cubicBezTo>
                  <a:cubicBezTo>
                    <a:pt x="331" y="1869"/>
                    <a:pt x="702" y="2259"/>
                    <a:pt x="1043" y="2259"/>
                  </a:cubicBezTo>
                  <a:cubicBezTo>
                    <a:pt x="1080" y="2259"/>
                    <a:pt x="1117" y="2254"/>
                    <a:pt x="1154" y="2244"/>
                  </a:cubicBezTo>
                  <a:cubicBezTo>
                    <a:pt x="1521" y="2139"/>
                    <a:pt x="1678" y="1556"/>
                    <a:pt x="1501" y="940"/>
                  </a:cubicBezTo>
                  <a:cubicBezTo>
                    <a:pt x="1348" y="394"/>
                    <a:pt x="98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 flipH="1">
              <a:off x="3528256" y="1282497"/>
              <a:ext cx="48926" cy="70562"/>
            </a:xfrm>
            <a:custGeom>
              <a:avLst/>
              <a:gdLst/>
              <a:ahLst/>
              <a:cxnLst/>
              <a:rect l="l" t="t" r="r" b="b"/>
              <a:pathLst>
                <a:path w="1142" h="1647" extrusionOk="0">
                  <a:moveTo>
                    <a:pt x="414" y="1"/>
                  </a:moveTo>
                  <a:cubicBezTo>
                    <a:pt x="390" y="1"/>
                    <a:pt x="365" y="4"/>
                    <a:pt x="342" y="11"/>
                  </a:cubicBezTo>
                  <a:cubicBezTo>
                    <a:pt x="93" y="77"/>
                    <a:pt x="1" y="496"/>
                    <a:pt x="125" y="948"/>
                  </a:cubicBezTo>
                  <a:cubicBezTo>
                    <a:pt x="238" y="1356"/>
                    <a:pt x="499" y="1647"/>
                    <a:pt x="728" y="1647"/>
                  </a:cubicBezTo>
                  <a:cubicBezTo>
                    <a:pt x="752" y="1647"/>
                    <a:pt x="777" y="1643"/>
                    <a:pt x="800" y="1636"/>
                  </a:cubicBezTo>
                  <a:cubicBezTo>
                    <a:pt x="1043" y="1571"/>
                    <a:pt x="1141" y="1145"/>
                    <a:pt x="1010" y="699"/>
                  </a:cubicBezTo>
                  <a:cubicBezTo>
                    <a:pt x="898" y="291"/>
                    <a:pt x="64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 flipH="1">
              <a:off x="3555804" y="1292223"/>
              <a:ext cx="12381" cy="12424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38" y="0"/>
                  </a:moveTo>
                  <a:cubicBezTo>
                    <a:pt x="60" y="7"/>
                    <a:pt x="1" y="73"/>
                    <a:pt x="1" y="151"/>
                  </a:cubicBezTo>
                  <a:cubicBezTo>
                    <a:pt x="1" y="226"/>
                    <a:pt x="60" y="289"/>
                    <a:pt x="134" y="289"/>
                  </a:cubicBezTo>
                  <a:cubicBezTo>
                    <a:pt x="138" y="289"/>
                    <a:pt x="141" y="289"/>
                    <a:pt x="145" y="289"/>
                  </a:cubicBezTo>
                  <a:cubicBezTo>
                    <a:pt x="223" y="289"/>
                    <a:pt x="289" y="223"/>
                    <a:pt x="289" y="145"/>
                  </a:cubicBezTo>
                  <a:cubicBezTo>
                    <a:pt x="282" y="66"/>
                    <a:pt x="217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 flipH="1">
              <a:off x="3509458" y="175578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 flipH="1">
              <a:off x="3508945" y="1698337"/>
              <a:ext cx="592126" cy="333615"/>
            </a:xfrm>
            <a:custGeom>
              <a:avLst/>
              <a:gdLst/>
              <a:ahLst/>
              <a:cxnLst/>
              <a:rect l="l" t="t" r="r" b="b"/>
              <a:pathLst>
                <a:path w="13821" h="7787" extrusionOk="0">
                  <a:moveTo>
                    <a:pt x="9954" y="0"/>
                  </a:moveTo>
                  <a:cubicBezTo>
                    <a:pt x="9302" y="0"/>
                    <a:pt x="8643" y="164"/>
                    <a:pt x="8067" y="478"/>
                  </a:cubicBezTo>
                  <a:cubicBezTo>
                    <a:pt x="6702" y="1220"/>
                    <a:pt x="4783" y="1295"/>
                    <a:pt x="4063" y="1295"/>
                  </a:cubicBezTo>
                  <a:cubicBezTo>
                    <a:pt x="3880" y="1295"/>
                    <a:pt x="3775" y="1290"/>
                    <a:pt x="3775" y="1290"/>
                  </a:cubicBezTo>
                  <a:cubicBezTo>
                    <a:pt x="3775" y="1290"/>
                    <a:pt x="2929" y="1238"/>
                    <a:pt x="1573" y="1035"/>
                  </a:cubicBezTo>
                  <a:cubicBezTo>
                    <a:pt x="1518" y="1027"/>
                    <a:pt x="1468" y="1023"/>
                    <a:pt x="1422" y="1023"/>
                  </a:cubicBezTo>
                  <a:cubicBezTo>
                    <a:pt x="660" y="1023"/>
                    <a:pt x="1009" y="2037"/>
                    <a:pt x="1009" y="2037"/>
                  </a:cubicBezTo>
                  <a:cubicBezTo>
                    <a:pt x="1009" y="2037"/>
                    <a:pt x="0" y="2063"/>
                    <a:pt x="118" y="2948"/>
                  </a:cubicBezTo>
                  <a:cubicBezTo>
                    <a:pt x="230" y="3833"/>
                    <a:pt x="1095" y="4586"/>
                    <a:pt x="1095" y="4586"/>
                  </a:cubicBezTo>
                  <a:cubicBezTo>
                    <a:pt x="1095" y="4586"/>
                    <a:pt x="629" y="4829"/>
                    <a:pt x="859" y="5484"/>
                  </a:cubicBezTo>
                  <a:cubicBezTo>
                    <a:pt x="1079" y="6107"/>
                    <a:pt x="2096" y="7786"/>
                    <a:pt x="6937" y="7786"/>
                  </a:cubicBezTo>
                  <a:cubicBezTo>
                    <a:pt x="7139" y="7786"/>
                    <a:pt x="7347" y="7783"/>
                    <a:pt x="7562" y="7777"/>
                  </a:cubicBezTo>
                  <a:cubicBezTo>
                    <a:pt x="13086" y="7614"/>
                    <a:pt x="13820" y="4108"/>
                    <a:pt x="13021" y="2017"/>
                  </a:cubicBezTo>
                  <a:cubicBezTo>
                    <a:pt x="12491" y="636"/>
                    <a:pt x="11237" y="0"/>
                    <a:pt x="9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 flipH="1">
              <a:off x="3283753" y="1325087"/>
              <a:ext cx="230535" cy="199003"/>
            </a:xfrm>
            <a:custGeom>
              <a:avLst/>
              <a:gdLst/>
              <a:ahLst/>
              <a:cxnLst/>
              <a:rect l="l" t="t" r="r" b="b"/>
              <a:pathLst>
                <a:path w="5381" h="4645" extrusionOk="0">
                  <a:moveTo>
                    <a:pt x="4927" y="1"/>
                  </a:moveTo>
                  <a:cubicBezTo>
                    <a:pt x="4805" y="1"/>
                    <a:pt x="4651" y="55"/>
                    <a:pt x="4463" y="174"/>
                  </a:cubicBezTo>
                  <a:cubicBezTo>
                    <a:pt x="3982" y="477"/>
                    <a:pt x="3391" y="732"/>
                    <a:pt x="2758" y="732"/>
                  </a:cubicBezTo>
                  <a:cubicBezTo>
                    <a:pt x="2228" y="732"/>
                    <a:pt x="1667" y="553"/>
                    <a:pt x="1115" y="76"/>
                  </a:cubicBezTo>
                  <a:cubicBezTo>
                    <a:pt x="1115" y="76"/>
                    <a:pt x="1108" y="75"/>
                    <a:pt x="1097" y="75"/>
                  </a:cubicBezTo>
                  <a:cubicBezTo>
                    <a:pt x="990" y="75"/>
                    <a:pt x="430" y="108"/>
                    <a:pt x="400" y="777"/>
                  </a:cubicBezTo>
                  <a:cubicBezTo>
                    <a:pt x="361" y="1511"/>
                    <a:pt x="617" y="1760"/>
                    <a:pt x="368" y="2395"/>
                  </a:cubicBezTo>
                  <a:cubicBezTo>
                    <a:pt x="112" y="3031"/>
                    <a:pt x="138" y="3280"/>
                    <a:pt x="407" y="3457"/>
                  </a:cubicBezTo>
                  <a:cubicBezTo>
                    <a:pt x="407" y="3457"/>
                    <a:pt x="1" y="4256"/>
                    <a:pt x="630" y="4440"/>
                  </a:cubicBezTo>
                  <a:cubicBezTo>
                    <a:pt x="719" y="4465"/>
                    <a:pt x="795" y="4475"/>
                    <a:pt x="863" y="4475"/>
                  </a:cubicBezTo>
                  <a:cubicBezTo>
                    <a:pt x="1225" y="4475"/>
                    <a:pt x="1373" y="4184"/>
                    <a:pt x="2047" y="4184"/>
                  </a:cubicBezTo>
                  <a:cubicBezTo>
                    <a:pt x="2158" y="4184"/>
                    <a:pt x="2283" y="4192"/>
                    <a:pt x="2425" y="4211"/>
                  </a:cubicBezTo>
                  <a:cubicBezTo>
                    <a:pt x="3363" y="4331"/>
                    <a:pt x="4063" y="4644"/>
                    <a:pt x="4375" y="4644"/>
                  </a:cubicBezTo>
                  <a:cubicBezTo>
                    <a:pt x="4454" y="4644"/>
                    <a:pt x="4508" y="4625"/>
                    <a:pt x="4535" y="4578"/>
                  </a:cubicBezTo>
                  <a:cubicBezTo>
                    <a:pt x="4673" y="4335"/>
                    <a:pt x="4221" y="3523"/>
                    <a:pt x="3533" y="3162"/>
                  </a:cubicBezTo>
                  <a:cubicBezTo>
                    <a:pt x="4155" y="2808"/>
                    <a:pt x="4660" y="2271"/>
                    <a:pt x="4968" y="1616"/>
                  </a:cubicBezTo>
                  <a:cubicBezTo>
                    <a:pt x="5381" y="743"/>
                    <a:pt x="5379" y="1"/>
                    <a:pt x="492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 flipH="1">
              <a:off x="3283496" y="1325041"/>
              <a:ext cx="225994" cy="153590"/>
            </a:xfrm>
            <a:custGeom>
              <a:avLst/>
              <a:gdLst/>
              <a:ahLst/>
              <a:cxnLst/>
              <a:rect l="l" t="t" r="r" b="b"/>
              <a:pathLst>
                <a:path w="5275" h="3585" extrusionOk="0">
                  <a:moveTo>
                    <a:pt x="4814" y="1"/>
                  </a:moveTo>
                  <a:cubicBezTo>
                    <a:pt x="4692" y="1"/>
                    <a:pt x="4538" y="54"/>
                    <a:pt x="4351" y="172"/>
                  </a:cubicBezTo>
                  <a:cubicBezTo>
                    <a:pt x="3869" y="479"/>
                    <a:pt x="3280" y="735"/>
                    <a:pt x="2647" y="735"/>
                  </a:cubicBezTo>
                  <a:cubicBezTo>
                    <a:pt x="2119" y="735"/>
                    <a:pt x="1561" y="557"/>
                    <a:pt x="1009" y="80"/>
                  </a:cubicBezTo>
                  <a:cubicBezTo>
                    <a:pt x="1009" y="80"/>
                    <a:pt x="1003" y="79"/>
                    <a:pt x="991" y="79"/>
                  </a:cubicBezTo>
                  <a:cubicBezTo>
                    <a:pt x="883" y="79"/>
                    <a:pt x="318" y="112"/>
                    <a:pt x="288" y="781"/>
                  </a:cubicBezTo>
                  <a:cubicBezTo>
                    <a:pt x="256" y="1515"/>
                    <a:pt x="511" y="1764"/>
                    <a:pt x="256" y="2399"/>
                  </a:cubicBezTo>
                  <a:cubicBezTo>
                    <a:pt x="0" y="3035"/>
                    <a:pt x="26" y="3284"/>
                    <a:pt x="295" y="3461"/>
                  </a:cubicBezTo>
                  <a:cubicBezTo>
                    <a:pt x="295" y="3461"/>
                    <a:pt x="295" y="3461"/>
                    <a:pt x="295" y="3468"/>
                  </a:cubicBezTo>
                  <a:cubicBezTo>
                    <a:pt x="452" y="3531"/>
                    <a:pt x="705" y="3584"/>
                    <a:pt x="1119" y="3584"/>
                  </a:cubicBezTo>
                  <a:cubicBezTo>
                    <a:pt x="1309" y="3584"/>
                    <a:pt x="1532" y="3573"/>
                    <a:pt x="1796" y="3546"/>
                  </a:cubicBezTo>
                  <a:cubicBezTo>
                    <a:pt x="2634" y="3461"/>
                    <a:pt x="3165" y="3284"/>
                    <a:pt x="3467" y="3140"/>
                  </a:cubicBezTo>
                  <a:cubicBezTo>
                    <a:pt x="4076" y="2780"/>
                    <a:pt x="4554" y="2255"/>
                    <a:pt x="4856" y="1620"/>
                  </a:cubicBezTo>
                  <a:cubicBezTo>
                    <a:pt x="5275" y="741"/>
                    <a:pt x="5269" y="1"/>
                    <a:pt x="4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9"/>
          <p:cNvGrpSpPr/>
          <p:nvPr/>
        </p:nvGrpSpPr>
        <p:grpSpPr>
          <a:xfrm>
            <a:off x="7568912" y="1911200"/>
            <a:ext cx="1096225" cy="1315950"/>
            <a:chOff x="6687200" y="1100175"/>
            <a:chExt cx="1096225" cy="1315950"/>
          </a:xfrm>
        </p:grpSpPr>
        <p:sp>
          <p:nvSpPr>
            <p:cNvPr id="1857" name="Google Shape;1857;p49"/>
            <p:cNvSpPr/>
            <p:nvPr/>
          </p:nvSpPr>
          <p:spPr>
            <a:xfrm>
              <a:off x="6687200" y="1100175"/>
              <a:ext cx="1096225" cy="1315950"/>
            </a:xfrm>
            <a:custGeom>
              <a:avLst/>
              <a:gdLst/>
              <a:ahLst/>
              <a:cxnLst/>
              <a:rect l="l" t="t" r="r" b="b"/>
              <a:pathLst>
                <a:path w="43849" h="52638" extrusionOk="0">
                  <a:moveTo>
                    <a:pt x="22136" y="3830"/>
                  </a:moveTo>
                  <a:lnTo>
                    <a:pt x="22136" y="3830"/>
                  </a:lnTo>
                  <a:cubicBezTo>
                    <a:pt x="22136" y="3830"/>
                    <a:pt x="22136" y="3830"/>
                    <a:pt x="22136" y="3830"/>
                  </a:cubicBezTo>
                  <a:lnTo>
                    <a:pt x="22136" y="3830"/>
                  </a:lnTo>
                  <a:close/>
                  <a:moveTo>
                    <a:pt x="21873" y="9250"/>
                  </a:moveTo>
                  <a:lnTo>
                    <a:pt x="21850" y="9284"/>
                  </a:lnTo>
                  <a:lnTo>
                    <a:pt x="21793" y="9284"/>
                  </a:lnTo>
                  <a:lnTo>
                    <a:pt x="21873" y="9250"/>
                  </a:lnTo>
                  <a:close/>
                  <a:moveTo>
                    <a:pt x="24629" y="0"/>
                  </a:moveTo>
                  <a:lnTo>
                    <a:pt x="22136" y="3830"/>
                  </a:lnTo>
                  <a:lnTo>
                    <a:pt x="22136" y="3830"/>
                  </a:lnTo>
                  <a:cubicBezTo>
                    <a:pt x="22136" y="3830"/>
                    <a:pt x="22137" y="3830"/>
                    <a:pt x="22137" y="3830"/>
                  </a:cubicBezTo>
                  <a:cubicBezTo>
                    <a:pt x="22160" y="3830"/>
                    <a:pt x="22800" y="4975"/>
                    <a:pt x="22845" y="5099"/>
                  </a:cubicBezTo>
                  <a:cubicBezTo>
                    <a:pt x="23005" y="5603"/>
                    <a:pt x="23074" y="6128"/>
                    <a:pt x="23028" y="6654"/>
                  </a:cubicBezTo>
                  <a:cubicBezTo>
                    <a:pt x="23017" y="6940"/>
                    <a:pt x="22959" y="7215"/>
                    <a:pt x="22868" y="7489"/>
                  </a:cubicBezTo>
                  <a:cubicBezTo>
                    <a:pt x="22662" y="7661"/>
                    <a:pt x="22411" y="7752"/>
                    <a:pt x="22148" y="7775"/>
                  </a:cubicBezTo>
                  <a:cubicBezTo>
                    <a:pt x="22010" y="7775"/>
                    <a:pt x="21873" y="7752"/>
                    <a:pt x="21747" y="7706"/>
                  </a:cubicBezTo>
                  <a:cubicBezTo>
                    <a:pt x="21679" y="7683"/>
                    <a:pt x="21610" y="7649"/>
                    <a:pt x="21553" y="7615"/>
                  </a:cubicBezTo>
                  <a:cubicBezTo>
                    <a:pt x="21061" y="7318"/>
                    <a:pt x="20696" y="6860"/>
                    <a:pt x="20490" y="6334"/>
                  </a:cubicBezTo>
                  <a:cubicBezTo>
                    <a:pt x="20341" y="5980"/>
                    <a:pt x="20684" y="4642"/>
                    <a:pt x="20513" y="4459"/>
                  </a:cubicBezTo>
                  <a:cubicBezTo>
                    <a:pt x="19598" y="3464"/>
                    <a:pt x="18752" y="2401"/>
                    <a:pt x="17986" y="1281"/>
                  </a:cubicBezTo>
                  <a:cubicBezTo>
                    <a:pt x="17837" y="2298"/>
                    <a:pt x="17688" y="3327"/>
                    <a:pt x="17528" y="4345"/>
                  </a:cubicBezTo>
                  <a:cubicBezTo>
                    <a:pt x="17357" y="4162"/>
                    <a:pt x="17174" y="3967"/>
                    <a:pt x="17014" y="3762"/>
                  </a:cubicBezTo>
                  <a:lnTo>
                    <a:pt x="16122" y="6666"/>
                  </a:lnTo>
                  <a:cubicBezTo>
                    <a:pt x="16088" y="6780"/>
                    <a:pt x="16762" y="7157"/>
                    <a:pt x="16865" y="7283"/>
                  </a:cubicBezTo>
                  <a:cubicBezTo>
                    <a:pt x="17048" y="7558"/>
                    <a:pt x="17140" y="7878"/>
                    <a:pt x="17128" y="8209"/>
                  </a:cubicBezTo>
                  <a:cubicBezTo>
                    <a:pt x="16739" y="7992"/>
                    <a:pt x="16396" y="7695"/>
                    <a:pt x="16133" y="7340"/>
                  </a:cubicBezTo>
                  <a:cubicBezTo>
                    <a:pt x="15905" y="6746"/>
                    <a:pt x="15802" y="6106"/>
                    <a:pt x="15848" y="5465"/>
                  </a:cubicBezTo>
                  <a:cubicBezTo>
                    <a:pt x="15859" y="5294"/>
                    <a:pt x="14636" y="4413"/>
                    <a:pt x="14464" y="4253"/>
                  </a:cubicBezTo>
                  <a:cubicBezTo>
                    <a:pt x="13973" y="3785"/>
                    <a:pt x="13515" y="3213"/>
                    <a:pt x="12989" y="2801"/>
                  </a:cubicBezTo>
                  <a:lnTo>
                    <a:pt x="12989" y="2801"/>
                  </a:lnTo>
                  <a:cubicBezTo>
                    <a:pt x="12600" y="3259"/>
                    <a:pt x="14064" y="6026"/>
                    <a:pt x="14327" y="6632"/>
                  </a:cubicBezTo>
                  <a:cubicBezTo>
                    <a:pt x="14636" y="7386"/>
                    <a:pt x="14967" y="8129"/>
                    <a:pt x="15310" y="8873"/>
                  </a:cubicBezTo>
                  <a:cubicBezTo>
                    <a:pt x="15447" y="9158"/>
                    <a:pt x="15585" y="9444"/>
                    <a:pt x="15722" y="9730"/>
                  </a:cubicBezTo>
                  <a:cubicBezTo>
                    <a:pt x="15722" y="9810"/>
                    <a:pt x="15722" y="9902"/>
                    <a:pt x="15733" y="9993"/>
                  </a:cubicBezTo>
                  <a:cubicBezTo>
                    <a:pt x="15768" y="11033"/>
                    <a:pt x="15802" y="12074"/>
                    <a:pt x="15836" y="13114"/>
                  </a:cubicBezTo>
                  <a:lnTo>
                    <a:pt x="15790" y="13114"/>
                  </a:lnTo>
                  <a:cubicBezTo>
                    <a:pt x="15733" y="13137"/>
                    <a:pt x="15733" y="13217"/>
                    <a:pt x="15790" y="13240"/>
                  </a:cubicBezTo>
                  <a:lnTo>
                    <a:pt x="15836" y="13240"/>
                  </a:lnTo>
                  <a:cubicBezTo>
                    <a:pt x="15848" y="13526"/>
                    <a:pt x="15859" y="13812"/>
                    <a:pt x="15871" y="14098"/>
                  </a:cubicBezTo>
                  <a:lnTo>
                    <a:pt x="16454" y="14098"/>
                  </a:lnTo>
                  <a:cubicBezTo>
                    <a:pt x="16225" y="14441"/>
                    <a:pt x="16031" y="14818"/>
                    <a:pt x="15848" y="15195"/>
                  </a:cubicBezTo>
                  <a:cubicBezTo>
                    <a:pt x="13206" y="20912"/>
                    <a:pt x="16477" y="25280"/>
                    <a:pt x="16991" y="25897"/>
                  </a:cubicBezTo>
                  <a:cubicBezTo>
                    <a:pt x="18443" y="27772"/>
                    <a:pt x="18752" y="29304"/>
                    <a:pt x="17700" y="30642"/>
                  </a:cubicBezTo>
                  <a:cubicBezTo>
                    <a:pt x="16685" y="31921"/>
                    <a:pt x="15018" y="32461"/>
                    <a:pt x="13040" y="32461"/>
                  </a:cubicBezTo>
                  <a:cubicBezTo>
                    <a:pt x="11766" y="32461"/>
                    <a:pt x="10362" y="32237"/>
                    <a:pt x="8919" y="31843"/>
                  </a:cubicBezTo>
                  <a:cubicBezTo>
                    <a:pt x="5249" y="30825"/>
                    <a:pt x="4643" y="30036"/>
                    <a:pt x="3819" y="29247"/>
                  </a:cubicBezTo>
                  <a:cubicBezTo>
                    <a:pt x="3407" y="28856"/>
                    <a:pt x="3025" y="28649"/>
                    <a:pt x="2678" y="28649"/>
                  </a:cubicBezTo>
                  <a:cubicBezTo>
                    <a:pt x="1502" y="28649"/>
                    <a:pt x="710" y="31005"/>
                    <a:pt x="401" y="36519"/>
                  </a:cubicBezTo>
                  <a:cubicBezTo>
                    <a:pt x="1" y="43539"/>
                    <a:pt x="1841" y="47895"/>
                    <a:pt x="7650" y="50594"/>
                  </a:cubicBezTo>
                  <a:cubicBezTo>
                    <a:pt x="10903" y="52101"/>
                    <a:pt x="16222" y="52637"/>
                    <a:pt x="21638" y="52637"/>
                  </a:cubicBezTo>
                  <a:cubicBezTo>
                    <a:pt x="25874" y="52637"/>
                    <a:pt x="30169" y="52309"/>
                    <a:pt x="33581" y="51863"/>
                  </a:cubicBezTo>
                  <a:cubicBezTo>
                    <a:pt x="41974" y="50754"/>
                    <a:pt x="43849" y="45517"/>
                    <a:pt x="43060" y="40772"/>
                  </a:cubicBezTo>
                  <a:cubicBezTo>
                    <a:pt x="42465" y="37136"/>
                    <a:pt x="38509" y="33992"/>
                    <a:pt x="34988" y="32380"/>
                  </a:cubicBezTo>
                  <a:cubicBezTo>
                    <a:pt x="32861" y="31397"/>
                    <a:pt x="32003" y="30345"/>
                    <a:pt x="31820" y="29259"/>
                  </a:cubicBezTo>
                  <a:cubicBezTo>
                    <a:pt x="31695" y="28424"/>
                    <a:pt x="32083" y="27646"/>
                    <a:pt x="32335" y="27246"/>
                  </a:cubicBezTo>
                  <a:cubicBezTo>
                    <a:pt x="32850" y="26629"/>
                    <a:pt x="33295" y="25954"/>
                    <a:pt x="33661" y="25245"/>
                  </a:cubicBezTo>
                  <a:cubicBezTo>
                    <a:pt x="33691" y="25248"/>
                    <a:pt x="33720" y="25249"/>
                    <a:pt x="33748" y="25249"/>
                  </a:cubicBezTo>
                  <a:cubicBezTo>
                    <a:pt x="34376" y="25249"/>
                    <a:pt x="34637" y="24744"/>
                    <a:pt x="35814" y="24744"/>
                  </a:cubicBezTo>
                  <a:cubicBezTo>
                    <a:pt x="36005" y="24744"/>
                    <a:pt x="36219" y="24757"/>
                    <a:pt x="36463" y="24788"/>
                  </a:cubicBezTo>
                  <a:cubicBezTo>
                    <a:pt x="38091" y="24997"/>
                    <a:pt x="39306" y="25539"/>
                    <a:pt x="39862" y="25539"/>
                  </a:cubicBezTo>
                  <a:cubicBezTo>
                    <a:pt x="40005" y="25539"/>
                    <a:pt x="40104" y="25503"/>
                    <a:pt x="40156" y="25417"/>
                  </a:cubicBezTo>
                  <a:cubicBezTo>
                    <a:pt x="40396" y="25005"/>
                    <a:pt x="39607" y="23588"/>
                    <a:pt x="38395" y="22959"/>
                  </a:cubicBezTo>
                  <a:cubicBezTo>
                    <a:pt x="38395" y="22959"/>
                    <a:pt x="38452" y="22924"/>
                    <a:pt x="38555" y="22867"/>
                  </a:cubicBezTo>
                  <a:lnTo>
                    <a:pt x="38646" y="22821"/>
                  </a:lnTo>
                  <a:cubicBezTo>
                    <a:pt x="38669" y="22799"/>
                    <a:pt x="38704" y="22776"/>
                    <a:pt x="38738" y="22753"/>
                  </a:cubicBezTo>
                  <a:lnTo>
                    <a:pt x="38761" y="22741"/>
                  </a:lnTo>
                  <a:lnTo>
                    <a:pt x="38875" y="22661"/>
                  </a:lnTo>
                  <a:lnTo>
                    <a:pt x="38898" y="22650"/>
                  </a:lnTo>
                  <a:lnTo>
                    <a:pt x="39024" y="22559"/>
                  </a:lnTo>
                  <a:lnTo>
                    <a:pt x="39035" y="22547"/>
                  </a:lnTo>
                  <a:lnTo>
                    <a:pt x="39161" y="22456"/>
                  </a:lnTo>
                  <a:lnTo>
                    <a:pt x="39184" y="22433"/>
                  </a:lnTo>
                  <a:lnTo>
                    <a:pt x="39321" y="22318"/>
                  </a:lnTo>
                  <a:lnTo>
                    <a:pt x="39355" y="22284"/>
                  </a:lnTo>
                  <a:cubicBezTo>
                    <a:pt x="39401" y="22238"/>
                    <a:pt x="39447" y="22204"/>
                    <a:pt x="39504" y="22158"/>
                  </a:cubicBezTo>
                  <a:lnTo>
                    <a:pt x="39527" y="22124"/>
                  </a:lnTo>
                  <a:cubicBezTo>
                    <a:pt x="39573" y="22090"/>
                    <a:pt x="39618" y="22044"/>
                    <a:pt x="39675" y="21987"/>
                  </a:cubicBezTo>
                  <a:lnTo>
                    <a:pt x="39698" y="21964"/>
                  </a:lnTo>
                  <a:cubicBezTo>
                    <a:pt x="39744" y="21918"/>
                    <a:pt x="39790" y="21861"/>
                    <a:pt x="39847" y="21804"/>
                  </a:cubicBezTo>
                  <a:lnTo>
                    <a:pt x="39881" y="21770"/>
                  </a:lnTo>
                  <a:cubicBezTo>
                    <a:pt x="39927" y="21712"/>
                    <a:pt x="39984" y="21655"/>
                    <a:pt x="40030" y="21598"/>
                  </a:cubicBezTo>
                  <a:lnTo>
                    <a:pt x="40064" y="21552"/>
                  </a:lnTo>
                  <a:cubicBezTo>
                    <a:pt x="40121" y="21495"/>
                    <a:pt x="40167" y="21427"/>
                    <a:pt x="40224" y="21358"/>
                  </a:cubicBezTo>
                  <a:lnTo>
                    <a:pt x="40236" y="21335"/>
                  </a:lnTo>
                  <a:cubicBezTo>
                    <a:pt x="40293" y="21267"/>
                    <a:pt x="40339" y="21198"/>
                    <a:pt x="40384" y="21129"/>
                  </a:cubicBezTo>
                  <a:lnTo>
                    <a:pt x="40407" y="21095"/>
                  </a:lnTo>
                  <a:cubicBezTo>
                    <a:pt x="40453" y="21026"/>
                    <a:pt x="40499" y="20958"/>
                    <a:pt x="40544" y="20866"/>
                  </a:cubicBezTo>
                  <a:cubicBezTo>
                    <a:pt x="40556" y="20855"/>
                    <a:pt x="40567" y="20843"/>
                    <a:pt x="40579" y="20821"/>
                  </a:cubicBezTo>
                  <a:cubicBezTo>
                    <a:pt x="40624" y="20741"/>
                    <a:pt x="40670" y="20661"/>
                    <a:pt x="40716" y="20581"/>
                  </a:cubicBezTo>
                  <a:cubicBezTo>
                    <a:pt x="40727" y="20558"/>
                    <a:pt x="40727" y="20546"/>
                    <a:pt x="40739" y="20535"/>
                  </a:cubicBezTo>
                  <a:cubicBezTo>
                    <a:pt x="40784" y="20443"/>
                    <a:pt x="40842" y="20352"/>
                    <a:pt x="40887" y="20260"/>
                  </a:cubicBezTo>
                  <a:cubicBezTo>
                    <a:pt x="41608" y="18738"/>
                    <a:pt x="41605" y="17443"/>
                    <a:pt x="40816" y="17443"/>
                  </a:cubicBezTo>
                  <a:cubicBezTo>
                    <a:pt x="40604" y="17443"/>
                    <a:pt x="40334" y="17536"/>
                    <a:pt x="40007" y="17745"/>
                  </a:cubicBezTo>
                  <a:cubicBezTo>
                    <a:pt x="39167" y="18274"/>
                    <a:pt x="38140" y="18718"/>
                    <a:pt x="37038" y="18718"/>
                  </a:cubicBezTo>
                  <a:cubicBezTo>
                    <a:pt x="36115" y="18718"/>
                    <a:pt x="35140" y="18407"/>
                    <a:pt x="34176" y="17573"/>
                  </a:cubicBezTo>
                  <a:cubicBezTo>
                    <a:pt x="33867" y="16133"/>
                    <a:pt x="33170" y="14807"/>
                    <a:pt x="32152" y="13743"/>
                  </a:cubicBezTo>
                  <a:lnTo>
                    <a:pt x="32667" y="13732"/>
                  </a:lnTo>
                  <a:cubicBezTo>
                    <a:pt x="32655" y="13400"/>
                    <a:pt x="32769" y="11502"/>
                    <a:pt x="32769" y="10267"/>
                  </a:cubicBezTo>
                  <a:cubicBezTo>
                    <a:pt x="32838" y="10153"/>
                    <a:pt x="32895" y="10027"/>
                    <a:pt x="32952" y="9902"/>
                  </a:cubicBezTo>
                  <a:cubicBezTo>
                    <a:pt x="33158" y="9467"/>
                    <a:pt x="33364" y="9033"/>
                    <a:pt x="33570" y="8587"/>
                  </a:cubicBezTo>
                  <a:cubicBezTo>
                    <a:pt x="33867" y="7935"/>
                    <a:pt x="34164" y="7283"/>
                    <a:pt x="34439" y="6632"/>
                  </a:cubicBezTo>
                  <a:cubicBezTo>
                    <a:pt x="34702" y="6014"/>
                    <a:pt x="36165" y="3247"/>
                    <a:pt x="35777" y="2801"/>
                  </a:cubicBezTo>
                  <a:lnTo>
                    <a:pt x="35777" y="2801"/>
                  </a:lnTo>
                  <a:cubicBezTo>
                    <a:pt x="35239" y="3201"/>
                    <a:pt x="34793" y="3785"/>
                    <a:pt x="34290" y="4242"/>
                  </a:cubicBezTo>
                  <a:cubicBezTo>
                    <a:pt x="34130" y="4402"/>
                    <a:pt x="32907" y="5282"/>
                    <a:pt x="32918" y="5454"/>
                  </a:cubicBezTo>
                  <a:cubicBezTo>
                    <a:pt x="32952" y="6094"/>
                    <a:pt x="32861" y="6734"/>
                    <a:pt x="32632" y="7329"/>
                  </a:cubicBezTo>
                  <a:cubicBezTo>
                    <a:pt x="32346" y="7718"/>
                    <a:pt x="31981" y="8026"/>
                    <a:pt x="31558" y="8232"/>
                  </a:cubicBezTo>
                  <a:cubicBezTo>
                    <a:pt x="31477" y="8278"/>
                    <a:pt x="31409" y="8301"/>
                    <a:pt x="31317" y="8335"/>
                  </a:cubicBezTo>
                  <a:cubicBezTo>
                    <a:pt x="31283" y="7958"/>
                    <a:pt x="31375" y="7581"/>
                    <a:pt x="31580" y="7272"/>
                  </a:cubicBezTo>
                  <a:cubicBezTo>
                    <a:pt x="31672" y="7157"/>
                    <a:pt x="32358" y="6769"/>
                    <a:pt x="32324" y="6654"/>
                  </a:cubicBezTo>
                  <a:cubicBezTo>
                    <a:pt x="32026" y="5694"/>
                    <a:pt x="31729" y="4722"/>
                    <a:pt x="31432" y="3750"/>
                  </a:cubicBezTo>
                  <a:cubicBezTo>
                    <a:pt x="31352" y="3853"/>
                    <a:pt x="31272" y="3945"/>
                    <a:pt x="31180" y="4036"/>
                  </a:cubicBezTo>
                  <a:cubicBezTo>
                    <a:pt x="31043" y="3121"/>
                    <a:pt x="30906" y="2195"/>
                    <a:pt x="30769" y="1269"/>
                  </a:cubicBezTo>
                  <a:cubicBezTo>
                    <a:pt x="30003" y="2401"/>
                    <a:pt x="29156" y="3464"/>
                    <a:pt x="28230" y="4471"/>
                  </a:cubicBezTo>
                  <a:cubicBezTo>
                    <a:pt x="28059" y="4654"/>
                    <a:pt x="28390" y="5991"/>
                    <a:pt x="28253" y="6346"/>
                  </a:cubicBezTo>
                  <a:cubicBezTo>
                    <a:pt x="28059" y="6872"/>
                    <a:pt x="27544" y="7535"/>
                    <a:pt x="26973" y="7729"/>
                  </a:cubicBezTo>
                  <a:cubicBezTo>
                    <a:pt x="26881" y="7763"/>
                    <a:pt x="26778" y="7775"/>
                    <a:pt x="26687" y="7786"/>
                  </a:cubicBezTo>
                  <a:lnTo>
                    <a:pt x="26595" y="7786"/>
                  </a:lnTo>
                  <a:cubicBezTo>
                    <a:pt x="26287" y="7763"/>
                    <a:pt x="26001" y="7626"/>
                    <a:pt x="25784" y="7398"/>
                  </a:cubicBezTo>
                  <a:cubicBezTo>
                    <a:pt x="25646" y="6277"/>
                    <a:pt x="25955" y="5145"/>
                    <a:pt x="26630" y="4242"/>
                  </a:cubicBezTo>
                  <a:cubicBezTo>
                    <a:pt x="25841" y="2893"/>
                    <a:pt x="25166" y="1475"/>
                    <a:pt x="24629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6687475" y="1361750"/>
              <a:ext cx="1095675" cy="1054175"/>
            </a:xfrm>
            <a:custGeom>
              <a:avLst/>
              <a:gdLst/>
              <a:ahLst/>
              <a:cxnLst/>
              <a:rect l="l" t="t" r="r" b="b"/>
              <a:pathLst>
                <a:path w="43827" h="42167" extrusionOk="0">
                  <a:moveTo>
                    <a:pt x="24085" y="1"/>
                  </a:moveTo>
                  <a:cubicBezTo>
                    <a:pt x="20809" y="1"/>
                    <a:pt x="17573" y="986"/>
                    <a:pt x="15848" y="4721"/>
                  </a:cubicBezTo>
                  <a:cubicBezTo>
                    <a:pt x="13195" y="10438"/>
                    <a:pt x="16465" y="14805"/>
                    <a:pt x="16991" y="15423"/>
                  </a:cubicBezTo>
                  <a:cubicBezTo>
                    <a:pt x="18432" y="17309"/>
                    <a:pt x="18741" y="18830"/>
                    <a:pt x="17689" y="20168"/>
                  </a:cubicBezTo>
                  <a:cubicBezTo>
                    <a:pt x="16675" y="21452"/>
                    <a:pt x="15012" y="21995"/>
                    <a:pt x="13037" y="21995"/>
                  </a:cubicBezTo>
                  <a:cubicBezTo>
                    <a:pt x="11760" y="21995"/>
                    <a:pt x="10353" y="21768"/>
                    <a:pt x="8908" y="21368"/>
                  </a:cubicBezTo>
                  <a:cubicBezTo>
                    <a:pt x="5237" y="20362"/>
                    <a:pt x="4631" y="19562"/>
                    <a:pt x="3808" y="18773"/>
                  </a:cubicBezTo>
                  <a:cubicBezTo>
                    <a:pt x="3397" y="18382"/>
                    <a:pt x="3016" y="18176"/>
                    <a:pt x="2670" y="18176"/>
                  </a:cubicBezTo>
                  <a:cubicBezTo>
                    <a:pt x="1495" y="18176"/>
                    <a:pt x="707" y="20536"/>
                    <a:pt x="390" y="26044"/>
                  </a:cubicBezTo>
                  <a:cubicBezTo>
                    <a:pt x="1" y="33076"/>
                    <a:pt x="1830" y="37421"/>
                    <a:pt x="7639" y="40119"/>
                  </a:cubicBezTo>
                  <a:cubicBezTo>
                    <a:pt x="10892" y="41631"/>
                    <a:pt x="16201" y="42166"/>
                    <a:pt x="21606" y="42166"/>
                  </a:cubicBezTo>
                  <a:cubicBezTo>
                    <a:pt x="25851" y="42166"/>
                    <a:pt x="30155" y="41836"/>
                    <a:pt x="33570" y="41388"/>
                  </a:cubicBezTo>
                  <a:cubicBezTo>
                    <a:pt x="41951" y="40291"/>
                    <a:pt x="43826" y="35054"/>
                    <a:pt x="43049" y="30309"/>
                  </a:cubicBezTo>
                  <a:cubicBezTo>
                    <a:pt x="42443" y="26673"/>
                    <a:pt x="38487" y="23529"/>
                    <a:pt x="34976" y="21917"/>
                  </a:cubicBezTo>
                  <a:cubicBezTo>
                    <a:pt x="32838" y="20934"/>
                    <a:pt x="31981" y="19882"/>
                    <a:pt x="31809" y="18796"/>
                  </a:cubicBezTo>
                  <a:cubicBezTo>
                    <a:pt x="31672" y="17961"/>
                    <a:pt x="32061" y="17183"/>
                    <a:pt x="32312" y="16783"/>
                  </a:cubicBezTo>
                  <a:cubicBezTo>
                    <a:pt x="35136" y="13342"/>
                    <a:pt x="34782" y="10300"/>
                    <a:pt x="34199" y="7236"/>
                  </a:cubicBezTo>
                  <a:cubicBezTo>
                    <a:pt x="33822" y="5281"/>
                    <a:pt x="32713" y="3543"/>
                    <a:pt x="31100" y="2377"/>
                  </a:cubicBezTo>
                  <a:cubicBezTo>
                    <a:pt x="31100" y="2377"/>
                    <a:pt x="29328" y="227"/>
                    <a:pt x="24938" y="22"/>
                  </a:cubicBezTo>
                  <a:cubicBezTo>
                    <a:pt x="24654" y="8"/>
                    <a:pt x="24369" y="1"/>
                    <a:pt x="240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7419250" y="13817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7415225" y="1480475"/>
              <a:ext cx="73200" cy="98350"/>
            </a:xfrm>
            <a:custGeom>
              <a:avLst/>
              <a:gdLst/>
              <a:ahLst/>
              <a:cxnLst/>
              <a:rect l="l" t="t" r="r" b="b"/>
              <a:pathLst>
                <a:path w="2928" h="3934" extrusionOk="0">
                  <a:moveTo>
                    <a:pt x="1120" y="1"/>
                  </a:moveTo>
                  <a:cubicBezTo>
                    <a:pt x="1051" y="1"/>
                    <a:pt x="983" y="10"/>
                    <a:pt x="916" y="29"/>
                  </a:cubicBezTo>
                  <a:cubicBezTo>
                    <a:pt x="275" y="212"/>
                    <a:pt x="1" y="1218"/>
                    <a:pt x="310" y="2293"/>
                  </a:cubicBezTo>
                  <a:cubicBezTo>
                    <a:pt x="576" y="3255"/>
                    <a:pt x="1218" y="3933"/>
                    <a:pt x="1809" y="3933"/>
                  </a:cubicBezTo>
                  <a:cubicBezTo>
                    <a:pt x="1878" y="3933"/>
                    <a:pt x="1946" y="3924"/>
                    <a:pt x="2013" y="3905"/>
                  </a:cubicBezTo>
                  <a:cubicBezTo>
                    <a:pt x="2654" y="3733"/>
                    <a:pt x="2928" y="2716"/>
                    <a:pt x="2619" y="1641"/>
                  </a:cubicBezTo>
                  <a:cubicBezTo>
                    <a:pt x="2353" y="679"/>
                    <a:pt x="1711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7428950" y="1492525"/>
              <a:ext cx="49775" cy="72025"/>
            </a:xfrm>
            <a:custGeom>
              <a:avLst/>
              <a:gdLst/>
              <a:ahLst/>
              <a:cxnLst/>
              <a:rect l="l" t="t" r="r" b="b"/>
              <a:pathLst>
                <a:path w="1991" h="2881" extrusionOk="0">
                  <a:moveTo>
                    <a:pt x="712" y="0"/>
                  </a:moveTo>
                  <a:cubicBezTo>
                    <a:pt x="673" y="0"/>
                    <a:pt x="633" y="5"/>
                    <a:pt x="595" y="16"/>
                  </a:cubicBezTo>
                  <a:cubicBezTo>
                    <a:pt x="161" y="142"/>
                    <a:pt x="1" y="873"/>
                    <a:pt x="218" y="1662"/>
                  </a:cubicBezTo>
                  <a:cubicBezTo>
                    <a:pt x="425" y="2365"/>
                    <a:pt x="874" y="2881"/>
                    <a:pt x="1271" y="2881"/>
                  </a:cubicBezTo>
                  <a:cubicBezTo>
                    <a:pt x="1313" y="2881"/>
                    <a:pt x="1355" y="2875"/>
                    <a:pt x="1396" y="2863"/>
                  </a:cubicBezTo>
                  <a:cubicBezTo>
                    <a:pt x="1819" y="2737"/>
                    <a:pt x="1990" y="2005"/>
                    <a:pt x="1773" y="1216"/>
                  </a:cubicBezTo>
                  <a:cubicBezTo>
                    <a:pt x="1565" y="509"/>
                    <a:pt x="1111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7436100" y="1502900"/>
              <a:ext cx="14600" cy="12575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340" y="0"/>
                  </a:moveTo>
                  <a:cubicBezTo>
                    <a:pt x="333" y="0"/>
                    <a:pt x="327" y="0"/>
                    <a:pt x="321" y="1"/>
                  </a:cubicBezTo>
                  <a:cubicBezTo>
                    <a:pt x="103" y="1"/>
                    <a:pt x="1" y="275"/>
                    <a:pt x="161" y="435"/>
                  </a:cubicBezTo>
                  <a:cubicBezTo>
                    <a:pt x="210" y="481"/>
                    <a:pt x="270" y="502"/>
                    <a:pt x="328" y="502"/>
                  </a:cubicBezTo>
                  <a:cubicBezTo>
                    <a:pt x="458" y="502"/>
                    <a:pt x="584" y="399"/>
                    <a:pt x="584" y="241"/>
                  </a:cubicBezTo>
                  <a:cubicBezTo>
                    <a:pt x="584" y="110"/>
                    <a:pt x="46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7069950" y="1193925"/>
              <a:ext cx="161225" cy="158325"/>
            </a:xfrm>
            <a:custGeom>
              <a:avLst/>
              <a:gdLst/>
              <a:ahLst/>
              <a:cxnLst/>
              <a:rect l="l" t="t" r="r" b="b"/>
              <a:pathLst>
                <a:path w="6449" h="6333" extrusionOk="0">
                  <a:moveTo>
                    <a:pt x="1704" y="0"/>
                  </a:moveTo>
                  <a:lnTo>
                    <a:pt x="812" y="2904"/>
                  </a:lnTo>
                  <a:cubicBezTo>
                    <a:pt x="778" y="3019"/>
                    <a:pt x="1464" y="3396"/>
                    <a:pt x="1555" y="3522"/>
                  </a:cubicBezTo>
                  <a:cubicBezTo>
                    <a:pt x="1738" y="3796"/>
                    <a:pt x="1829" y="4116"/>
                    <a:pt x="1818" y="4448"/>
                  </a:cubicBezTo>
                  <a:cubicBezTo>
                    <a:pt x="1818" y="4654"/>
                    <a:pt x="1749" y="4860"/>
                    <a:pt x="1612" y="5020"/>
                  </a:cubicBezTo>
                  <a:cubicBezTo>
                    <a:pt x="1566" y="5065"/>
                    <a:pt x="1521" y="5100"/>
                    <a:pt x="1464" y="5134"/>
                  </a:cubicBezTo>
                  <a:cubicBezTo>
                    <a:pt x="1406" y="5168"/>
                    <a:pt x="1349" y="5203"/>
                    <a:pt x="1281" y="5225"/>
                  </a:cubicBezTo>
                  <a:cubicBezTo>
                    <a:pt x="1126" y="5277"/>
                    <a:pt x="966" y="5303"/>
                    <a:pt x="806" y="5303"/>
                  </a:cubicBezTo>
                  <a:cubicBezTo>
                    <a:pt x="646" y="5303"/>
                    <a:pt x="486" y="5277"/>
                    <a:pt x="332" y="5225"/>
                  </a:cubicBezTo>
                  <a:cubicBezTo>
                    <a:pt x="217" y="5191"/>
                    <a:pt x="103" y="5145"/>
                    <a:pt x="0" y="5100"/>
                  </a:cubicBezTo>
                  <a:lnTo>
                    <a:pt x="0" y="5100"/>
                  </a:lnTo>
                  <a:cubicBezTo>
                    <a:pt x="137" y="5385"/>
                    <a:pt x="274" y="5671"/>
                    <a:pt x="412" y="5957"/>
                  </a:cubicBezTo>
                  <a:cubicBezTo>
                    <a:pt x="412" y="6049"/>
                    <a:pt x="412" y="6140"/>
                    <a:pt x="412" y="6232"/>
                  </a:cubicBezTo>
                  <a:cubicBezTo>
                    <a:pt x="457" y="6243"/>
                    <a:pt x="515" y="6254"/>
                    <a:pt x="560" y="6266"/>
                  </a:cubicBezTo>
                  <a:cubicBezTo>
                    <a:pt x="760" y="6313"/>
                    <a:pt x="970" y="6333"/>
                    <a:pt x="1186" y="6333"/>
                  </a:cubicBezTo>
                  <a:cubicBezTo>
                    <a:pt x="1551" y="6333"/>
                    <a:pt x="1934" y="6276"/>
                    <a:pt x="2321" y="6197"/>
                  </a:cubicBezTo>
                  <a:cubicBezTo>
                    <a:pt x="2470" y="6163"/>
                    <a:pt x="2630" y="6129"/>
                    <a:pt x="2778" y="6094"/>
                  </a:cubicBezTo>
                  <a:lnTo>
                    <a:pt x="2790" y="6094"/>
                  </a:lnTo>
                  <a:lnTo>
                    <a:pt x="2824" y="6083"/>
                  </a:lnTo>
                  <a:lnTo>
                    <a:pt x="3133" y="6003"/>
                  </a:lnTo>
                  <a:cubicBezTo>
                    <a:pt x="3716" y="5854"/>
                    <a:pt x="4345" y="5740"/>
                    <a:pt x="4894" y="5534"/>
                  </a:cubicBezTo>
                  <a:cubicBezTo>
                    <a:pt x="4962" y="5511"/>
                    <a:pt x="5019" y="5500"/>
                    <a:pt x="5088" y="5466"/>
                  </a:cubicBezTo>
                  <a:cubicBezTo>
                    <a:pt x="5843" y="5157"/>
                    <a:pt x="6414" y="4562"/>
                    <a:pt x="6449" y="3968"/>
                  </a:cubicBezTo>
                  <a:cubicBezTo>
                    <a:pt x="6380" y="3945"/>
                    <a:pt x="6311" y="3911"/>
                    <a:pt x="6243" y="3876"/>
                  </a:cubicBezTo>
                  <a:cubicBezTo>
                    <a:pt x="5980" y="4196"/>
                    <a:pt x="5603" y="4414"/>
                    <a:pt x="5191" y="4471"/>
                  </a:cubicBezTo>
                  <a:cubicBezTo>
                    <a:pt x="5139" y="4478"/>
                    <a:pt x="5088" y="4481"/>
                    <a:pt x="5037" y="4481"/>
                  </a:cubicBezTo>
                  <a:cubicBezTo>
                    <a:pt x="4397" y="4481"/>
                    <a:pt x="3874" y="3969"/>
                    <a:pt x="3705" y="3556"/>
                  </a:cubicBezTo>
                  <a:cubicBezTo>
                    <a:pt x="3602" y="3293"/>
                    <a:pt x="4048" y="2276"/>
                    <a:pt x="3899" y="2161"/>
                  </a:cubicBezTo>
                  <a:cubicBezTo>
                    <a:pt x="3304" y="1670"/>
                    <a:pt x="2744" y="1144"/>
                    <a:pt x="2218" y="583"/>
                  </a:cubicBezTo>
                  <a:cubicBezTo>
                    <a:pt x="2047" y="389"/>
                    <a:pt x="1864" y="195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7354625" y="1194200"/>
              <a:ext cx="172125" cy="157825"/>
            </a:xfrm>
            <a:custGeom>
              <a:avLst/>
              <a:gdLst/>
              <a:ahLst/>
              <a:cxnLst/>
              <a:rect l="l" t="t" r="r" b="b"/>
              <a:pathLst>
                <a:path w="6885" h="6313" extrusionOk="0">
                  <a:moveTo>
                    <a:pt x="4757" y="1"/>
                  </a:moveTo>
                  <a:cubicBezTo>
                    <a:pt x="4677" y="92"/>
                    <a:pt x="4586" y="184"/>
                    <a:pt x="4506" y="287"/>
                  </a:cubicBezTo>
                  <a:cubicBezTo>
                    <a:pt x="3911" y="950"/>
                    <a:pt x="3260" y="1579"/>
                    <a:pt x="2562" y="2139"/>
                  </a:cubicBezTo>
                  <a:cubicBezTo>
                    <a:pt x="2413" y="2265"/>
                    <a:pt x="2848" y="3282"/>
                    <a:pt x="2745" y="3534"/>
                  </a:cubicBezTo>
                  <a:cubicBezTo>
                    <a:pt x="2585" y="3950"/>
                    <a:pt x="2056" y="4456"/>
                    <a:pt x="1400" y="4456"/>
                  </a:cubicBezTo>
                  <a:cubicBezTo>
                    <a:pt x="1353" y="4456"/>
                    <a:pt x="1306" y="4454"/>
                    <a:pt x="1259" y="4448"/>
                  </a:cubicBezTo>
                  <a:cubicBezTo>
                    <a:pt x="893" y="4403"/>
                    <a:pt x="550" y="4231"/>
                    <a:pt x="287" y="3968"/>
                  </a:cubicBezTo>
                  <a:cubicBezTo>
                    <a:pt x="195" y="3991"/>
                    <a:pt x="92" y="4014"/>
                    <a:pt x="1" y="4014"/>
                  </a:cubicBezTo>
                  <a:cubicBezTo>
                    <a:pt x="70" y="4586"/>
                    <a:pt x="630" y="5157"/>
                    <a:pt x="1362" y="5443"/>
                  </a:cubicBezTo>
                  <a:cubicBezTo>
                    <a:pt x="1396" y="5466"/>
                    <a:pt x="1430" y="5477"/>
                    <a:pt x="1476" y="5489"/>
                  </a:cubicBezTo>
                  <a:cubicBezTo>
                    <a:pt x="2048" y="5706"/>
                    <a:pt x="2699" y="5820"/>
                    <a:pt x="3317" y="5980"/>
                  </a:cubicBezTo>
                  <a:cubicBezTo>
                    <a:pt x="3465" y="6026"/>
                    <a:pt x="3625" y="6060"/>
                    <a:pt x="3774" y="6106"/>
                  </a:cubicBezTo>
                  <a:cubicBezTo>
                    <a:pt x="3934" y="6141"/>
                    <a:pt x="4117" y="6175"/>
                    <a:pt x="4289" y="6209"/>
                  </a:cubicBezTo>
                  <a:cubicBezTo>
                    <a:pt x="4403" y="6232"/>
                    <a:pt x="4517" y="6255"/>
                    <a:pt x="4632" y="6266"/>
                  </a:cubicBezTo>
                  <a:cubicBezTo>
                    <a:pt x="4820" y="6298"/>
                    <a:pt x="5009" y="6312"/>
                    <a:pt x="5197" y="6312"/>
                  </a:cubicBezTo>
                  <a:cubicBezTo>
                    <a:pt x="5418" y="6312"/>
                    <a:pt x="5638" y="6292"/>
                    <a:pt x="5855" y="6255"/>
                  </a:cubicBezTo>
                  <a:cubicBezTo>
                    <a:pt x="5935" y="6243"/>
                    <a:pt x="6004" y="6221"/>
                    <a:pt x="6072" y="6198"/>
                  </a:cubicBezTo>
                  <a:cubicBezTo>
                    <a:pt x="6152" y="6175"/>
                    <a:pt x="6198" y="6152"/>
                    <a:pt x="6255" y="6129"/>
                  </a:cubicBezTo>
                  <a:cubicBezTo>
                    <a:pt x="6472" y="5695"/>
                    <a:pt x="6678" y="5249"/>
                    <a:pt x="6884" y="4803"/>
                  </a:cubicBezTo>
                  <a:lnTo>
                    <a:pt x="6884" y="4803"/>
                  </a:lnTo>
                  <a:cubicBezTo>
                    <a:pt x="6655" y="4997"/>
                    <a:pt x="6392" y="5134"/>
                    <a:pt x="6118" y="5226"/>
                  </a:cubicBezTo>
                  <a:cubicBezTo>
                    <a:pt x="5960" y="5273"/>
                    <a:pt x="5797" y="5299"/>
                    <a:pt x="5636" y="5299"/>
                  </a:cubicBezTo>
                  <a:cubicBezTo>
                    <a:pt x="5563" y="5299"/>
                    <a:pt x="5491" y="5294"/>
                    <a:pt x="5421" y="5283"/>
                  </a:cubicBezTo>
                  <a:cubicBezTo>
                    <a:pt x="5283" y="5272"/>
                    <a:pt x="5158" y="5226"/>
                    <a:pt x="5043" y="5157"/>
                  </a:cubicBezTo>
                  <a:cubicBezTo>
                    <a:pt x="5020" y="5157"/>
                    <a:pt x="4998" y="5146"/>
                    <a:pt x="4986" y="5134"/>
                  </a:cubicBezTo>
                  <a:cubicBezTo>
                    <a:pt x="4792" y="4997"/>
                    <a:pt x="4666" y="4803"/>
                    <a:pt x="4643" y="4574"/>
                  </a:cubicBezTo>
                  <a:cubicBezTo>
                    <a:pt x="4597" y="4197"/>
                    <a:pt x="4689" y="3820"/>
                    <a:pt x="4906" y="3522"/>
                  </a:cubicBezTo>
                  <a:cubicBezTo>
                    <a:pt x="4998" y="3396"/>
                    <a:pt x="5672" y="3008"/>
                    <a:pt x="5638" y="2893"/>
                  </a:cubicBezTo>
                  <a:cubicBezTo>
                    <a:pt x="5341" y="1933"/>
                    <a:pt x="5055" y="961"/>
                    <a:pt x="4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7001900" y="1100175"/>
              <a:ext cx="589725" cy="352750"/>
            </a:xfrm>
            <a:custGeom>
              <a:avLst/>
              <a:gdLst/>
              <a:ahLst/>
              <a:cxnLst/>
              <a:rect l="l" t="t" r="r" b="b"/>
              <a:pathLst>
                <a:path w="23589" h="14110" extrusionOk="0">
                  <a:moveTo>
                    <a:pt x="9559" y="3830"/>
                  </a:moveTo>
                  <a:cubicBezTo>
                    <a:pt x="9559" y="3830"/>
                    <a:pt x="9559" y="3830"/>
                    <a:pt x="9559" y="3830"/>
                  </a:cubicBezTo>
                  <a:lnTo>
                    <a:pt x="9559" y="3830"/>
                  </a:lnTo>
                  <a:close/>
                  <a:moveTo>
                    <a:pt x="9285" y="9250"/>
                  </a:moveTo>
                  <a:lnTo>
                    <a:pt x="9262" y="9284"/>
                  </a:lnTo>
                  <a:lnTo>
                    <a:pt x="9205" y="9284"/>
                  </a:lnTo>
                  <a:lnTo>
                    <a:pt x="9285" y="9250"/>
                  </a:lnTo>
                  <a:close/>
                  <a:moveTo>
                    <a:pt x="12052" y="0"/>
                  </a:moveTo>
                  <a:lnTo>
                    <a:pt x="9559" y="3830"/>
                  </a:lnTo>
                  <a:lnTo>
                    <a:pt x="9559" y="3830"/>
                  </a:lnTo>
                  <a:cubicBezTo>
                    <a:pt x="9560" y="3830"/>
                    <a:pt x="9560" y="3830"/>
                    <a:pt x="9560" y="3830"/>
                  </a:cubicBezTo>
                  <a:cubicBezTo>
                    <a:pt x="9583" y="3830"/>
                    <a:pt x="10223" y="4975"/>
                    <a:pt x="10268" y="5099"/>
                  </a:cubicBezTo>
                  <a:cubicBezTo>
                    <a:pt x="10428" y="5603"/>
                    <a:pt x="10497" y="6128"/>
                    <a:pt x="10451" y="6654"/>
                  </a:cubicBezTo>
                  <a:cubicBezTo>
                    <a:pt x="10440" y="6940"/>
                    <a:pt x="10383" y="7215"/>
                    <a:pt x="10291" y="7489"/>
                  </a:cubicBezTo>
                  <a:cubicBezTo>
                    <a:pt x="10085" y="7661"/>
                    <a:pt x="9834" y="7752"/>
                    <a:pt x="9571" y="7775"/>
                  </a:cubicBezTo>
                  <a:cubicBezTo>
                    <a:pt x="9434" y="7775"/>
                    <a:pt x="9296" y="7752"/>
                    <a:pt x="9171" y="7706"/>
                  </a:cubicBezTo>
                  <a:cubicBezTo>
                    <a:pt x="9102" y="7683"/>
                    <a:pt x="9033" y="7649"/>
                    <a:pt x="8976" y="7615"/>
                  </a:cubicBezTo>
                  <a:cubicBezTo>
                    <a:pt x="8485" y="7318"/>
                    <a:pt x="8119" y="6860"/>
                    <a:pt x="7913" y="6334"/>
                  </a:cubicBezTo>
                  <a:cubicBezTo>
                    <a:pt x="7776" y="5980"/>
                    <a:pt x="8107" y="4642"/>
                    <a:pt x="7936" y="4459"/>
                  </a:cubicBezTo>
                  <a:cubicBezTo>
                    <a:pt x="7010" y="3464"/>
                    <a:pt x="6164" y="2401"/>
                    <a:pt x="5386" y="1281"/>
                  </a:cubicBezTo>
                  <a:cubicBezTo>
                    <a:pt x="5237" y="2298"/>
                    <a:pt x="5089" y="3327"/>
                    <a:pt x="4940" y="4345"/>
                  </a:cubicBezTo>
                  <a:cubicBezTo>
                    <a:pt x="4894" y="4608"/>
                    <a:pt x="4860" y="4871"/>
                    <a:pt x="4814" y="5134"/>
                  </a:cubicBezTo>
                  <a:cubicBezTo>
                    <a:pt x="4792" y="5271"/>
                    <a:pt x="5558" y="5888"/>
                    <a:pt x="5661" y="6071"/>
                  </a:cubicBezTo>
                  <a:cubicBezTo>
                    <a:pt x="5981" y="6574"/>
                    <a:pt x="6324" y="7809"/>
                    <a:pt x="5775" y="8255"/>
                  </a:cubicBezTo>
                  <a:cubicBezTo>
                    <a:pt x="5633" y="8372"/>
                    <a:pt x="5459" y="8419"/>
                    <a:pt x="5278" y="8419"/>
                  </a:cubicBezTo>
                  <a:cubicBezTo>
                    <a:pt x="5051" y="8419"/>
                    <a:pt x="4812" y="8345"/>
                    <a:pt x="4609" y="8244"/>
                  </a:cubicBezTo>
                  <a:cubicBezTo>
                    <a:pt x="4586" y="8232"/>
                    <a:pt x="4563" y="8221"/>
                    <a:pt x="4540" y="8209"/>
                  </a:cubicBezTo>
                  <a:cubicBezTo>
                    <a:pt x="4140" y="7992"/>
                    <a:pt x="3797" y="7695"/>
                    <a:pt x="3534" y="7340"/>
                  </a:cubicBezTo>
                  <a:cubicBezTo>
                    <a:pt x="3305" y="6746"/>
                    <a:pt x="3214" y="6106"/>
                    <a:pt x="3248" y="5465"/>
                  </a:cubicBezTo>
                  <a:cubicBezTo>
                    <a:pt x="3271" y="5294"/>
                    <a:pt x="2047" y="4413"/>
                    <a:pt x="1876" y="4253"/>
                  </a:cubicBezTo>
                  <a:cubicBezTo>
                    <a:pt x="1373" y="3785"/>
                    <a:pt x="927" y="3213"/>
                    <a:pt x="390" y="2801"/>
                  </a:cubicBezTo>
                  <a:lnTo>
                    <a:pt x="390" y="2801"/>
                  </a:lnTo>
                  <a:cubicBezTo>
                    <a:pt x="1" y="3259"/>
                    <a:pt x="1476" y="6026"/>
                    <a:pt x="1727" y="6632"/>
                  </a:cubicBezTo>
                  <a:cubicBezTo>
                    <a:pt x="2047" y="7386"/>
                    <a:pt x="2379" y="8129"/>
                    <a:pt x="2722" y="8873"/>
                  </a:cubicBezTo>
                  <a:cubicBezTo>
                    <a:pt x="2848" y="9158"/>
                    <a:pt x="2985" y="9444"/>
                    <a:pt x="3122" y="9730"/>
                  </a:cubicBezTo>
                  <a:cubicBezTo>
                    <a:pt x="3122" y="9810"/>
                    <a:pt x="3122" y="9902"/>
                    <a:pt x="3134" y="9993"/>
                  </a:cubicBezTo>
                  <a:cubicBezTo>
                    <a:pt x="3179" y="11365"/>
                    <a:pt x="3225" y="12737"/>
                    <a:pt x="3282" y="14109"/>
                  </a:cubicBezTo>
                  <a:lnTo>
                    <a:pt x="3602" y="14109"/>
                  </a:lnTo>
                  <a:cubicBezTo>
                    <a:pt x="9091" y="13983"/>
                    <a:pt x="14590" y="13869"/>
                    <a:pt x="20090" y="13743"/>
                  </a:cubicBezTo>
                  <a:cubicBezTo>
                    <a:pt x="20078" y="13412"/>
                    <a:pt x="20193" y="11514"/>
                    <a:pt x="20193" y="10279"/>
                  </a:cubicBezTo>
                  <a:cubicBezTo>
                    <a:pt x="20250" y="10165"/>
                    <a:pt x="20318" y="10039"/>
                    <a:pt x="20376" y="9913"/>
                  </a:cubicBezTo>
                  <a:cubicBezTo>
                    <a:pt x="20581" y="9478"/>
                    <a:pt x="20787" y="9044"/>
                    <a:pt x="20993" y="8598"/>
                  </a:cubicBezTo>
                  <a:cubicBezTo>
                    <a:pt x="21290" y="7946"/>
                    <a:pt x="21588" y="7295"/>
                    <a:pt x="21862" y="6643"/>
                  </a:cubicBezTo>
                  <a:cubicBezTo>
                    <a:pt x="22125" y="6014"/>
                    <a:pt x="23588" y="3247"/>
                    <a:pt x="23200" y="2790"/>
                  </a:cubicBezTo>
                  <a:lnTo>
                    <a:pt x="23200" y="2790"/>
                  </a:lnTo>
                  <a:cubicBezTo>
                    <a:pt x="22662" y="3201"/>
                    <a:pt x="22216" y="3773"/>
                    <a:pt x="21725" y="4242"/>
                  </a:cubicBezTo>
                  <a:cubicBezTo>
                    <a:pt x="21553" y="4402"/>
                    <a:pt x="20330" y="5282"/>
                    <a:pt x="20341" y="5454"/>
                  </a:cubicBezTo>
                  <a:cubicBezTo>
                    <a:pt x="20376" y="6094"/>
                    <a:pt x="20284" y="6734"/>
                    <a:pt x="20055" y="7329"/>
                  </a:cubicBezTo>
                  <a:cubicBezTo>
                    <a:pt x="19770" y="7706"/>
                    <a:pt x="19404" y="8015"/>
                    <a:pt x="18981" y="8232"/>
                  </a:cubicBezTo>
                  <a:cubicBezTo>
                    <a:pt x="18901" y="8267"/>
                    <a:pt x="18832" y="8301"/>
                    <a:pt x="18752" y="8335"/>
                  </a:cubicBezTo>
                  <a:cubicBezTo>
                    <a:pt x="18613" y="8380"/>
                    <a:pt x="18466" y="8407"/>
                    <a:pt x="18323" y="8407"/>
                  </a:cubicBezTo>
                  <a:cubicBezTo>
                    <a:pt x="18136" y="8407"/>
                    <a:pt x="17957" y="8360"/>
                    <a:pt x="17815" y="8244"/>
                  </a:cubicBezTo>
                  <a:cubicBezTo>
                    <a:pt x="17266" y="7798"/>
                    <a:pt x="17609" y="6563"/>
                    <a:pt x="17929" y="6048"/>
                  </a:cubicBezTo>
                  <a:cubicBezTo>
                    <a:pt x="18043" y="5877"/>
                    <a:pt x="18786" y="5271"/>
                    <a:pt x="18775" y="5122"/>
                  </a:cubicBezTo>
                  <a:cubicBezTo>
                    <a:pt x="18718" y="4756"/>
                    <a:pt x="18661" y="4402"/>
                    <a:pt x="18615" y="4036"/>
                  </a:cubicBezTo>
                  <a:cubicBezTo>
                    <a:pt x="18466" y="3121"/>
                    <a:pt x="18329" y="2195"/>
                    <a:pt x="18203" y="1269"/>
                  </a:cubicBezTo>
                  <a:cubicBezTo>
                    <a:pt x="17426" y="2401"/>
                    <a:pt x="16580" y="3464"/>
                    <a:pt x="15654" y="4471"/>
                  </a:cubicBezTo>
                  <a:cubicBezTo>
                    <a:pt x="15482" y="4654"/>
                    <a:pt x="15814" y="5991"/>
                    <a:pt x="15676" y="6346"/>
                  </a:cubicBezTo>
                  <a:cubicBezTo>
                    <a:pt x="15482" y="6872"/>
                    <a:pt x="14968" y="7535"/>
                    <a:pt x="14396" y="7729"/>
                  </a:cubicBezTo>
                  <a:cubicBezTo>
                    <a:pt x="14304" y="7763"/>
                    <a:pt x="14201" y="7775"/>
                    <a:pt x="14110" y="7786"/>
                  </a:cubicBezTo>
                  <a:lnTo>
                    <a:pt x="14019" y="7786"/>
                  </a:lnTo>
                  <a:cubicBezTo>
                    <a:pt x="13710" y="7763"/>
                    <a:pt x="13424" y="7626"/>
                    <a:pt x="13207" y="7398"/>
                  </a:cubicBezTo>
                  <a:cubicBezTo>
                    <a:pt x="13070" y="6277"/>
                    <a:pt x="13378" y="5145"/>
                    <a:pt x="14053" y="4242"/>
                  </a:cubicBezTo>
                  <a:cubicBezTo>
                    <a:pt x="13264" y="2893"/>
                    <a:pt x="12589" y="1464"/>
                    <a:pt x="12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7081075" y="1349700"/>
              <a:ext cx="421650" cy="12450"/>
            </a:xfrm>
            <a:custGeom>
              <a:avLst/>
              <a:gdLst/>
              <a:ahLst/>
              <a:cxnLst/>
              <a:rect l="l" t="t" r="r" b="b"/>
              <a:pathLst>
                <a:path w="16866" h="498" extrusionOk="0">
                  <a:moveTo>
                    <a:pt x="16694" y="1"/>
                  </a:moveTo>
                  <a:cubicBezTo>
                    <a:pt x="13904" y="12"/>
                    <a:pt x="11103" y="35"/>
                    <a:pt x="8313" y="69"/>
                  </a:cubicBezTo>
                  <a:cubicBezTo>
                    <a:pt x="6930" y="92"/>
                    <a:pt x="5546" y="115"/>
                    <a:pt x="4163" y="149"/>
                  </a:cubicBezTo>
                  <a:lnTo>
                    <a:pt x="2139" y="195"/>
                  </a:lnTo>
                  <a:cubicBezTo>
                    <a:pt x="1464" y="206"/>
                    <a:pt x="767" y="184"/>
                    <a:pt x="92" y="298"/>
                  </a:cubicBezTo>
                  <a:cubicBezTo>
                    <a:pt x="1" y="321"/>
                    <a:pt x="35" y="446"/>
                    <a:pt x="115" y="446"/>
                  </a:cubicBezTo>
                  <a:cubicBezTo>
                    <a:pt x="413" y="486"/>
                    <a:pt x="715" y="497"/>
                    <a:pt x="1017" y="497"/>
                  </a:cubicBezTo>
                  <a:cubicBezTo>
                    <a:pt x="1423" y="497"/>
                    <a:pt x="1831" y="476"/>
                    <a:pt x="2231" y="469"/>
                  </a:cubicBezTo>
                  <a:lnTo>
                    <a:pt x="4254" y="435"/>
                  </a:lnTo>
                  <a:lnTo>
                    <a:pt x="8405" y="378"/>
                  </a:lnTo>
                  <a:cubicBezTo>
                    <a:pt x="11160" y="344"/>
                    <a:pt x="13927" y="309"/>
                    <a:pt x="16694" y="298"/>
                  </a:cubicBezTo>
                  <a:cubicBezTo>
                    <a:pt x="16854" y="264"/>
                    <a:pt x="16866" y="35"/>
                    <a:pt x="16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7080225" y="1424925"/>
              <a:ext cx="421075" cy="9250"/>
            </a:xfrm>
            <a:custGeom>
              <a:avLst/>
              <a:gdLst/>
              <a:ahLst/>
              <a:cxnLst/>
              <a:rect l="l" t="t" r="r" b="b"/>
              <a:pathLst>
                <a:path w="16843" h="370" extrusionOk="0">
                  <a:moveTo>
                    <a:pt x="15907" y="0"/>
                  </a:moveTo>
                  <a:cubicBezTo>
                    <a:pt x="15532" y="0"/>
                    <a:pt x="15151" y="33"/>
                    <a:pt x="14784" y="33"/>
                  </a:cubicBezTo>
                  <a:lnTo>
                    <a:pt x="8404" y="33"/>
                  </a:lnTo>
                  <a:cubicBezTo>
                    <a:pt x="6987" y="33"/>
                    <a:pt x="5569" y="33"/>
                    <a:pt x="4151" y="44"/>
                  </a:cubicBezTo>
                  <a:lnTo>
                    <a:pt x="2116" y="56"/>
                  </a:lnTo>
                  <a:cubicBezTo>
                    <a:pt x="1842" y="56"/>
                    <a:pt x="1565" y="50"/>
                    <a:pt x="1289" y="50"/>
                  </a:cubicBezTo>
                  <a:cubicBezTo>
                    <a:pt x="876" y="50"/>
                    <a:pt x="463" y="63"/>
                    <a:pt x="58" y="124"/>
                  </a:cubicBezTo>
                  <a:cubicBezTo>
                    <a:pt x="1" y="147"/>
                    <a:pt x="1" y="227"/>
                    <a:pt x="58" y="239"/>
                  </a:cubicBezTo>
                  <a:cubicBezTo>
                    <a:pt x="449" y="300"/>
                    <a:pt x="844" y="313"/>
                    <a:pt x="1238" y="313"/>
                  </a:cubicBezTo>
                  <a:cubicBezTo>
                    <a:pt x="1501" y="313"/>
                    <a:pt x="1764" y="307"/>
                    <a:pt x="2024" y="307"/>
                  </a:cubicBezTo>
                  <a:lnTo>
                    <a:pt x="4151" y="319"/>
                  </a:lnTo>
                  <a:cubicBezTo>
                    <a:pt x="5569" y="330"/>
                    <a:pt x="6987" y="330"/>
                    <a:pt x="8404" y="330"/>
                  </a:cubicBezTo>
                  <a:lnTo>
                    <a:pt x="14693" y="330"/>
                  </a:lnTo>
                  <a:cubicBezTo>
                    <a:pt x="15083" y="330"/>
                    <a:pt x="15501" y="370"/>
                    <a:pt x="15911" y="370"/>
                  </a:cubicBezTo>
                  <a:cubicBezTo>
                    <a:pt x="16199" y="370"/>
                    <a:pt x="16483" y="350"/>
                    <a:pt x="16751" y="284"/>
                  </a:cubicBezTo>
                  <a:cubicBezTo>
                    <a:pt x="16842" y="250"/>
                    <a:pt x="16842" y="124"/>
                    <a:pt x="16762" y="90"/>
                  </a:cubicBezTo>
                  <a:cubicBezTo>
                    <a:pt x="16487" y="20"/>
                    <a:pt x="16199" y="0"/>
                    <a:pt x="1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7266600" y="1368850"/>
              <a:ext cx="53350" cy="45100"/>
            </a:xfrm>
            <a:custGeom>
              <a:avLst/>
              <a:gdLst/>
              <a:ahLst/>
              <a:cxnLst/>
              <a:rect l="l" t="t" r="r" b="b"/>
              <a:pathLst>
                <a:path w="2134" h="1804" extrusionOk="0">
                  <a:moveTo>
                    <a:pt x="1073" y="1"/>
                  </a:moveTo>
                  <a:cubicBezTo>
                    <a:pt x="817" y="1"/>
                    <a:pt x="571" y="92"/>
                    <a:pt x="366" y="252"/>
                  </a:cubicBezTo>
                  <a:cubicBezTo>
                    <a:pt x="115" y="469"/>
                    <a:pt x="0" y="812"/>
                    <a:pt x="69" y="1144"/>
                  </a:cubicBezTo>
                  <a:cubicBezTo>
                    <a:pt x="149" y="1453"/>
                    <a:pt x="389" y="1693"/>
                    <a:pt x="698" y="1773"/>
                  </a:cubicBezTo>
                  <a:cubicBezTo>
                    <a:pt x="780" y="1793"/>
                    <a:pt x="866" y="1803"/>
                    <a:pt x="954" y="1803"/>
                  </a:cubicBezTo>
                  <a:cubicBezTo>
                    <a:pt x="1508" y="1803"/>
                    <a:pt x="2134" y="1416"/>
                    <a:pt x="2104" y="824"/>
                  </a:cubicBezTo>
                  <a:cubicBezTo>
                    <a:pt x="2081" y="412"/>
                    <a:pt x="1693" y="81"/>
                    <a:pt x="1292" y="23"/>
                  </a:cubicBezTo>
                  <a:cubicBezTo>
                    <a:pt x="1219" y="8"/>
                    <a:pt x="1146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7272025" y="1373375"/>
              <a:ext cx="42500" cy="35725"/>
            </a:xfrm>
            <a:custGeom>
              <a:avLst/>
              <a:gdLst/>
              <a:ahLst/>
              <a:cxnLst/>
              <a:rect l="l" t="t" r="r" b="b"/>
              <a:pathLst>
                <a:path w="1700" h="1429" extrusionOk="0">
                  <a:moveTo>
                    <a:pt x="869" y="0"/>
                  </a:moveTo>
                  <a:cubicBezTo>
                    <a:pt x="662" y="0"/>
                    <a:pt x="462" y="70"/>
                    <a:pt x="298" y="197"/>
                  </a:cubicBezTo>
                  <a:cubicBezTo>
                    <a:pt x="92" y="380"/>
                    <a:pt x="1" y="643"/>
                    <a:pt x="58" y="906"/>
                  </a:cubicBezTo>
                  <a:cubicBezTo>
                    <a:pt x="126" y="1146"/>
                    <a:pt x="321" y="1340"/>
                    <a:pt x="561" y="1409"/>
                  </a:cubicBezTo>
                  <a:cubicBezTo>
                    <a:pt x="620" y="1422"/>
                    <a:pt x="682" y="1428"/>
                    <a:pt x="745" y="1428"/>
                  </a:cubicBezTo>
                  <a:cubicBezTo>
                    <a:pt x="1188" y="1428"/>
                    <a:pt x="1700" y="1124"/>
                    <a:pt x="1670" y="654"/>
                  </a:cubicBezTo>
                  <a:cubicBezTo>
                    <a:pt x="1647" y="334"/>
                    <a:pt x="1350" y="71"/>
                    <a:pt x="1030" y="14"/>
                  </a:cubicBezTo>
                  <a:cubicBezTo>
                    <a:pt x="976" y="5"/>
                    <a:pt x="922" y="0"/>
                    <a:pt x="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7177125" y="1368850"/>
              <a:ext cx="46500" cy="45100"/>
            </a:xfrm>
            <a:custGeom>
              <a:avLst/>
              <a:gdLst/>
              <a:ahLst/>
              <a:cxnLst/>
              <a:rect l="l" t="t" r="r" b="b"/>
              <a:pathLst>
                <a:path w="1860" h="1804" extrusionOk="0">
                  <a:moveTo>
                    <a:pt x="931" y="1"/>
                  </a:moveTo>
                  <a:cubicBezTo>
                    <a:pt x="708" y="1"/>
                    <a:pt x="490" y="92"/>
                    <a:pt x="321" y="252"/>
                  </a:cubicBezTo>
                  <a:cubicBezTo>
                    <a:pt x="92" y="492"/>
                    <a:pt x="1" y="824"/>
                    <a:pt x="58" y="1144"/>
                  </a:cubicBezTo>
                  <a:cubicBezTo>
                    <a:pt x="126" y="1430"/>
                    <a:pt x="332" y="1670"/>
                    <a:pt x="607" y="1773"/>
                  </a:cubicBezTo>
                  <a:cubicBezTo>
                    <a:pt x="677" y="1793"/>
                    <a:pt x="752" y="1803"/>
                    <a:pt x="829" y="1803"/>
                  </a:cubicBezTo>
                  <a:cubicBezTo>
                    <a:pt x="1311" y="1803"/>
                    <a:pt x="1860" y="1416"/>
                    <a:pt x="1830" y="824"/>
                  </a:cubicBezTo>
                  <a:cubicBezTo>
                    <a:pt x="1796" y="435"/>
                    <a:pt x="1510" y="104"/>
                    <a:pt x="1121" y="23"/>
                  </a:cubicBezTo>
                  <a:cubicBezTo>
                    <a:pt x="1058" y="8"/>
                    <a:pt x="994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182275" y="1373375"/>
              <a:ext cx="36550" cy="35725"/>
            </a:xfrm>
            <a:custGeom>
              <a:avLst/>
              <a:gdLst/>
              <a:ahLst/>
              <a:cxnLst/>
              <a:rect l="l" t="t" r="r" b="b"/>
              <a:pathLst>
                <a:path w="1462" h="1429" extrusionOk="0">
                  <a:moveTo>
                    <a:pt x="741" y="0"/>
                  </a:moveTo>
                  <a:cubicBezTo>
                    <a:pt x="561" y="0"/>
                    <a:pt x="389" y="70"/>
                    <a:pt x="252" y="197"/>
                  </a:cubicBezTo>
                  <a:cubicBezTo>
                    <a:pt x="69" y="391"/>
                    <a:pt x="1" y="654"/>
                    <a:pt x="46" y="906"/>
                  </a:cubicBezTo>
                  <a:cubicBezTo>
                    <a:pt x="92" y="1134"/>
                    <a:pt x="252" y="1329"/>
                    <a:pt x="469" y="1409"/>
                  </a:cubicBezTo>
                  <a:cubicBezTo>
                    <a:pt x="521" y="1422"/>
                    <a:pt x="575" y="1428"/>
                    <a:pt x="631" y="1428"/>
                  </a:cubicBezTo>
                  <a:cubicBezTo>
                    <a:pt x="1018" y="1428"/>
                    <a:pt x="1461" y="1124"/>
                    <a:pt x="1441" y="654"/>
                  </a:cubicBezTo>
                  <a:cubicBezTo>
                    <a:pt x="1418" y="346"/>
                    <a:pt x="1190" y="83"/>
                    <a:pt x="881" y="14"/>
                  </a:cubicBezTo>
                  <a:cubicBezTo>
                    <a:pt x="834" y="5"/>
                    <a:pt x="788" y="0"/>
                    <a:pt x="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373800" y="1368800"/>
              <a:ext cx="46475" cy="45150"/>
            </a:xfrm>
            <a:custGeom>
              <a:avLst/>
              <a:gdLst/>
              <a:ahLst/>
              <a:cxnLst/>
              <a:rect l="l" t="t" r="r" b="b"/>
              <a:pathLst>
                <a:path w="1859" h="1806" extrusionOk="0">
                  <a:moveTo>
                    <a:pt x="937" y="1"/>
                  </a:moveTo>
                  <a:cubicBezTo>
                    <a:pt x="719" y="1"/>
                    <a:pt x="498" y="80"/>
                    <a:pt x="320" y="254"/>
                  </a:cubicBezTo>
                  <a:cubicBezTo>
                    <a:pt x="92" y="494"/>
                    <a:pt x="0" y="826"/>
                    <a:pt x="69" y="1146"/>
                  </a:cubicBezTo>
                  <a:cubicBezTo>
                    <a:pt x="126" y="1432"/>
                    <a:pt x="332" y="1672"/>
                    <a:pt x="617" y="1775"/>
                  </a:cubicBezTo>
                  <a:cubicBezTo>
                    <a:pt x="687" y="1795"/>
                    <a:pt x="760" y="1805"/>
                    <a:pt x="836" y="1805"/>
                  </a:cubicBezTo>
                  <a:cubicBezTo>
                    <a:pt x="1310" y="1805"/>
                    <a:pt x="1859" y="1418"/>
                    <a:pt x="1829" y="826"/>
                  </a:cubicBezTo>
                  <a:cubicBezTo>
                    <a:pt x="1799" y="321"/>
                    <a:pt x="137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378650" y="1373375"/>
              <a:ext cx="36825" cy="35725"/>
            </a:xfrm>
            <a:custGeom>
              <a:avLst/>
              <a:gdLst/>
              <a:ahLst/>
              <a:cxnLst/>
              <a:rect l="l" t="t" r="r" b="b"/>
              <a:pathLst>
                <a:path w="1473" h="1429" extrusionOk="0">
                  <a:moveTo>
                    <a:pt x="753" y="0"/>
                  </a:moveTo>
                  <a:cubicBezTo>
                    <a:pt x="573" y="0"/>
                    <a:pt x="400" y="70"/>
                    <a:pt x="263" y="197"/>
                  </a:cubicBezTo>
                  <a:cubicBezTo>
                    <a:pt x="80" y="391"/>
                    <a:pt x="0" y="654"/>
                    <a:pt x="58" y="906"/>
                  </a:cubicBezTo>
                  <a:cubicBezTo>
                    <a:pt x="103" y="1134"/>
                    <a:pt x="263" y="1329"/>
                    <a:pt x="481" y="1409"/>
                  </a:cubicBezTo>
                  <a:cubicBezTo>
                    <a:pt x="532" y="1422"/>
                    <a:pt x="587" y="1428"/>
                    <a:pt x="642" y="1428"/>
                  </a:cubicBezTo>
                  <a:cubicBezTo>
                    <a:pt x="1029" y="1428"/>
                    <a:pt x="1472" y="1124"/>
                    <a:pt x="1452" y="654"/>
                  </a:cubicBezTo>
                  <a:cubicBezTo>
                    <a:pt x="1430" y="346"/>
                    <a:pt x="1201" y="83"/>
                    <a:pt x="892" y="14"/>
                  </a:cubicBezTo>
                  <a:cubicBezTo>
                    <a:pt x="846" y="5"/>
                    <a:pt x="799" y="0"/>
                    <a:pt x="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100525" y="1369000"/>
              <a:ext cx="39925" cy="44950"/>
            </a:xfrm>
            <a:custGeom>
              <a:avLst/>
              <a:gdLst/>
              <a:ahLst/>
              <a:cxnLst/>
              <a:rect l="l" t="t" r="r" b="b"/>
              <a:pathLst>
                <a:path w="1597" h="1798" extrusionOk="0">
                  <a:moveTo>
                    <a:pt x="817" y="1"/>
                  </a:moveTo>
                  <a:cubicBezTo>
                    <a:pt x="609" y="1"/>
                    <a:pt x="415" y="90"/>
                    <a:pt x="286" y="246"/>
                  </a:cubicBezTo>
                  <a:cubicBezTo>
                    <a:pt x="81" y="498"/>
                    <a:pt x="0" y="829"/>
                    <a:pt x="58" y="1138"/>
                  </a:cubicBezTo>
                  <a:cubicBezTo>
                    <a:pt x="115" y="1424"/>
                    <a:pt x="309" y="1710"/>
                    <a:pt x="526" y="1767"/>
                  </a:cubicBezTo>
                  <a:cubicBezTo>
                    <a:pt x="586" y="1787"/>
                    <a:pt x="650" y="1797"/>
                    <a:pt x="715" y="1797"/>
                  </a:cubicBezTo>
                  <a:cubicBezTo>
                    <a:pt x="1124" y="1797"/>
                    <a:pt x="1596" y="1410"/>
                    <a:pt x="1567" y="818"/>
                  </a:cubicBezTo>
                  <a:cubicBezTo>
                    <a:pt x="1567" y="452"/>
                    <a:pt x="1315" y="120"/>
                    <a:pt x="972" y="17"/>
                  </a:cubicBezTo>
                  <a:cubicBezTo>
                    <a:pt x="920" y="6"/>
                    <a:pt x="868" y="1"/>
                    <a:pt x="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7104800" y="1373375"/>
              <a:ext cx="31400" cy="35725"/>
            </a:xfrm>
            <a:custGeom>
              <a:avLst/>
              <a:gdLst/>
              <a:ahLst/>
              <a:cxnLst/>
              <a:rect l="l" t="t" r="r" b="b"/>
              <a:pathLst>
                <a:path w="1256" h="1429" extrusionOk="0">
                  <a:moveTo>
                    <a:pt x="640" y="0"/>
                  </a:moveTo>
                  <a:cubicBezTo>
                    <a:pt x="476" y="0"/>
                    <a:pt x="318" y="70"/>
                    <a:pt x="218" y="197"/>
                  </a:cubicBezTo>
                  <a:cubicBezTo>
                    <a:pt x="58" y="403"/>
                    <a:pt x="1" y="654"/>
                    <a:pt x="47" y="906"/>
                  </a:cubicBezTo>
                  <a:cubicBezTo>
                    <a:pt x="70" y="1123"/>
                    <a:pt x="218" y="1317"/>
                    <a:pt x="413" y="1409"/>
                  </a:cubicBezTo>
                  <a:cubicBezTo>
                    <a:pt x="456" y="1422"/>
                    <a:pt x="501" y="1428"/>
                    <a:pt x="548" y="1428"/>
                  </a:cubicBezTo>
                  <a:cubicBezTo>
                    <a:pt x="874" y="1428"/>
                    <a:pt x="1256" y="1124"/>
                    <a:pt x="1236" y="654"/>
                  </a:cubicBezTo>
                  <a:cubicBezTo>
                    <a:pt x="1236" y="357"/>
                    <a:pt x="1041" y="105"/>
                    <a:pt x="767" y="14"/>
                  </a:cubicBezTo>
                  <a:cubicBezTo>
                    <a:pt x="725" y="5"/>
                    <a:pt x="683" y="0"/>
                    <a:pt x="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7443825" y="1369000"/>
              <a:ext cx="39675" cy="44950"/>
            </a:xfrm>
            <a:custGeom>
              <a:avLst/>
              <a:gdLst/>
              <a:ahLst/>
              <a:cxnLst/>
              <a:rect l="l" t="t" r="r" b="b"/>
              <a:pathLst>
                <a:path w="1587" h="1798" extrusionOk="0">
                  <a:moveTo>
                    <a:pt x="809" y="1"/>
                  </a:moveTo>
                  <a:cubicBezTo>
                    <a:pt x="605" y="1"/>
                    <a:pt x="403" y="90"/>
                    <a:pt x="275" y="246"/>
                  </a:cubicBezTo>
                  <a:cubicBezTo>
                    <a:pt x="80" y="498"/>
                    <a:pt x="0" y="829"/>
                    <a:pt x="46" y="1138"/>
                  </a:cubicBezTo>
                  <a:cubicBezTo>
                    <a:pt x="103" y="1424"/>
                    <a:pt x="309" y="1710"/>
                    <a:pt x="515" y="1767"/>
                  </a:cubicBezTo>
                  <a:cubicBezTo>
                    <a:pt x="576" y="1787"/>
                    <a:pt x="641" y="1797"/>
                    <a:pt x="707" y="1797"/>
                  </a:cubicBezTo>
                  <a:cubicBezTo>
                    <a:pt x="1121" y="1797"/>
                    <a:pt x="1586" y="1410"/>
                    <a:pt x="1567" y="818"/>
                  </a:cubicBezTo>
                  <a:cubicBezTo>
                    <a:pt x="1555" y="452"/>
                    <a:pt x="1315" y="120"/>
                    <a:pt x="961" y="17"/>
                  </a:cubicBezTo>
                  <a:cubicBezTo>
                    <a:pt x="911" y="6"/>
                    <a:pt x="860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7447825" y="1373375"/>
              <a:ext cx="31675" cy="35725"/>
            </a:xfrm>
            <a:custGeom>
              <a:avLst/>
              <a:gdLst/>
              <a:ahLst/>
              <a:cxnLst/>
              <a:rect l="l" t="t" r="r" b="b"/>
              <a:pathLst>
                <a:path w="1267" h="1429" extrusionOk="0">
                  <a:moveTo>
                    <a:pt x="641" y="0"/>
                  </a:moveTo>
                  <a:cubicBezTo>
                    <a:pt x="479" y="0"/>
                    <a:pt x="327" y="70"/>
                    <a:pt x="218" y="197"/>
                  </a:cubicBezTo>
                  <a:cubicBezTo>
                    <a:pt x="69" y="403"/>
                    <a:pt x="0" y="654"/>
                    <a:pt x="46" y="906"/>
                  </a:cubicBezTo>
                  <a:cubicBezTo>
                    <a:pt x="80" y="1123"/>
                    <a:pt x="218" y="1306"/>
                    <a:pt x="412" y="1409"/>
                  </a:cubicBezTo>
                  <a:cubicBezTo>
                    <a:pt x="456" y="1422"/>
                    <a:pt x="503" y="1428"/>
                    <a:pt x="551" y="1428"/>
                  </a:cubicBezTo>
                  <a:cubicBezTo>
                    <a:pt x="884" y="1428"/>
                    <a:pt x="1267" y="1124"/>
                    <a:pt x="1247" y="654"/>
                  </a:cubicBezTo>
                  <a:cubicBezTo>
                    <a:pt x="1235" y="357"/>
                    <a:pt x="1041" y="105"/>
                    <a:pt x="766" y="14"/>
                  </a:cubicBezTo>
                  <a:cubicBezTo>
                    <a:pt x="724" y="5"/>
                    <a:pt x="682" y="0"/>
                    <a:pt x="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7492975" y="1536225"/>
              <a:ext cx="234950" cy="202625"/>
            </a:xfrm>
            <a:custGeom>
              <a:avLst/>
              <a:gdLst/>
              <a:ahLst/>
              <a:cxnLst/>
              <a:rect l="l" t="t" r="r" b="b"/>
              <a:pathLst>
                <a:path w="9398" h="8105" extrusionOk="0">
                  <a:moveTo>
                    <a:pt x="8597" y="1"/>
                  </a:moveTo>
                  <a:cubicBezTo>
                    <a:pt x="8384" y="1"/>
                    <a:pt x="8115" y="94"/>
                    <a:pt x="7787" y="303"/>
                  </a:cubicBezTo>
                  <a:cubicBezTo>
                    <a:pt x="6947" y="832"/>
                    <a:pt x="5917" y="1276"/>
                    <a:pt x="4812" y="1276"/>
                  </a:cubicBezTo>
                  <a:cubicBezTo>
                    <a:pt x="3886" y="1276"/>
                    <a:pt x="2908" y="965"/>
                    <a:pt x="1945" y="131"/>
                  </a:cubicBezTo>
                  <a:cubicBezTo>
                    <a:pt x="1945" y="131"/>
                    <a:pt x="1937" y="131"/>
                    <a:pt x="1922" y="131"/>
                  </a:cubicBezTo>
                  <a:cubicBezTo>
                    <a:pt x="1757" y="131"/>
                    <a:pt x="751" y="179"/>
                    <a:pt x="698" y="1355"/>
                  </a:cubicBezTo>
                  <a:cubicBezTo>
                    <a:pt x="630" y="2647"/>
                    <a:pt x="1087" y="3070"/>
                    <a:pt x="641" y="4179"/>
                  </a:cubicBezTo>
                  <a:cubicBezTo>
                    <a:pt x="195" y="5288"/>
                    <a:pt x="241" y="5722"/>
                    <a:pt x="721" y="6031"/>
                  </a:cubicBezTo>
                  <a:cubicBezTo>
                    <a:pt x="721" y="6031"/>
                    <a:pt x="1" y="7426"/>
                    <a:pt x="1099" y="7746"/>
                  </a:cubicBezTo>
                  <a:cubicBezTo>
                    <a:pt x="1253" y="7789"/>
                    <a:pt x="1386" y="7808"/>
                    <a:pt x="1506" y="7808"/>
                  </a:cubicBezTo>
                  <a:cubicBezTo>
                    <a:pt x="2138" y="7808"/>
                    <a:pt x="2396" y="7300"/>
                    <a:pt x="3571" y="7300"/>
                  </a:cubicBezTo>
                  <a:cubicBezTo>
                    <a:pt x="3764" y="7300"/>
                    <a:pt x="3983" y="7314"/>
                    <a:pt x="4231" y="7346"/>
                  </a:cubicBezTo>
                  <a:cubicBezTo>
                    <a:pt x="5855" y="7565"/>
                    <a:pt x="7079" y="8104"/>
                    <a:pt x="7629" y="8104"/>
                  </a:cubicBezTo>
                  <a:cubicBezTo>
                    <a:pt x="7768" y="8104"/>
                    <a:pt x="7864" y="8070"/>
                    <a:pt x="7913" y="7986"/>
                  </a:cubicBezTo>
                  <a:cubicBezTo>
                    <a:pt x="8153" y="7563"/>
                    <a:pt x="7364" y="6146"/>
                    <a:pt x="6164" y="5517"/>
                  </a:cubicBezTo>
                  <a:cubicBezTo>
                    <a:pt x="7261" y="4899"/>
                    <a:pt x="8130" y="3962"/>
                    <a:pt x="8668" y="2818"/>
                  </a:cubicBezTo>
                  <a:cubicBezTo>
                    <a:pt x="9397" y="1296"/>
                    <a:pt x="9389" y="1"/>
                    <a:pt x="8597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6895000" y="2009063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6895000" y="1935238"/>
              <a:ext cx="602875" cy="339475"/>
            </a:xfrm>
            <a:custGeom>
              <a:avLst/>
              <a:gdLst/>
              <a:ahLst/>
              <a:cxnLst/>
              <a:rect l="l" t="t" r="r" b="b"/>
              <a:pathLst>
                <a:path w="24115" h="13579" extrusionOk="0">
                  <a:moveTo>
                    <a:pt x="17376" y="0"/>
                  </a:moveTo>
                  <a:cubicBezTo>
                    <a:pt x="16236" y="0"/>
                    <a:pt x="15083" y="288"/>
                    <a:pt x="14076" y="836"/>
                  </a:cubicBezTo>
                  <a:cubicBezTo>
                    <a:pt x="11721" y="2117"/>
                    <a:pt x="8421" y="2252"/>
                    <a:pt x="7132" y="2252"/>
                  </a:cubicBezTo>
                  <a:cubicBezTo>
                    <a:pt x="6787" y="2252"/>
                    <a:pt x="6586" y="2242"/>
                    <a:pt x="6586" y="2242"/>
                  </a:cubicBezTo>
                  <a:cubicBezTo>
                    <a:pt x="6586" y="2242"/>
                    <a:pt x="5112" y="2162"/>
                    <a:pt x="2733" y="1808"/>
                  </a:cubicBezTo>
                  <a:cubicBezTo>
                    <a:pt x="2639" y="1794"/>
                    <a:pt x="2552" y="1788"/>
                    <a:pt x="2472" y="1788"/>
                  </a:cubicBezTo>
                  <a:cubicBezTo>
                    <a:pt x="1151" y="1788"/>
                    <a:pt x="1761" y="3557"/>
                    <a:pt x="1761" y="3557"/>
                  </a:cubicBezTo>
                  <a:cubicBezTo>
                    <a:pt x="1761" y="3557"/>
                    <a:pt x="1" y="3603"/>
                    <a:pt x="206" y="5147"/>
                  </a:cubicBezTo>
                  <a:cubicBezTo>
                    <a:pt x="412" y="6690"/>
                    <a:pt x="1910" y="8005"/>
                    <a:pt x="1910" y="8005"/>
                  </a:cubicBezTo>
                  <a:cubicBezTo>
                    <a:pt x="1910" y="8005"/>
                    <a:pt x="1098" y="8428"/>
                    <a:pt x="1498" y="9560"/>
                  </a:cubicBezTo>
                  <a:cubicBezTo>
                    <a:pt x="1882" y="10656"/>
                    <a:pt x="3652" y="13579"/>
                    <a:pt x="12071" y="13579"/>
                  </a:cubicBezTo>
                  <a:cubicBezTo>
                    <a:pt x="12437" y="13579"/>
                    <a:pt x="12815" y="13573"/>
                    <a:pt x="13207" y="13562"/>
                  </a:cubicBezTo>
                  <a:cubicBezTo>
                    <a:pt x="22845" y="13287"/>
                    <a:pt x="24114" y="7170"/>
                    <a:pt x="22719" y="3523"/>
                  </a:cubicBezTo>
                  <a:cubicBezTo>
                    <a:pt x="21795" y="1107"/>
                    <a:pt x="19612" y="0"/>
                    <a:pt x="17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7498125" y="1536050"/>
              <a:ext cx="229825" cy="156325"/>
            </a:xfrm>
            <a:custGeom>
              <a:avLst/>
              <a:gdLst/>
              <a:ahLst/>
              <a:cxnLst/>
              <a:rect l="l" t="t" r="r" b="b"/>
              <a:pathLst>
                <a:path w="9193" h="6253" extrusionOk="0">
                  <a:moveTo>
                    <a:pt x="8394" y="1"/>
                  </a:moveTo>
                  <a:cubicBezTo>
                    <a:pt x="8180" y="1"/>
                    <a:pt x="7910" y="93"/>
                    <a:pt x="7581" y="299"/>
                  </a:cubicBezTo>
                  <a:cubicBezTo>
                    <a:pt x="6743" y="833"/>
                    <a:pt x="5719" y="1276"/>
                    <a:pt x="4619" y="1276"/>
                  </a:cubicBezTo>
                  <a:cubicBezTo>
                    <a:pt x="3694" y="1276"/>
                    <a:pt x="2716" y="963"/>
                    <a:pt x="1750" y="127"/>
                  </a:cubicBezTo>
                  <a:cubicBezTo>
                    <a:pt x="1750" y="127"/>
                    <a:pt x="1742" y="127"/>
                    <a:pt x="1727" y="127"/>
                  </a:cubicBezTo>
                  <a:cubicBezTo>
                    <a:pt x="1563" y="127"/>
                    <a:pt x="555" y="175"/>
                    <a:pt x="492" y="1350"/>
                  </a:cubicBezTo>
                  <a:cubicBezTo>
                    <a:pt x="435" y="2642"/>
                    <a:pt x="881" y="3065"/>
                    <a:pt x="435" y="4175"/>
                  </a:cubicBezTo>
                  <a:cubicBezTo>
                    <a:pt x="1" y="5284"/>
                    <a:pt x="35" y="5729"/>
                    <a:pt x="515" y="6027"/>
                  </a:cubicBezTo>
                  <a:lnTo>
                    <a:pt x="515" y="6038"/>
                  </a:lnTo>
                  <a:cubicBezTo>
                    <a:pt x="783" y="6156"/>
                    <a:pt x="1224" y="6253"/>
                    <a:pt x="1951" y="6253"/>
                  </a:cubicBezTo>
                  <a:cubicBezTo>
                    <a:pt x="2280" y="6253"/>
                    <a:pt x="2667" y="6233"/>
                    <a:pt x="3122" y="6187"/>
                  </a:cubicBezTo>
                  <a:cubicBezTo>
                    <a:pt x="4586" y="6038"/>
                    <a:pt x="5512" y="5729"/>
                    <a:pt x="6049" y="5467"/>
                  </a:cubicBezTo>
                  <a:cubicBezTo>
                    <a:pt x="7101" y="4849"/>
                    <a:pt x="7947" y="3923"/>
                    <a:pt x="8462" y="2814"/>
                  </a:cubicBezTo>
                  <a:cubicBezTo>
                    <a:pt x="9192" y="1290"/>
                    <a:pt x="9190" y="1"/>
                    <a:pt x="8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7081653" y="3593270"/>
            <a:ext cx="1051041" cy="1010724"/>
            <a:chOff x="4844843" y="3335070"/>
            <a:chExt cx="1051041" cy="1010724"/>
          </a:xfrm>
        </p:grpSpPr>
        <p:sp>
          <p:nvSpPr>
            <p:cNvPr id="1884" name="Google Shape;1884;p49"/>
            <p:cNvSpPr/>
            <p:nvPr/>
          </p:nvSpPr>
          <p:spPr>
            <a:xfrm>
              <a:off x="4844843" y="3335154"/>
              <a:ext cx="1051041" cy="1010641"/>
            </a:xfrm>
            <a:custGeom>
              <a:avLst/>
              <a:gdLst/>
              <a:ahLst/>
              <a:cxnLst/>
              <a:rect l="l" t="t" r="r" b="b"/>
              <a:pathLst>
                <a:path w="25131" h="24165" extrusionOk="0">
                  <a:moveTo>
                    <a:pt x="13832" y="0"/>
                  </a:moveTo>
                  <a:cubicBezTo>
                    <a:pt x="11947" y="0"/>
                    <a:pt x="10082" y="555"/>
                    <a:pt x="9083" y="2704"/>
                  </a:cubicBezTo>
                  <a:cubicBezTo>
                    <a:pt x="7569" y="5981"/>
                    <a:pt x="9444" y="8484"/>
                    <a:pt x="9738" y="8844"/>
                  </a:cubicBezTo>
                  <a:cubicBezTo>
                    <a:pt x="10571" y="9919"/>
                    <a:pt x="10748" y="10797"/>
                    <a:pt x="10145" y="11557"/>
                  </a:cubicBezTo>
                  <a:cubicBezTo>
                    <a:pt x="9564" y="12293"/>
                    <a:pt x="8608" y="12604"/>
                    <a:pt x="7476" y="12604"/>
                  </a:cubicBezTo>
                  <a:cubicBezTo>
                    <a:pt x="6744" y="12604"/>
                    <a:pt x="5938" y="12474"/>
                    <a:pt x="5112" y="12245"/>
                  </a:cubicBezTo>
                  <a:cubicBezTo>
                    <a:pt x="3002" y="11668"/>
                    <a:pt x="2661" y="11216"/>
                    <a:pt x="2183" y="10758"/>
                  </a:cubicBezTo>
                  <a:cubicBezTo>
                    <a:pt x="1947" y="10534"/>
                    <a:pt x="1729" y="10416"/>
                    <a:pt x="1531" y="10416"/>
                  </a:cubicBezTo>
                  <a:cubicBezTo>
                    <a:pt x="858" y="10416"/>
                    <a:pt x="407" y="11768"/>
                    <a:pt x="230" y="14925"/>
                  </a:cubicBezTo>
                  <a:cubicBezTo>
                    <a:pt x="1" y="18955"/>
                    <a:pt x="1056" y="21452"/>
                    <a:pt x="4385" y="22992"/>
                  </a:cubicBezTo>
                  <a:cubicBezTo>
                    <a:pt x="6246" y="23858"/>
                    <a:pt x="9287" y="24165"/>
                    <a:pt x="12385" y="24165"/>
                  </a:cubicBezTo>
                  <a:cubicBezTo>
                    <a:pt x="14818" y="24165"/>
                    <a:pt x="17287" y="23976"/>
                    <a:pt x="19247" y="23719"/>
                  </a:cubicBezTo>
                  <a:cubicBezTo>
                    <a:pt x="24056" y="23083"/>
                    <a:pt x="25131" y="20089"/>
                    <a:pt x="24679" y="17369"/>
                  </a:cubicBezTo>
                  <a:cubicBezTo>
                    <a:pt x="24613" y="16976"/>
                    <a:pt x="24489" y="16596"/>
                    <a:pt x="24305" y="16242"/>
                  </a:cubicBezTo>
                  <a:cubicBezTo>
                    <a:pt x="24305" y="16236"/>
                    <a:pt x="24305" y="16236"/>
                    <a:pt x="24305" y="16229"/>
                  </a:cubicBezTo>
                  <a:cubicBezTo>
                    <a:pt x="24299" y="16209"/>
                    <a:pt x="24292" y="16196"/>
                    <a:pt x="24279" y="16190"/>
                  </a:cubicBezTo>
                  <a:cubicBezTo>
                    <a:pt x="23467" y="14617"/>
                    <a:pt x="21678" y="13300"/>
                    <a:pt x="20053" y="12553"/>
                  </a:cubicBezTo>
                  <a:cubicBezTo>
                    <a:pt x="18834" y="11996"/>
                    <a:pt x="18342" y="11393"/>
                    <a:pt x="18237" y="10771"/>
                  </a:cubicBezTo>
                  <a:cubicBezTo>
                    <a:pt x="18165" y="10286"/>
                    <a:pt x="18388" y="9840"/>
                    <a:pt x="18532" y="9624"/>
                  </a:cubicBezTo>
                  <a:cubicBezTo>
                    <a:pt x="18827" y="9263"/>
                    <a:pt x="19083" y="8883"/>
                    <a:pt x="19292" y="8471"/>
                  </a:cubicBezTo>
                  <a:cubicBezTo>
                    <a:pt x="19310" y="8472"/>
                    <a:pt x="19326" y="8472"/>
                    <a:pt x="19342" y="8472"/>
                  </a:cubicBezTo>
                  <a:cubicBezTo>
                    <a:pt x="19700" y="8472"/>
                    <a:pt x="19850" y="8188"/>
                    <a:pt x="20512" y="8188"/>
                  </a:cubicBezTo>
                  <a:cubicBezTo>
                    <a:pt x="20625" y="8188"/>
                    <a:pt x="20752" y="8196"/>
                    <a:pt x="20898" y="8215"/>
                  </a:cubicBezTo>
                  <a:cubicBezTo>
                    <a:pt x="21833" y="8335"/>
                    <a:pt x="22531" y="8643"/>
                    <a:pt x="22849" y="8643"/>
                  </a:cubicBezTo>
                  <a:cubicBezTo>
                    <a:pt x="22929" y="8643"/>
                    <a:pt x="22985" y="8623"/>
                    <a:pt x="23014" y="8575"/>
                  </a:cubicBezTo>
                  <a:cubicBezTo>
                    <a:pt x="23152" y="8340"/>
                    <a:pt x="22700" y="7520"/>
                    <a:pt x="22005" y="7160"/>
                  </a:cubicBezTo>
                  <a:cubicBezTo>
                    <a:pt x="22005" y="7160"/>
                    <a:pt x="22038" y="7147"/>
                    <a:pt x="22097" y="7108"/>
                  </a:cubicBezTo>
                  <a:lnTo>
                    <a:pt x="22149" y="7081"/>
                  </a:lnTo>
                  <a:lnTo>
                    <a:pt x="22208" y="7042"/>
                  </a:lnTo>
                  <a:lnTo>
                    <a:pt x="22222" y="7036"/>
                  </a:lnTo>
                  <a:lnTo>
                    <a:pt x="22281" y="6996"/>
                  </a:lnTo>
                  <a:lnTo>
                    <a:pt x="22294" y="6983"/>
                  </a:lnTo>
                  <a:lnTo>
                    <a:pt x="22366" y="6931"/>
                  </a:lnTo>
                  <a:lnTo>
                    <a:pt x="22372" y="6924"/>
                  </a:lnTo>
                  <a:lnTo>
                    <a:pt x="22444" y="6872"/>
                  </a:lnTo>
                  <a:lnTo>
                    <a:pt x="22464" y="6859"/>
                  </a:lnTo>
                  <a:cubicBezTo>
                    <a:pt x="22490" y="6839"/>
                    <a:pt x="22516" y="6813"/>
                    <a:pt x="22543" y="6793"/>
                  </a:cubicBezTo>
                  <a:lnTo>
                    <a:pt x="22562" y="6773"/>
                  </a:lnTo>
                  <a:cubicBezTo>
                    <a:pt x="22589" y="6754"/>
                    <a:pt x="22615" y="6728"/>
                    <a:pt x="22641" y="6701"/>
                  </a:cubicBezTo>
                  <a:lnTo>
                    <a:pt x="22661" y="6688"/>
                  </a:lnTo>
                  <a:lnTo>
                    <a:pt x="22739" y="6603"/>
                  </a:lnTo>
                  <a:lnTo>
                    <a:pt x="22752" y="6590"/>
                  </a:lnTo>
                  <a:lnTo>
                    <a:pt x="22844" y="6498"/>
                  </a:lnTo>
                  <a:lnTo>
                    <a:pt x="22864" y="6479"/>
                  </a:lnTo>
                  <a:cubicBezTo>
                    <a:pt x="22890" y="6446"/>
                    <a:pt x="22916" y="6413"/>
                    <a:pt x="22949" y="6380"/>
                  </a:cubicBezTo>
                  <a:lnTo>
                    <a:pt x="22969" y="6354"/>
                  </a:lnTo>
                  <a:cubicBezTo>
                    <a:pt x="22995" y="6321"/>
                    <a:pt x="23028" y="6282"/>
                    <a:pt x="23054" y="6243"/>
                  </a:cubicBezTo>
                  <a:lnTo>
                    <a:pt x="23067" y="6230"/>
                  </a:lnTo>
                  <a:cubicBezTo>
                    <a:pt x="23093" y="6197"/>
                    <a:pt x="23126" y="6157"/>
                    <a:pt x="23146" y="6112"/>
                  </a:cubicBezTo>
                  <a:cubicBezTo>
                    <a:pt x="23152" y="6105"/>
                    <a:pt x="23159" y="6098"/>
                    <a:pt x="23159" y="6098"/>
                  </a:cubicBezTo>
                  <a:cubicBezTo>
                    <a:pt x="23191" y="6053"/>
                    <a:pt x="23218" y="6013"/>
                    <a:pt x="23244" y="5967"/>
                  </a:cubicBezTo>
                  <a:lnTo>
                    <a:pt x="23257" y="5935"/>
                  </a:lnTo>
                  <a:cubicBezTo>
                    <a:pt x="23290" y="5889"/>
                    <a:pt x="23316" y="5843"/>
                    <a:pt x="23342" y="5797"/>
                  </a:cubicBezTo>
                  <a:cubicBezTo>
                    <a:pt x="23342" y="5790"/>
                    <a:pt x="23349" y="5777"/>
                    <a:pt x="23355" y="5771"/>
                  </a:cubicBezTo>
                  <a:cubicBezTo>
                    <a:pt x="23381" y="5725"/>
                    <a:pt x="23408" y="5666"/>
                    <a:pt x="23434" y="5614"/>
                  </a:cubicBezTo>
                  <a:cubicBezTo>
                    <a:pt x="23852" y="4741"/>
                    <a:pt x="23851" y="3999"/>
                    <a:pt x="23399" y="3999"/>
                  </a:cubicBezTo>
                  <a:cubicBezTo>
                    <a:pt x="23278" y="3999"/>
                    <a:pt x="23123" y="4052"/>
                    <a:pt x="22936" y="4172"/>
                  </a:cubicBezTo>
                  <a:cubicBezTo>
                    <a:pt x="22452" y="4478"/>
                    <a:pt x="21865" y="4732"/>
                    <a:pt x="21235" y="4732"/>
                  </a:cubicBezTo>
                  <a:cubicBezTo>
                    <a:pt x="20705" y="4732"/>
                    <a:pt x="20144" y="4553"/>
                    <a:pt x="19587" y="4074"/>
                  </a:cubicBezTo>
                  <a:cubicBezTo>
                    <a:pt x="19358" y="3006"/>
                    <a:pt x="18781" y="2049"/>
                    <a:pt x="17949" y="1341"/>
                  </a:cubicBezTo>
                  <a:cubicBezTo>
                    <a:pt x="17897" y="1302"/>
                    <a:pt x="17851" y="1262"/>
                    <a:pt x="17798" y="1210"/>
                  </a:cubicBezTo>
                  <a:cubicBezTo>
                    <a:pt x="17536" y="974"/>
                    <a:pt x="16455" y="116"/>
                    <a:pt x="14299" y="11"/>
                  </a:cubicBezTo>
                  <a:cubicBezTo>
                    <a:pt x="14144" y="4"/>
                    <a:pt x="13988" y="0"/>
                    <a:pt x="13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4844971" y="3335070"/>
              <a:ext cx="1050790" cy="1010641"/>
            </a:xfrm>
            <a:custGeom>
              <a:avLst/>
              <a:gdLst/>
              <a:ahLst/>
              <a:cxnLst/>
              <a:rect l="l" t="t" r="r" b="b"/>
              <a:pathLst>
                <a:path w="25125" h="24165" extrusionOk="0">
                  <a:moveTo>
                    <a:pt x="13799" y="1"/>
                  </a:moveTo>
                  <a:cubicBezTo>
                    <a:pt x="11924" y="1"/>
                    <a:pt x="10077" y="561"/>
                    <a:pt x="9083" y="2706"/>
                  </a:cubicBezTo>
                  <a:cubicBezTo>
                    <a:pt x="7569" y="5983"/>
                    <a:pt x="9443" y="8486"/>
                    <a:pt x="9738" y="8840"/>
                  </a:cubicBezTo>
                  <a:cubicBezTo>
                    <a:pt x="10570" y="9914"/>
                    <a:pt x="10747" y="10792"/>
                    <a:pt x="10138" y="11559"/>
                  </a:cubicBezTo>
                  <a:cubicBezTo>
                    <a:pt x="9561" y="12295"/>
                    <a:pt x="8608" y="12603"/>
                    <a:pt x="7478" y="12603"/>
                  </a:cubicBezTo>
                  <a:cubicBezTo>
                    <a:pt x="6745" y="12603"/>
                    <a:pt x="5939" y="12474"/>
                    <a:pt x="5112" y="12247"/>
                  </a:cubicBezTo>
                  <a:cubicBezTo>
                    <a:pt x="3002" y="11670"/>
                    <a:pt x="2661" y="11212"/>
                    <a:pt x="2183" y="10760"/>
                  </a:cubicBezTo>
                  <a:cubicBezTo>
                    <a:pt x="1946" y="10535"/>
                    <a:pt x="1728" y="10417"/>
                    <a:pt x="1529" y="10417"/>
                  </a:cubicBezTo>
                  <a:cubicBezTo>
                    <a:pt x="857" y="10417"/>
                    <a:pt x="407" y="11767"/>
                    <a:pt x="230" y="14927"/>
                  </a:cubicBezTo>
                  <a:cubicBezTo>
                    <a:pt x="0" y="18951"/>
                    <a:pt x="1055" y="21447"/>
                    <a:pt x="4378" y="22994"/>
                  </a:cubicBezTo>
                  <a:cubicBezTo>
                    <a:pt x="6246" y="23858"/>
                    <a:pt x="9296" y="24165"/>
                    <a:pt x="12399" y="24165"/>
                  </a:cubicBezTo>
                  <a:cubicBezTo>
                    <a:pt x="14827" y="24165"/>
                    <a:pt x="17287" y="23977"/>
                    <a:pt x="19240" y="23721"/>
                  </a:cubicBezTo>
                  <a:cubicBezTo>
                    <a:pt x="24049" y="23085"/>
                    <a:pt x="25124" y="20091"/>
                    <a:pt x="24672" y="17371"/>
                  </a:cubicBezTo>
                  <a:cubicBezTo>
                    <a:pt x="24331" y="15281"/>
                    <a:pt x="22064" y="13479"/>
                    <a:pt x="20046" y="12555"/>
                  </a:cubicBezTo>
                  <a:cubicBezTo>
                    <a:pt x="18827" y="11998"/>
                    <a:pt x="18335" y="11395"/>
                    <a:pt x="18230" y="10773"/>
                  </a:cubicBezTo>
                  <a:cubicBezTo>
                    <a:pt x="18158" y="10288"/>
                    <a:pt x="18381" y="9842"/>
                    <a:pt x="18525" y="9626"/>
                  </a:cubicBezTo>
                  <a:cubicBezTo>
                    <a:pt x="20144" y="7647"/>
                    <a:pt x="19934" y="5910"/>
                    <a:pt x="19600" y="4154"/>
                  </a:cubicBezTo>
                  <a:cubicBezTo>
                    <a:pt x="19384" y="3053"/>
                    <a:pt x="18801" y="2064"/>
                    <a:pt x="17949" y="1343"/>
                  </a:cubicBezTo>
                  <a:cubicBezTo>
                    <a:pt x="17896" y="1304"/>
                    <a:pt x="17844" y="1264"/>
                    <a:pt x="17798" y="1212"/>
                  </a:cubicBezTo>
                  <a:cubicBezTo>
                    <a:pt x="17536" y="970"/>
                    <a:pt x="16455" y="111"/>
                    <a:pt x="14292" y="13"/>
                  </a:cubicBezTo>
                  <a:cubicBezTo>
                    <a:pt x="14128" y="5"/>
                    <a:pt x="13963" y="1"/>
                    <a:pt x="13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5546849" y="3354225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D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5617280" y="3502196"/>
              <a:ext cx="225298" cy="194182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5543002" y="3448453"/>
              <a:ext cx="69927" cy="94477"/>
            </a:xfrm>
            <a:custGeom>
              <a:avLst/>
              <a:gdLst/>
              <a:ahLst/>
              <a:cxnLst/>
              <a:rect l="l" t="t" r="r" b="b"/>
              <a:pathLst>
                <a:path w="1672" h="2259" extrusionOk="0">
                  <a:moveTo>
                    <a:pt x="629" y="0"/>
                  </a:moveTo>
                  <a:cubicBezTo>
                    <a:pt x="592" y="0"/>
                    <a:pt x="555" y="5"/>
                    <a:pt x="518" y="15"/>
                  </a:cubicBezTo>
                  <a:cubicBezTo>
                    <a:pt x="158" y="120"/>
                    <a:pt x="1" y="703"/>
                    <a:pt x="171" y="1319"/>
                  </a:cubicBezTo>
                  <a:cubicBezTo>
                    <a:pt x="329" y="1870"/>
                    <a:pt x="698" y="2259"/>
                    <a:pt x="1032" y="2259"/>
                  </a:cubicBezTo>
                  <a:cubicBezTo>
                    <a:pt x="1071" y="2259"/>
                    <a:pt x="1110" y="2254"/>
                    <a:pt x="1147" y="2243"/>
                  </a:cubicBezTo>
                  <a:cubicBezTo>
                    <a:pt x="1514" y="2138"/>
                    <a:pt x="1672" y="1555"/>
                    <a:pt x="1501" y="945"/>
                  </a:cubicBezTo>
                  <a:cubicBezTo>
                    <a:pt x="1342" y="390"/>
                    <a:pt x="970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5555883" y="3460415"/>
              <a:ext cx="47719" cy="68882"/>
            </a:xfrm>
            <a:custGeom>
              <a:avLst/>
              <a:gdLst/>
              <a:ahLst/>
              <a:cxnLst/>
              <a:rect l="l" t="t" r="r" b="b"/>
              <a:pathLst>
                <a:path w="1141" h="1647" extrusionOk="0">
                  <a:moveTo>
                    <a:pt x="414" y="0"/>
                  </a:moveTo>
                  <a:cubicBezTo>
                    <a:pt x="389" y="0"/>
                    <a:pt x="365" y="3"/>
                    <a:pt x="341" y="11"/>
                  </a:cubicBezTo>
                  <a:cubicBezTo>
                    <a:pt x="99" y="76"/>
                    <a:pt x="1" y="502"/>
                    <a:pt x="132" y="948"/>
                  </a:cubicBezTo>
                  <a:cubicBezTo>
                    <a:pt x="244" y="1356"/>
                    <a:pt x="500" y="1646"/>
                    <a:pt x="727" y="1646"/>
                  </a:cubicBezTo>
                  <a:cubicBezTo>
                    <a:pt x="752" y="1646"/>
                    <a:pt x="776" y="1643"/>
                    <a:pt x="800" y="1636"/>
                  </a:cubicBezTo>
                  <a:cubicBezTo>
                    <a:pt x="1049" y="1570"/>
                    <a:pt x="1141" y="1151"/>
                    <a:pt x="1016" y="699"/>
                  </a:cubicBezTo>
                  <a:cubicBezTo>
                    <a:pt x="898" y="291"/>
                    <a:pt x="64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5562742" y="3470160"/>
              <a:ext cx="14220" cy="12170"/>
            </a:xfrm>
            <a:custGeom>
              <a:avLst/>
              <a:gdLst/>
              <a:ahLst/>
              <a:cxnLst/>
              <a:rect l="l" t="t" r="r" b="b"/>
              <a:pathLst>
                <a:path w="340" h="291" extrusionOk="0">
                  <a:moveTo>
                    <a:pt x="190" y="0"/>
                  </a:moveTo>
                  <a:cubicBezTo>
                    <a:pt x="59" y="7"/>
                    <a:pt x="0" y="164"/>
                    <a:pt x="92" y="249"/>
                  </a:cubicBezTo>
                  <a:cubicBezTo>
                    <a:pt x="121" y="278"/>
                    <a:pt x="156" y="291"/>
                    <a:pt x="191" y="291"/>
                  </a:cubicBezTo>
                  <a:cubicBezTo>
                    <a:pt x="266" y="291"/>
                    <a:pt x="339" y="230"/>
                    <a:pt x="335" y="145"/>
                  </a:cubicBezTo>
                  <a:cubicBezTo>
                    <a:pt x="335" y="66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5043754" y="39472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5044217" y="3871004"/>
              <a:ext cx="578029" cy="325630"/>
            </a:xfrm>
            <a:custGeom>
              <a:avLst/>
              <a:gdLst/>
              <a:ahLst/>
              <a:cxnLst/>
              <a:rect l="l" t="t" r="r" b="b"/>
              <a:pathLst>
                <a:path w="13821" h="7786" extrusionOk="0">
                  <a:moveTo>
                    <a:pt x="9952" y="1"/>
                  </a:moveTo>
                  <a:cubicBezTo>
                    <a:pt x="9299" y="1"/>
                    <a:pt x="8638" y="166"/>
                    <a:pt x="8060" y="482"/>
                  </a:cubicBezTo>
                  <a:cubicBezTo>
                    <a:pt x="6711" y="1216"/>
                    <a:pt x="4824" y="1294"/>
                    <a:pt x="4087" y="1294"/>
                  </a:cubicBezTo>
                  <a:cubicBezTo>
                    <a:pt x="3890" y="1294"/>
                    <a:pt x="3775" y="1288"/>
                    <a:pt x="3775" y="1288"/>
                  </a:cubicBezTo>
                  <a:cubicBezTo>
                    <a:pt x="3775" y="1288"/>
                    <a:pt x="2929" y="1236"/>
                    <a:pt x="1566" y="1039"/>
                  </a:cubicBezTo>
                  <a:cubicBezTo>
                    <a:pt x="1512" y="1032"/>
                    <a:pt x="1462" y="1028"/>
                    <a:pt x="1416" y="1028"/>
                  </a:cubicBezTo>
                  <a:cubicBezTo>
                    <a:pt x="659" y="1028"/>
                    <a:pt x="1003" y="2035"/>
                    <a:pt x="1003" y="2035"/>
                  </a:cubicBezTo>
                  <a:cubicBezTo>
                    <a:pt x="1003" y="2035"/>
                    <a:pt x="0" y="2062"/>
                    <a:pt x="112" y="2946"/>
                  </a:cubicBezTo>
                  <a:cubicBezTo>
                    <a:pt x="230" y="3837"/>
                    <a:pt x="1088" y="4584"/>
                    <a:pt x="1088" y="4584"/>
                  </a:cubicBezTo>
                  <a:cubicBezTo>
                    <a:pt x="1088" y="4584"/>
                    <a:pt x="629" y="4827"/>
                    <a:pt x="852" y="5482"/>
                  </a:cubicBezTo>
                  <a:cubicBezTo>
                    <a:pt x="1072" y="6110"/>
                    <a:pt x="2092" y="7785"/>
                    <a:pt x="6912" y="7785"/>
                  </a:cubicBezTo>
                  <a:cubicBezTo>
                    <a:pt x="7122" y="7785"/>
                    <a:pt x="7338" y="7782"/>
                    <a:pt x="7562" y="7776"/>
                  </a:cubicBezTo>
                  <a:cubicBezTo>
                    <a:pt x="13086" y="7618"/>
                    <a:pt x="13820" y="4106"/>
                    <a:pt x="13021" y="2022"/>
                  </a:cubicBezTo>
                  <a:cubicBezTo>
                    <a:pt x="12487" y="638"/>
                    <a:pt x="11234" y="1"/>
                    <a:pt x="9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5617280" y="3502196"/>
              <a:ext cx="225298" cy="194182"/>
            </a:xfrm>
            <a:custGeom>
              <a:avLst/>
              <a:gdLst/>
              <a:ahLst/>
              <a:cxnLst/>
              <a:rect l="l" t="t" r="r" b="b"/>
              <a:pathLst>
                <a:path w="5387" h="4643" extrusionOk="0">
                  <a:moveTo>
                    <a:pt x="4926" y="1"/>
                  </a:moveTo>
                  <a:cubicBezTo>
                    <a:pt x="4804" y="1"/>
                    <a:pt x="4650" y="54"/>
                    <a:pt x="4463" y="171"/>
                  </a:cubicBezTo>
                  <a:cubicBezTo>
                    <a:pt x="3981" y="479"/>
                    <a:pt x="3391" y="735"/>
                    <a:pt x="2758" y="735"/>
                  </a:cubicBezTo>
                  <a:cubicBezTo>
                    <a:pt x="2231" y="735"/>
                    <a:pt x="1672" y="557"/>
                    <a:pt x="1121" y="80"/>
                  </a:cubicBezTo>
                  <a:cubicBezTo>
                    <a:pt x="1121" y="80"/>
                    <a:pt x="1114" y="79"/>
                    <a:pt x="1103" y="79"/>
                  </a:cubicBezTo>
                  <a:cubicBezTo>
                    <a:pt x="994" y="79"/>
                    <a:pt x="430" y="111"/>
                    <a:pt x="400" y="774"/>
                  </a:cubicBezTo>
                  <a:cubicBezTo>
                    <a:pt x="367" y="1515"/>
                    <a:pt x="623" y="1757"/>
                    <a:pt x="367" y="2393"/>
                  </a:cubicBezTo>
                  <a:cubicBezTo>
                    <a:pt x="112" y="3028"/>
                    <a:pt x="138" y="3284"/>
                    <a:pt x="413" y="3454"/>
                  </a:cubicBezTo>
                  <a:cubicBezTo>
                    <a:pt x="413" y="3454"/>
                    <a:pt x="0" y="4254"/>
                    <a:pt x="636" y="4437"/>
                  </a:cubicBezTo>
                  <a:cubicBezTo>
                    <a:pt x="727" y="4464"/>
                    <a:pt x="804" y="4475"/>
                    <a:pt x="874" y="4475"/>
                  </a:cubicBezTo>
                  <a:cubicBezTo>
                    <a:pt x="1227" y="4475"/>
                    <a:pt x="1377" y="4188"/>
                    <a:pt x="2046" y="4188"/>
                  </a:cubicBezTo>
                  <a:cubicBezTo>
                    <a:pt x="2157" y="4188"/>
                    <a:pt x="2282" y="4196"/>
                    <a:pt x="2425" y="4214"/>
                  </a:cubicBezTo>
                  <a:cubicBezTo>
                    <a:pt x="3360" y="4335"/>
                    <a:pt x="4058" y="4642"/>
                    <a:pt x="4376" y="4642"/>
                  </a:cubicBezTo>
                  <a:cubicBezTo>
                    <a:pt x="4456" y="4642"/>
                    <a:pt x="4512" y="4623"/>
                    <a:pt x="4541" y="4575"/>
                  </a:cubicBezTo>
                  <a:cubicBezTo>
                    <a:pt x="4679" y="4339"/>
                    <a:pt x="4227" y="3520"/>
                    <a:pt x="3532" y="3159"/>
                  </a:cubicBezTo>
                  <a:cubicBezTo>
                    <a:pt x="4161" y="2812"/>
                    <a:pt x="4666" y="2268"/>
                    <a:pt x="4967" y="1613"/>
                  </a:cubicBezTo>
                  <a:cubicBezTo>
                    <a:pt x="5386" y="740"/>
                    <a:pt x="5381" y="1"/>
                    <a:pt x="4926" y="1"/>
                  </a:cubicBezTo>
                  <a:close/>
                </a:path>
              </a:pathLst>
            </a:custGeom>
            <a:solidFill>
              <a:srgbClr val="0E2231">
                <a:alpha val="25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5622215" y="3502113"/>
              <a:ext cx="220363" cy="149934"/>
            </a:xfrm>
            <a:custGeom>
              <a:avLst/>
              <a:gdLst/>
              <a:ahLst/>
              <a:cxnLst/>
              <a:rect l="l" t="t" r="r" b="b"/>
              <a:pathLst>
                <a:path w="5269" h="3585" extrusionOk="0">
                  <a:moveTo>
                    <a:pt x="4815" y="0"/>
                  </a:moveTo>
                  <a:cubicBezTo>
                    <a:pt x="4693" y="0"/>
                    <a:pt x="4539" y="54"/>
                    <a:pt x="4351" y="173"/>
                  </a:cubicBezTo>
                  <a:cubicBezTo>
                    <a:pt x="3871" y="480"/>
                    <a:pt x="3284" y="733"/>
                    <a:pt x="2653" y="733"/>
                  </a:cubicBezTo>
                  <a:cubicBezTo>
                    <a:pt x="2122" y="733"/>
                    <a:pt x="1560" y="554"/>
                    <a:pt x="1003" y="75"/>
                  </a:cubicBezTo>
                  <a:cubicBezTo>
                    <a:pt x="1003" y="75"/>
                    <a:pt x="997" y="75"/>
                    <a:pt x="985" y="75"/>
                  </a:cubicBezTo>
                  <a:cubicBezTo>
                    <a:pt x="878" y="75"/>
                    <a:pt x="318" y="107"/>
                    <a:pt x="289" y="776"/>
                  </a:cubicBezTo>
                  <a:cubicBezTo>
                    <a:pt x="249" y="1517"/>
                    <a:pt x="505" y="1759"/>
                    <a:pt x="256" y="2395"/>
                  </a:cubicBezTo>
                  <a:cubicBezTo>
                    <a:pt x="0" y="3030"/>
                    <a:pt x="20" y="3286"/>
                    <a:pt x="295" y="3456"/>
                  </a:cubicBezTo>
                  <a:cubicBezTo>
                    <a:pt x="295" y="3456"/>
                    <a:pt x="295" y="3463"/>
                    <a:pt x="295" y="3463"/>
                  </a:cubicBezTo>
                  <a:cubicBezTo>
                    <a:pt x="451" y="3527"/>
                    <a:pt x="712" y="3585"/>
                    <a:pt x="1138" y="3585"/>
                  </a:cubicBezTo>
                  <a:cubicBezTo>
                    <a:pt x="1323" y="3585"/>
                    <a:pt x="1538" y="3574"/>
                    <a:pt x="1789" y="3548"/>
                  </a:cubicBezTo>
                  <a:cubicBezTo>
                    <a:pt x="2628" y="3456"/>
                    <a:pt x="3159" y="3286"/>
                    <a:pt x="3467" y="3135"/>
                  </a:cubicBezTo>
                  <a:cubicBezTo>
                    <a:pt x="4070" y="2781"/>
                    <a:pt x="4555" y="2251"/>
                    <a:pt x="4856" y="1615"/>
                  </a:cubicBezTo>
                  <a:cubicBezTo>
                    <a:pt x="5269" y="742"/>
                    <a:pt x="5267" y="0"/>
                    <a:pt x="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287;p42">
            <a:extLst>
              <a:ext uri="{FF2B5EF4-FFF2-40B4-BE49-F238E27FC236}">
                <a16:creationId xmlns:a16="http://schemas.microsoft.com/office/drawing/2014/main" id="{7264B0E0-47B2-A238-CE2F-18938507ACAF}"/>
              </a:ext>
            </a:extLst>
          </p:cNvPr>
          <p:cNvSpPr txBox="1">
            <a:spLocks/>
          </p:cNvSpPr>
          <p:nvPr/>
        </p:nvSpPr>
        <p:spPr>
          <a:xfrm>
            <a:off x="6908100" y="4727750"/>
            <a:ext cx="224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/>
              <a:t>Specification du jeu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3"/>
          <p:cNvSpPr txBox="1">
            <a:spLocks noGrp="1"/>
          </p:cNvSpPr>
          <p:nvPr>
            <p:ph type="subTitle" idx="2"/>
          </p:nvPr>
        </p:nvSpPr>
        <p:spPr>
          <a:xfrm>
            <a:off x="3453600" y="2345252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Fait le lien entre le client et l’équipe</a:t>
            </a:r>
            <a:endParaRPr dirty="0"/>
          </a:p>
        </p:txBody>
      </p:sp>
      <p:sp>
        <p:nvSpPr>
          <p:cNvPr id="1364" name="Google Shape;1364;p43"/>
          <p:cNvSpPr txBox="1">
            <a:spLocks noGrp="1"/>
          </p:cNvSpPr>
          <p:nvPr>
            <p:ph type="subTitle" idx="5"/>
          </p:nvPr>
        </p:nvSpPr>
        <p:spPr>
          <a:xfrm>
            <a:off x="6132825" y="2345252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Dirige la création artistique</a:t>
            </a:r>
            <a:endParaRPr dirty="0"/>
          </a:p>
        </p:txBody>
      </p:sp>
      <p:sp>
        <p:nvSpPr>
          <p:cNvPr id="1365" name="Google Shape;136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366" name="Google Shape;1366;p43"/>
          <p:cNvSpPr txBox="1">
            <a:spLocks noGrp="1"/>
          </p:cNvSpPr>
          <p:nvPr>
            <p:ph type="subTitle" idx="1"/>
          </p:nvPr>
        </p:nvSpPr>
        <p:spPr>
          <a:xfrm>
            <a:off x="774374" y="2345252"/>
            <a:ext cx="23777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Chef de projet, mets en place la méthode scrum</a:t>
            </a:r>
            <a:endParaRPr dirty="0"/>
          </a:p>
        </p:txBody>
      </p:sp>
      <p:sp>
        <p:nvSpPr>
          <p:cNvPr id="1367" name="Google Shape;1367;p43"/>
          <p:cNvSpPr txBox="1">
            <a:spLocks noGrp="1"/>
          </p:cNvSpPr>
          <p:nvPr>
            <p:ph type="subTitle" idx="3"/>
          </p:nvPr>
        </p:nvSpPr>
        <p:spPr>
          <a:xfrm>
            <a:off x="774375" y="4031300"/>
            <a:ext cx="22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Possèdes les différents accès photon</a:t>
            </a:r>
            <a:endParaRPr dirty="0"/>
          </a:p>
        </p:txBody>
      </p:sp>
      <p:sp>
        <p:nvSpPr>
          <p:cNvPr id="1368" name="Google Shape;1368;p43"/>
          <p:cNvSpPr txBox="1">
            <a:spLocks noGrp="1"/>
          </p:cNvSpPr>
          <p:nvPr>
            <p:ph type="subTitle" idx="4"/>
          </p:nvPr>
        </p:nvSpPr>
        <p:spPr>
          <a:xfrm>
            <a:off x="3398028" y="4031300"/>
            <a:ext cx="22923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Aide et vérifie qu’il n’y a pas d’erreurs liées au git</a:t>
            </a:r>
            <a:endParaRPr dirty="0"/>
          </a:p>
        </p:txBody>
      </p:sp>
      <p:sp>
        <p:nvSpPr>
          <p:cNvPr id="1369" name="Google Shape;1369;p43"/>
          <p:cNvSpPr txBox="1">
            <a:spLocks noGrp="1"/>
          </p:cNvSpPr>
          <p:nvPr>
            <p:ph type="subTitle" idx="6"/>
          </p:nvPr>
        </p:nvSpPr>
        <p:spPr>
          <a:xfrm>
            <a:off x="6024417" y="4048161"/>
            <a:ext cx="2483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Vérifie les différents codes (branches communes)</a:t>
            </a:r>
            <a:endParaRPr dirty="0"/>
          </a:p>
        </p:txBody>
      </p:sp>
      <p:sp>
        <p:nvSpPr>
          <p:cNvPr id="1370" name="Google Shape;1370;p43"/>
          <p:cNvSpPr txBox="1">
            <a:spLocks noGrp="1"/>
          </p:cNvSpPr>
          <p:nvPr>
            <p:ph type="subTitle" idx="7"/>
          </p:nvPr>
        </p:nvSpPr>
        <p:spPr>
          <a:xfrm>
            <a:off x="772575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Arthur Pinel</a:t>
            </a:r>
            <a:endParaRPr dirty="0"/>
          </a:p>
        </p:txBody>
      </p:sp>
      <p:sp>
        <p:nvSpPr>
          <p:cNvPr id="1371" name="Google Shape;1371;p43"/>
          <p:cNvSpPr txBox="1">
            <a:spLocks noGrp="1"/>
          </p:cNvSpPr>
          <p:nvPr>
            <p:ph type="subTitle" idx="8"/>
          </p:nvPr>
        </p:nvSpPr>
        <p:spPr>
          <a:xfrm>
            <a:off x="3451800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Alice Meraud</a:t>
            </a:r>
            <a:endParaRPr dirty="0"/>
          </a:p>
        </p:txBody>
      </p:sp>
      <p:sp>
        <p:nvSpPr>
          <p:cNvPr id="1372" name="Google Shape;1372;p43"/>
          <p:cNvSpPr txBox="1">
            <a:spLocks noGrp="1"/>
          </p:cNvSpPr>
          <p:nvPr>
            <p:ph type="subTitle" idx="9"/>
          </p:nvPr>
        </p:nvSpPr>
        <p:spPr>
          <a:xfrm>
            <a:off x="6131025" y="2044325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Corentin</a:t>
            </a:r>
            <a:endParaRPr dirty="0"/>
          </a:p>
        </p:txBody>
      </p:sp>
      <p:sp>
        <p:nvSpPr>
          <p:cNvPr id="1373" name="Google Shape;1373;p43"/>
          <p:cNvSpPr txBox="1">
            <a:spLocks noGrp="1"/>
          </p:cNvSpPr>
          <p:nvPr>
            <p:ph type="subTitle" idx="13"/>
          </p:nvPr>
        </p:nvSpPr>
        <p:spPr>
          <a:xfrm>
            <a:off x="772575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Théo</a:t>
            </a:r>
            <a:endParaRPr dirty="0"/>
          </a:p>
        </p:txBody>
      </p:sp>
      <p:sp>
        <p:nvSpPr>
          <p:cNvPr id="1374" name="Google Shape;1374;p43"/>
          <p:cNvSpPr txBox="1">
            <a:spLocks noGrp="1"/>
          </p:cNvSpPr>
          <p:nvPr>
            <p:ph type="subTitle" idx="14"/>
          </p:nvPr>
        </p:nvSpPr>
        <p:spPr>
          <a:xfrm>
            <a:off x="3451800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Maxence</a:t>
            </a:r>
            <a:endParaRPr dirty="0"/>
          </a:p>
        </p:txBody>
      </p:sp>
      <p:sp>
        <p:nvSpPr>
          <p:cNvPr id="1375" name="Google Shape;1375;p43"/>
          <p:cNvSpPr txBox="1">
            <a:spLocks noGrp="1"/>
          </p:cNvSpPr>
          <p:nvPr>
            <p:ph type="subTitle" idx="15"/>
          </p:nvPr>
        </p:nvSpPr>
        <p:spPr>
          <a:xfrm>
            <a:off x="6131025" y="3730397"/>
            <a:ext cx="2240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William</a:t>
            </a:r>
            <a:endParaRPr dirty="0"/>
          </a:p>
        </p:txBody>
      </p:sp>
      <p:sp>
        <p:nvSpPr>
          <p:cNvPr id="1376" name="Google Shape;1376;p43"/>
          <p:cNvSpPr/>
          <p:nvPr/>
        </p:nvSpPr>
        <p:spPr>
          <a:xfrm>
            <a:off x="771525" y="1381900"/>
            <a:ext cx="2242500" cy="532800"/>
          </a:xfrm>
          <a:prstGeom prst="rect">
            <a:avLst/>
          </a:prstGeom>
          <a:solidFill>
            <a:srgbClr val="F1C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Inter"/>
                <a:ea typeface="Inter"/>
                <a:cs typeface="Inter"/>
                <a:sym typeface="Inter"/>
              </a:rPr>
              <a:t>Scrum Master</a:t>
            </a:r>
            <a:endParaRPr sz="18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7" name="Google Shape;1377;p43"/>
          <p:cNvSpPr/>
          <p:nvPr/>
        </p:nvSpPr>
        <p:spPr>
          <a:xfrm>
            <a:off x="3450750" y="1381900"/>
            <a:ext cx="2242500" cy="532800"/>
          </a:xfrm>
          <a:prstGeom prst="rect">
            <a:avLst/>
          </a:prstGeom>
          <a:solidFill>
            <a:srgbClr val="F79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dirty="0">
                <a:latin typeface="Inter"/>
                <a:ea typeface="Inter"/>
                <a:cs typeface="Inter"/>
                <a:sym typeface="Inter"/>
              </a:rPr>
              <a:t>PPO</a:t>
            </a:r>
          </a:p>
        </p:txBody>
      </p:sp>
      <p:sp>
        <p:nvSpPr>
          <p:cNvPr id="1378" name="Google Shape;1378;p43"/>
          <p:cNvSpPr/>
          <p:nvPr/>
        </p:nvSpPr>
        <p:spPr>
          <a:xfrm>
            <a:off x="6129975" y="1381900"/>
            <a:ext cx="2242500" cy="5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Inter"/>
                <a:cs typeface="Inter"/>
                <a:sym typeface="Inter"/>
              </a:rPr>
              <a:t>Directeur Artistique</a:t>
            </a:r>
          </a:p>
        </p:txBody>
      </p:sp>
      <p:sp>
        <p:nvSpPr>
          <p:cNvPr id="1379" name="Google Shape;1379;p43"/>
          <p:cNvSpPr/>
          <p:nvPr/>
        </p:nvSpPr>
        <p:spPr>
          <a:xfrm>
            <a:off x="771525" y="3057775"/>
            <a:ext cx="2242500" cy="5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dirty="0">
                <a:latin typeface="Inter"/>
                <a:ea typeface="Inter"/>
                <a:cs typeface="Inter"/>
                <a:sym typeface="Inter"/>
              </a:rPr>
              <a:t>Expert photon</a:t>
            </a:r>
          </a:p>
        </p:txBody>
      </p:sp>
      <p:sp>
        <p:nvSpPr>
          <p:cNvPr id="1380" name="Google Shape;1380;p43"/>
          <p:cNvSpPr/>
          <p:nvPr/>
        </p:nvSpPr>
        <p:spPr>
          <a:xfrm>
            <a:off x="3450750" y="3057775"/>
            <a:ext cx="2242500" cy="53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dirty="0">
                <a:latin typeface="Inter"/>
                <a:ea typeface="Inter"/>
                <a:cs typeface="Inter"/>
                <a:sym typeface="Inter"/>
              </a:rPr>
              <a:t>Expert GitHub</a:t>
            </a:r>
          </a:p>
        </p:txBody>
      </p:sp>
      <p:sp>
        <p:nvSpPr>
          <p:cNvPr id="1381" name="Google Shape;1381;p43"/>
          <p:cNvSpPr/>
          <p:nvPr/>
        </p:nvSpPr>
        <p:spPr>
          <a:xfrm>
            <a:off x="6129975" y="3057775"/>
            <a:ext cx="2242500" cy="5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800" b="1" dirty="0">
                <a:latin typeface="Inter"/>
                <a:ea typeface="Inter"/>
                <a:cs typeface="Inter"/>
                <a:sym typeface="Inter"/>
              </a:rPr>
              <a:t>Testeur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Dates clés</a:t>
            </a:r>
            <a:endParaRPr dirty="0"/>
          </a:p>
        </p:txBody>
      </p:sp>
      <p:grpSp>
        <p:nvGrpSpPr>
          <p:cNvPr id="2" name="Google Shape;5913;p77">
            <a:extLst>
              <a:ext uri="{FF2B5EF4-FFF2-40B4-BE49-F238E27FC236}">
                <a16:creationId xmlns:a16="http://schemas.microsoft.com/office/drawing/2014/main" id="{F2A948A4-E942-7811-35DE-3E6C896BFD8B}"/>
              </a:ext>
            </a:extLst>
          </p:cNvPr>
          <p:cNvGrpSpPr/>
          <p:nvPr/>
        </p:nvGrpSpPr>
        <p:grpSpPr>
          <a:xfrm>
            <a:off x="1427354" y="2470680"/>
            <a:ext cx="5980903" cy="783004"/>
            <a:chOff x="106648" y="895722"/>
            <a:chExt cx="3740016" cy="374302"/>
          </a:xfrm>
        </p:grpSpPr>
        <p:grpSp>
          <p:nvGrpSpPr>
            <p:cNvPr id="3" name="Google Shape;5914;p77">
              <a:extLst>
                <a:ext uri="{FF2B5EF4-FFF2-40B4-BE49-F238E27FC236}">
                  <a16:creationId xmlns:a16="http://schemas.microsoft.com/office/drawing/2014/main" id="{FAE9A5CC-59D0-4B94-D0CF-A2AC7E7E8234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19" name="Google Shape;5915;p77">
                <a:extLst>
                  <a:ext uri="{FF2B5EF4-FFF2-40B4-BE49-F238E27FC236}">
                    <a16:creationId xmlns:a16="http://schemas.microsoft.com/office/drawing/2014/main" id="{C7C1A06B-A9EE-80C7-DCED-37DEDEC1D6A0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5916;p77">
                <a:extLst>
                  <a:ext uri="{FF2B5EF4-FFF2-40B4-BE49-F238E27FC236}">
                    <a16:creationId xmlns:a16="http://schemas.microsoft.com/office/drawing/2014/main" id="{FD854481-67D5-BB41-E69E-CBF71A06B721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" name="Google Shape;5917;p77">
                  <a:extLst>
                    <a:ext uri="{FF2B5EF4-FFF2-40B4-BE49-F238E27FC236}">
                      <a16:creationId xmlns:a16="http://schemas.microsoft.com/office/drawing/2014/main" id="{4A6BBF23-1B11-E01B-E5C9-D55FF21364F0}"/>
                    </a:ext>
                  </a:extLst>
                </p:cNvPr>
                <p:cNvCxnSpPr/>
                <p:nvPr/>
              </p:nvCxnSpPr>
              <p:spPr>
                <a:xfrm>
                  <a:off x="88319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" name="Google Shape;5918;p77">
                  <a:extLst>
                    <a:ext uri="{FF2B5EF4-FFF2-40B4-BE49-F238E27FC236}">
                      <a16:creationId xmlns:a16="http://schemas.microsoft.com/office/drawing/2014/main" id="{E8C1F51E-01C0-4593-E0A7-5ED1ABA2C53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oogle Shape;5919;p77">
              <a:extLst>
                <a:ext uri="{FF2B5EF4-FFF2-40B4-BE49-F238E27FC236}">
                  <a16:creationId xmlns:a16="http://schemas.microsoft.com/office/drawing/2014/main" id="{9A9BD00B-0E48-E6F9-09C6-5C40C81C7BF0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15" name="Google Shape;5920;p77">
                <a:extLst>
                  <a:ext uri="{FF2B5EF4-FFF2-40B4-BE49-F238E27FC236}">
                    <a16:creationId xmlns:a16="http://schemas.microsoft.com/office/drawing/2014/main" id="{294A0639-8E3D-6A76-0B34-BA8DF0C280CD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F79E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921;p77">
                <a:extLst>
                  <a:ext uri="{FF2B5EF4-FFF2-40B4-BE49-F238E27FC236}">
                    <a16:creationId xmlns:a16="http://schemas.microsoft.com/office/drawing/2014/main" id="{8DC30A82-5718-0504-474B-02C5161C41DB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" name="Google Shape;5922;p77">
                  <a:extLst>
                    <a:ext uri="{FF2B5EF4-FFF2-40B4-BE49-F238E27FC236}">
                      <a16:creationId xmlns:a16="http://schemas.microsoft.com/office/drawing/2014/main" id="{042ABE45-5153-49EA-DDE0-38295A42D6FC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" name="Google Shape;5923;p77">
                  <a:extLst>
                    <a:ext uri="{FF2B5EF4-FFF2-40B4-BE49-F238E27FC236}">
                      <a16:creationId xmlns:a16="http://schemas.microsoft.com/office/drawing/2014/main" id="{EF3700D1-6A86-7070-19BA-F4530A80A53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F79E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5924;p77">
              <a:extLst>
                <a:ext uri="{FF2B5EF4-FFF2-40B4-BE49-F238E27FC236}">
                  <a16:creationId xmlns:a16="http://schemas.microsoft.com/office/drawing/2014/main" id="{8C1D2931-403B-B729-C5C8-2764217CC68F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11" name="Google Shape;5925;p77">
                <a:extLst>
                  <a:ext uri="{FF2B5EF4-FFF2-40B4-BE49-F238E27FC236}">
                    <a16:creationId xmlns:a16="http://schemas.microsoft.com/office/drawing/2014/main" id="{2E9572CA-48DC-FF4E-CE81-2EBACB28F3F6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F1C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5926;p77">
                <a:extLst>
                  <a:ext uri="{FF2B5EF4-FFF2-40B4-BE49-F238E27FC236}">
                    <a16:creationId xmlns:a16="http://schemas.microsoft.com/office/drawing/2014/main" id="{41432D74-12BF-AAF4-55A9-6F83F37B601F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" name="Google Shape;5927;p77">
                  <a:extLst>
                    <a:ext uri="{FF2B5EF4-FFF2-40B4-BE49-F238E27FC236}">
                      <a16:creationId xmlns:a16="http://schemas.microsoft.com/office/drawing/2014/main" id="{D1F7B8C2-BB89-59F9-5DE1-D4943D004AB7}"/>
                    </a:ext>
                  </a:extLst>
                </p:cNvPr>
                <p:cNvCxnSpPr/>
                <p:nvPr/>
              </p:nvCxnSpPr>
              <p:spPr>
                <a:xfrm>
                  <a:off x="212488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" name="Google Shape;5928;p77">
                  <a:extLst>
                    <a:ext uri="{FF2B5EF4-FFF2-40B4-BE49-F238E27FC236}">
                      <a16:creationId xmlns:a16="http://schemas.microsoft.com/office/drawing/2014/main" id="{73DE1147-4778-3A3C-5455-3BF7EAB73EE0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F1C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5929;p77">
              <a:extLst>
                <a:ext uri="{FF2B5EF4-FFF2-40B4-BE49-F238E27FC236}">
                  <a16:creationId xmlns:a16="http://schemas.microsoft.com/office/drawing/2014/main" id="{C8F98C33-2847-0019-7578-1D870EE02667}"/>
                </a:ext>
              </a:extLst>
            </p:cNvPr>
            <p:cNvGrpSpPr/>
            <p:nvPr/>
          </p:nvGrpSpPr>
          <p:grpSpPr>
            <a:xfrm>
              <a:off x="3290132" y="1046438"/>
              <a:ext cx="556532" cy="223586"/>
              <a:chOff x="6760035" y="3078391"/>
              <a:chExt cx="1027760" cy="412901"/>
            </a:xfrm>
          </p:grpSpPr>
          <p:sp>
            <p:nvSpPr>
              <p:cNvPr id="7" name="Google Shape;5930;p77">
                <a:extLst>
                  <a:ext uri="{FF2B5EF4-FFF2-40B4-BE49-F238E27FC236}">
                    <a16:creationId xmlns:a16="http://schemas.microsoft.com/office/drawing/2014/main" id="{69657B9A-DB80-945C-4C90-D6489F047D85}"/>
                  </a:ext>
                </a:extLst>
              </p:cNvPr>
              <p:cNvSpPr/>
              <p:nvPr/>
            </p:nvSpPr>
            <p:spPr>
              <a:xfrm>
                <a:off x="6808599" y="3078391"/>
                <a:ext cx="979196" cy="13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" name="Google Shape;5931;p77">
                <a:extLst>
                  <a:ext uri="{FF2B5EF4-FFF2-40B4-BE49-F238E27FC236}">
                    <a16:creationId xmlns:a16="http://schemas.microsoft.com/office/drawing/2014/main" id="{413AF666-1FBB-D02F-6735-C34DBD485018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" name="Google Shape;5932;p77">
                  <a:extLst>
                    <a:ext uri="{FF2B5EF4-FFF2-40B4-BE49-F238E27FC236}">
                      <a16:creationId xmlns:a16="http://schemas.microsoft.com/office/drawing/2014/main" id="{1E2BDC34-83E5-EC1F-8FB6-E54C1BE8290C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" name="Google Shape;5933;p77">
                  <a:extLst>
                    <a:ext uri="{FF2B5EF4-FFF2-40B4-BE49-F238E27FC236}">
                      <a16:creationId xmlns:a16="http://schemas.microsoft.com/office/drawing/2014/main" id="{70BBF9D0-BD6D-02D3-F42E-8C5588116967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" name="Google Shape;1906;p50">
            <a:extLst>
              <a:ext uri="{FF2B5EF4-FFF2-40B4-BE49-F238E27FC236}">
                <a16:creationId xmlns:a16="http://schemas.microsoft.com/office/drawing/2014/main" id="{FE3FA642-F7F8-0B76-37C1-A22683FA08CD}"/>
              </a:ext>
            </a:extLst>
          </p:cNvPr>
          <p:cNvSpPr txBox="1"/>
          <p:nvPr/>
        </p:nvSpPr>
        <p:spPr>
          <a:xfrm>
            <a:off x="271401" y="2068556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09/09/2024 - 04/10/2024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" name="Google Shape;1907;p50">
            <a:extLst>
              <a:ext uri="{FF2B5EF4-FFF2-40B4-BE49-F238E27FC236}">
                <a16:creationId xmlns:a16="http://schemas.microsoft.com/office/drawing/2014/main" id="{0864E1B8-811A-CDB7-99A0-C1405DF7893F}"/>
              </a:ext>
            </a:extLst>
          </p:cNvPr>
          <p:cNvSpPr txBox="1"/>
          <p:nvPr/>
        </p:nvSpPr>
        <p:spPr>
          <a:xfrm>
            <a:off x="342143" y="1698233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Sprint 1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" name="Google Shape;1906;p50">
            <a:extLst>
              <a:ext uri="{FF2B5EF4-FFF2-40B4-BE49-F238E27FC236}">
                <a16:creationId xmlns:a16="http://schemas.microsoft.com/office/drawing/2014/main" id="{28A3FA82-B69C-C618-6931-5CD9BCB1319B}"/>
              </a:ext>
            </a:extLst>
          </p:cNvPr>
          <p:cNvSpPr txBox="1"/>
          <p:nvPr/>
        </p:nvSpPr>
        <p:spPr>
          <a:xfrm>
            <a:off x="3663061" y="2068556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18/11/2024 - 13/12/2024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" name="Google Shape;1907;p50">
            <a:extLst>
              <a:ext uri="{FF2B5EF4-FFF2-40B4-BE49-F238E27FC236}">
                <a16:creationId xmlns:a16="http://schemas.microsoft.com/office/drawing/2014/main" id="{1B25635C-0310-D2DF-409E-6BDD6DEB1FE9}"/>
              </a:ext>
            </a:extLst>
          </p:cNvPr>
          <p:cNvSpPr txBox="1"/>
          <p:nvPr/>
        </p:nvSpPr>
        <p:spPr>
          <a:xfrm>
            <a:off x="3743325" y="1670984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Sprint 3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" name="Google Shape;1906;p50">
            <a:extLst>
              <a:ext uri="{FF2B5EF4-FFF2-40B4-BE49-F238E27FC236}">
                <a16:creationId xmlns:a16="http://schemas.microsoft.com/office/drawing/2014/main" id="{97492E71-FC73-095C-DE8F-CAF78E0FE215}"/>
              </a:ext>
            </a:extLst>
          </p:cNvPr>
          <p:cNvSpPr txBox="1"/>
          <p:nvPr/>
        </p:nvSpPr>
        <p:spPr>
          <a:xfrm>
            <a:off x="1967232" y="3552178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07/10/2024 - 15/11/2024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" name="Google Shape;1907;p50">
            <a:extLst>
              <a:ext uri="{FF2B5EF4-FFF2-40B4-BE49-F238E27FC236}">
                <a16:creationId xmlns:a16="http://schemas.microsoft.com/office/drawing/2014/main" id="{D7152386-F109-8618-EC39-FD88CE65289F}"/>
              </a:ext>
            </a:extLst>
          </p:cNvPr>
          <p:cNvSpPr txBox="1"/>
          <p:nvPr/>
        </p:nvSpPr>
        <p:spPr>
          <a:xfrm>
            <a:off x="2047496" y="3230924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Sprint 2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Google Shape;1906;p50">
            <a:extLst>
              <a:ext uri="{FF2B5EF4-FFF2-40B4-BE49-F238E27FC236}">
                <a16:creationId xmlns:a16="http://schemas.microsoft.com/office/drawing/2014/main" id="{D8B64087-CEED-F344-58F0-57802711236F}"/>
              </a:ext>
            </a:extLst>
          </p:cNvPr>
          <p:cNvSpPr txBox="1"/>
          <p:nvPr/>
        </p:nvSpPr>
        <p:spPr>
          <a:xfrm>
            <a:off x="5357663" y="3651251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06/01/2025 - 17/01/2025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" name="Google Shape;1907;p50">
            <a:extLst>
              <a:ext uri="{FF2B5EF4-FFF2-40B4-BE49-F238E27FC236}">
                <a16:creationId xmlns:a16="http://schemas.microsoft.com/office/drawing/2014/main" id="{70E07131-A8CD-AD72-A97D-CCCD748A5EEE}"/>
              </a:ext>
            </a:extLst>
          </p:cNvPr>
          <p:cNvSpPr txBox="1"/>
          <p:nvPr/>
        </p:nvSpPr>
        <p:spPr>
          <a:xfrm>
            <a:off x="5437927" y="3253679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Sprint 4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Documentations</a:t>
            </a:r>
            <a:endParaRPr dirty="0"/>
          </a:p>
        </p:txBody>
      </p:sp>
      <p:sp>
        <p:nvSpPr>
          <p:cNvPr id="28" name="Google Shape;1907;p50">
            <a:extLst>
              <a:ext uri="{FF2B5EF4-FFF2-40B4-BE49-F238E27FC236}">
                <a16:creationId xmlns:a16="http://schemas.microsoft.com/office/drawing/2014/main" id="{0864E1B8-811A-CDB7-99A0-C1405DF7893F}"/>
              </a:ext>
            </a:extLst>
          </p:cNvPr>
          <p:cNvSpPr txBox="1"/>
          <p:nvPr/>
        </p:nvSpPr>
        <p:spPr>
          <a:xfrm>
            <a:off x="756653" y="1632933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Github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Google Shape;1907;p50">
            <a:extLst>
              <a:ext uri="{FF2B5EF4-FFF2-40B4-BE49-F238E27FC236}">
                <a16:creationId xmlns:a16="http://schemas.microsoft.com/office/drawing/2014/main" id="{079A9652-9430-9101-F0F3-5962AA15CE46}"/>
              </a:ext>
            </a:extLst>
          </p:cNvPr>
          <p:cNvSpPr txBox="1"/>
          <p:nvPr/>
        </p:nvSpPr>
        <p:spPr>
          <a:xfrm>
            <a:off x="3376154" y="1781196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Game Design Document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Google Shape;1907;p50">
            <a:extLst>
              <a:ext uri="{FF2B5EF4-FFF2-40B4-BE49-F238E27FC236}">
                <a16:creationId xmlns:a16="http://schemas.microsoft.com/office/drawing/2014/main" id="{31F81561-0117-A53A-AE2A-3B7F8AD1D4FC}"/>
              </a:ext>
            </a:extLst>
          </p:cNvPr>
          <p:cNvSpPr txBox="1"/>
          <p:nvPr/>
        </p:nvSpPr>
        <p:spPr>
          <a:xfrm>
            <a:off x="6320379" y="1614356"/>
            <a:ext cx="224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Fiche Techniques</a:t>
            </a:r>
            <a:endParaRPr sz="20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4F6119D-E48B-5386-38C1-0AAC795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8" y="2702341"/>
            <a:ext cx="2431386" cy="2029873"/>
          </a:xfrm>
          <a:prstGeom prst="rect">
            <a:avLst/>
          </a:prstGeom>
        </p:spPr>
      </p:pic>
      <p:pic>
        <p:nvPicPr>
          <p:cNvPr id="1026" name="Picture 2" descr="GitHub - Wikipedia">
            <a:extLst>
              <a:ext uri="{FF2B5EF4-FFF2-40B4-BE49-F238E27FC236}">
                <a16:creationId xmlns:a16="http://schemas.microsoft.com/office/drawing/2014/main" id="{B175C865-FAA0-A041-96C4-FB70E96C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7" y="1285622"/>
            <a:ext cx="804603" cy="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676DA573-9CFC-52BF-7B25-92C1E545E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39" y="2400357"/>
            <a:ext cx="2671722" cy="147182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64BA883-F552-4C93-B2C9-690D74F33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536" y="2665187"/>
            <a:ext cx="2608220" cy="1727522"/>
          </a:xfrm>
          <a:prstGeom prst="rect">
            <a:avLst/>
          </a:prstGeom>
        </p:spPr>
      </p:pic>
      <p:sp>
        <p:nvSpPr>
          <p:cNvPr id="42" name="Google Shape;1906;p50">
            <a:extLst>
              <a:ext uri="{FF2B5EF4-FFF2-40B4-BE49-F238E27FC236}">
                <a16:creationId xmlns:a16="http://schemas.microsoft.com/office/drawing/2014/main" id="{6C85C802-0109-5F59-7D7B-BEE32231942C}"/>
              </a:ext>
            </a:extLst>
          </p:cNvPr>
          <p:cNvSpPr txBox="1"/>
          <p:nvPr/>
        </p:nvSpPr>
        <p:spPr>
          <a:xfrm>
            <a:off x="3215626" y="3872178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Rédaction des règles du jeu, gameplay, style graphique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" name="Google Shape;1906;p50">
            <a:extLst>
              <a:ext uri="{FF2B5EF4-FFF2-40B4-BE49-F238E27FC236}">
                <a16:creationId xmlns:a16="http://schemas.microsoft.com/office/drawing/2014/main" id="{80D7EF46-637A-9417-4194-4DE79FA13ABE}"/>
              </a:ext>
            </a:extLst>
          </p:cNvPr>
          <p:cNvSpPr txBox="1"/>
          <p:nvPr/>
        </p:nvSpPr>
        <p:spPr>
          <a:xfrm>
            <a:off x="5616854" y="4349717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ex: Glock 17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1906;p50">
            <a:extLst>
              <a:ext uri="{FF2B5EF4-FFF2-40B4-BE49-F238E27FC236}">
                <a16:creationId xmlns:a16="http://schemas.microsoft.com/office/drawing/2014/main" id="{68EEFCAB-D3ED-987A-05CA-5E11AA2F75F3}"/>
              </a:ext>
            </a:extLst>
          </p:cNvPr>
          <p:cNvSpPr txBox="1"/>
          <p:nvPr/>
        </p:nvSpPr>
        <p:spPr>
          <a:xfrm>
            <a:off x="6218852" y="2035293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Explication en détails de chaque élément du jeu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1906;p50">
            <a:extLst>
              <a:ext uri="{FF2B5EF4-FFF2-40B4-BE49-F238E27FC236}">
                <a16:creationId xmlns:a16="http://schemas.microsoft.com/office/drawing/2014/main" id="{C2C53B69-8C5E-4609-8FE5-90DB9C432BB8}"/>
              </a:ext>
            </a:extLst>
          </p:cNvPr>
          <p:cNvSpPr txBox="1"/>
          <p:nvPr/>
        </p:nvSpPr>
        <p:spPr>
          <a:xfrm>
            <a:off x="271401" y="2128784"/>
            <a:ext cx="2401228" cy="3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Tout est accessible via github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64623395"/>
      </p:ext>
    </p:extLst>
  </p:cSld>
  <p:clrMapOvr>
    <a:masterClrMapping/>
  </p:clrMapOvr>
</p:sld>
</file>

<file path=ppt/theme/theme1.xml><?xml version="1.0" encoding="utf-8"?>
<a:theme xmlns:a="http://schemas.openxmlformats.org/drawingml/2006/main" name="Rubber Duck by Slidesgo">
  <a:themeElements>
    <a:clrScheme name="Simple Light">
      <a:dk1>
        <a:srgbClr val="0E2231"/>
      </a:dk1>
      <a:lt1>
        <a:srgbClr val="F2F5F0"/>
      </a:lt1>
      <a:dk2>
        <a:srgbClr val="F1C845"/>
      </a:dk2>
      <a:lt2>
        <a:srgbClr val="F79E60"/>
      </a:lt2>
      <a:accent1>
        <a:srgbClr val="EB6C47"/>
      </a:accent1>
      <a:accent2>
        <a:srgbClr val="F899C8"/>
      </a:accent2>
      <a:accent3>
        <a:srgbClr val="78CCE4"/>
      </a:accent3>
      <a:accent4>
        <a:srgbClr val="068394"/>
      </a:accent4>
      <a:accent5>
        <a:srgbClr val="2EBB60"/>
      </a:accent5>
      <a:accent6>
        <a:srgbClr val="FFFFFF"/>
      </a:accent6>
      <a:hlink>
        <a:srgbClr val="0E22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189</Words>
  <Application>Microsoft Office PowerPoint</Application>
  <PresentationFormat>Affichage à l'écran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Barlow</vt:lpstr>
      <vt:lpstr>Bebas Neue</vt:lpstr>
      <vt:lpstr>Inter</vt:lpstr>
      <vt:lpstr>Arial</vt:lpstr>
      <vt:lpstr>Rubber Duck by Slidesgo</vt:lpstr>
      <vt:lpstr>FEURnite</vt:lpstr>
      <vt:lpstr>Sommaire</vt:lpstr>
      <vt:lpstr>Koua!</vt:lpstr>
      <vt:lpstr>Pour GAGNER Sois le dernier à survivre !!</vt:lpstr>
      <vt:lpstr>A picture is worth a thousand words</vt:lpstr>
      <vt:lpstr>Reste sur les plateformes</vt:lpstr>
      <vt:lpstr>Roles</vt:lpstr>
      <vt:lpstr>Dates clés</vt:lpstr>
      <vt:lpstr>Documentations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FEURnite</dc:title>
  <dc:creator>Arthur</dc:creator>
  <cp:lastModifiedBy>Alice Meraud</cp:lastModifiedBy>
  <cp:revision>6</cp:revision>
  <dcterms:modified xsi:type="dcterms:W3CDTF">2024-09-10T13:21:34Z</dcterms:modified>
</cp:coreProperties>
</file>