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76" r:id="rId5"/>
    <p:sldId id="277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61198FB-C11E-438F-8CFE-82A622DEBE7A}">
          <p14:sldIdLst>
            <p14:sldId id="258"/>
            <p14:sldId id="279"/>
            <p14:sldId id="280"/>
            <p14:sldId id="276"/>
            <p14:sldId id="277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50" d="100"/>
          <a:sy n="50" d="100"/>
        </p:scale>
        <p:origin x="57" y="1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2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68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7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97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7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CC3F90-E630-4434-A8AC-385BFEE056A0}"/>
              </a:ext>
            </a:extLst>
          </p:cNvPr>
          <p:cNvSpPr txBox="1">
            <a:spLocks/>
          </p:cNvSpPr>
          <p:nvPr/>
        </p:nvSpPr>
        <p:spPr>
          <a:xfrm>
            <a:off x="742529" y="1132113"/>
            <a:ext cx="2727647" cy="51948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C0ACE1-C25A-4B86-B994-3E0DDA6A551D}"/>
              </a:ext>
            </a:extLst>
          </p:cNvPr>
          <p:cNvSpPr txBox="1">
            <a:spLocks/>
          </p:cNvSpPr>
          <p:nvPr/>
        </p:nvSpPr>
        <p:spPr>
          <a:xfrm>
            <a:off x="2234603" y="1388327"/>
            <a:ext cx="7557427" cy="45937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Flow charts and conditions</a:t>
            </a:r>
          </a:p>
          <a:p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9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CC3F90-E630-4434-A8AC-385BFEE056A0}"/>
              </a:ext>
            </a:extLst>
          </p:cNvPr>
          <p:cNvSpPr txBox="1">
            <a:spLocks/>
          </p:cNvSpPr>
          <p:nvPr/>
        </p:nvSpPr>
        <p:spPr>
          <a:xfrm>
            <a:off x="742529" y="1132113"/>
            <a:ext cx="2727647" cy="51948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F2F2F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B3424-436D-41EF-8FE2-E0B3B9BC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15" y="1855825"/>
            <a:ext cx="4962525" cy="272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94A17-CDFC-4ECE-BCF1-45CF0F379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52"/>
          <a:stretch/>
        </p:blipFill>
        <p:spPr>
          <a:xfrm>
            <a:off x="6885748" y="2799936"/>
            <a:ext cx="3257550" cy="12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CC3F90-E630-4434-A8AC-385BFEE056A0}"/>
              </a:ext>
            </a:extLst>
          </p:cNvPr>
          <p:cNvSpPr txBox="1">
            <a:spLocks/>
          </p:cNvSpPr>
          <p:nvPr/>
        </p:nvSpPr>
        <p:spPr>
          <a:xfrm>
            <a:off x="742529" y="1132113"/>
            <a:ext cx="2727647" cy="51948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F2F2F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809BD-8FA0-42B7-92B5-27628DC0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7" y="830746"/>
            <a:ext cx="4046470" cy="136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C0DF2-24A4-450A-BA07-7C81789E5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22"/>
          <a:stretch/>
        </p:blipFill>
        <p:spPr>
          <a:xfrm>
            <a:off x="234859" y="4280453"/>
            <a:ext cx="5861141" cy="1808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8C090-A433-4FC6-9928-2B5AC758A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07" y="1347580"/>
            <a:ext cx="4756736" cy="37346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1A6AAB-B8DC-4AF4-8C7B-9694EEF3B28E}"/>
              </a:ext>
            </a:extLst>
          </p:cNvPr>
          <p:cNvCxnSpPr/>
          <p:nvPr/>
        </p:nvCxnSpPr>
        <p:spPr>
          <a:xfrm>
            <a:off x="6096000" y="333487"/>
            <a:ext cx="73511" cy="611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132F6C-E2D3-4B5B-80F1-0748CF803C55}"/>
              </a:ext>
            </a:extLst>
          </p:cNvPr>
          <p:cNvCxnSpPr/>
          <p:nvPr/>
        </p:nvCxnSpPr>
        <p:spPr>
          <a:xfrm>
            <a:off x="546857" y="3028278"/>
            <a:ext cx="5157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CC3F90-E630-4434-A8AC-385BFEE056A0}"/>
              </a:ext>
            </a:extLst>
          </p:cNvPr>
          <p:cNvSpPr txBox="1">
            <a:spLocks/>
          </p:cNvSpPr>
          <p:nvPr/>
        </p:nvSpPr>
        <p:spPr>
          <a:xfrm>
            <a:off x="742529" y="1132113"/>
            <a:ext cx="2727647" cy="51948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C0ACE1-C25A-4B86-B994-3E0DDA6A551D}"/>
              </a:ext>
            </a:extLst>
          </p:cNvPr>
          <p:cNvSpPr txBox="1">
            <a:spLocks/>
          </p:cNvSpPr>
          <p:nvPr/>
        </p:nvSpPr>
        <p:spPr>
          <a:xfrm>
            <a:off x="206788" y="140442"/>
            <a:ext cx="6866366" cy="82358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Flow chart shapes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CDC4B9-1CA9-49B2-9E9B-8252CF95A1D3}"/>
              </a:ext>
            </a:extLst>
          </p:cNvPr>
          <p:cNvSpPr/>
          <p:nvPr/>
        </p:nvSpPr>
        <p:spPr>
          <a:xfrm>
            <a:off x="6645535" y="378538"/>
            <a:ext cx="1898725" cy="968188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/end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5BD25-F921-48BA-9D48-C88A9B0076E4}"/>
              </a:ext>
            </a:extLst>
          </p:cNvPr>
          <p:cNvSpPr/>
          <p:nvPr/>
        </p:nvSpPr>
        <p:spPr>
          <a:xfrm>
            <a:off x="6072689" y="3340925"/>
            <a:ext cx="2848089" cy="88212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F4CC8ED-220D-48A0-90FB-02CBC926814D}"/>
              </a:ext>
            </a:extLst>
          </p:cNvPr>
          <p:cNvSpPr/>
          <p:nvPr/>
        </p:nvSpPr>
        <p:spPr>
          <a:xfrm>
            <a:off x="6072689" y="4773825"/>
            <a:ext cx="2413747" cy="1619026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31E36A39-4120-4101-99A2-48078A5D4398}"/>
              </a:ext>
            </a:extLst>
          </p:cNvPr>
          <p:cNvSpPr/>
          <p:nvPr/>
        </p:nvSpPr>
        <p:spPr>
          <a:xfrm>
            <a:off x="5650452" y="1752822"/>
            <a:ext cx="3692564" cy="882127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Input/ output</a:t>
            </a:r>
          </a:p>
        </p:txBody>
      </p:sp>
    </p:spTree>
    <p:extLst>
      <p:ext uri="{BB962C8B-B14F-4D97-AF65-F5344CB8AC3E}">
        <p14:creationId xmlns:p14="http://schemas.microsoft.com/office/powerpoint/2010/main" val="62914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CC3F90-E630-4434-A8AC-385BFEE056A0}"/>
              </a:ext>
            </a:extLst>
          </p:cNvPr>
          <p:cNvSpPr txBox="1">
            <a:spLocks/>
          </p:cNvSpPr>
          <p:nvPr/>
        </p:nvSpPr>
        <p:spPr>
          <a:xfrm>
            <a:off x="742529" y="1132113"/>
            <a:ext cx="2727647" cy="51948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C0ACE1-C25A-4B86-B994-3E0DDA6A551D}"/>
              </a:ext>
            </a:extLst>
          </p:cNvPr>
          <p:cNvSpPr txBox="1">
            <a:spLocks/>
          </p:cNvSpPr>
          <p:nvPr/>
        </p:nvSpPr>
        <p:spPr>
          <a:xfrm>
            <a:off x="-1412238" y="212537"/>
            <a:ext cx="6866366" cy="82358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F4CC8ED-220D-48A0-90FB-02CBC926814D}"/>
              </a:ext>
            </a:extLst>
          </p:cNvPr>
          <p:cNvSpPr/>
          <p:nvPr/>
        </p:nvSpPr>
        <p:spPr>
          <a:xfrm>
            <a:off x="1063660" y="2688689"/>
            <a:ext cx="2727647" cy="1619026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Height &gt; 76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31E36A39-4120-4101-99A2-48078A5D4398}"/>
              </a:ext>
            </a:extLst>
          </p:cNvPr>
          <p:cNvSpPr/>
          <p:nvPr/>
        </p:nvSpPr>
        <p:spPr>
          <a:xfrm>
            <a:off x="782617" y="1270350"/>
            <a:ext cx="3692564" cy="882127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Ask and get height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F3F37-875B-4D47-A67B-83D7CB31BBFB}"/>
              </a:ext>
            </a:extLst>
          </p:cNvPr>
          <p:cNvCxnSpPr>
            <a:endCxn id="9" idx="0"/>
          </p:cNvCxnSpPr>
          <p:nvPr/>
        </p:nvCxnSpPr>
        <p:spPr>
          <a:xfrm>
            <a:off x="2427483" y="2152477"/>
            <a:ext cx="1" cy="536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A2FD2326-25A6-4B30-8F4F-CB1F9401210E}"/>
              </a:ext>
            </a:extLst>
          </p:cNvPr>
          <p:cNvSpPr/>
          <p:nvPr/>
        </p:nvSpPr>
        <p:spPr>
          <a:xfrm>
            <a:off x="3511473" y="3999002"/>
            <a:ext cx="3852136" cy="882127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tall message </a:t>
            </a:r>
          </a:p>
          <a:p>
            <a:pPr algn="ctr"/>
            <a:r>
              <a:rPr lang="en-US" dirty="0"/>
              <a:t>Print athletic message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B081C66-FE1B-4C95-81D1-C30D156F1D3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791307" y="3498202"/>
            <a:ext cx="1646234" cy="5008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DA6F39-E210-483B-83D1-7AEF339CCAB9}"/>
              </a:ext>
            </a:extLst>
          </p:cNvPr>
          <p:cNvSpPr txBox="1"/>
          <p:nvPr/>
        </p:nvSpPr>
        <p:spPr>
          <a:xfrm>
            <a:off x="4233334" y="312887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8F057C-23D4-4D48-8ED2-A4DF4474E12C}"/>
              </a:ext>
            </a:extLst>
          </p:cNvPr>
          <p:cNvCxnSpPr>
            <a:stCxn id="9" idx="2"/>
          </p:cNvCxnSpPr>
          <p:nvPr/>
        </p:nvCxnSpPr>
        <p:spPr>
          <a:xfrm flipH="1">
            <a:off x="2427483" y="4307715"/>
            <a:ext cx="1" cy="1947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492ABD-3734-44B6-9D08-1F1148BB0683}"/>
              </a:ext>
            </a:extLst>
          </p:cNvPr>
          <p:cNvCxnSpPr>
            <a:cxnSpLocks/>
            <a:stCxn id="13" idx="4"/>
          </p:cNvCxnSpPr>
          <p:nvPr/>
        </p:nvCxnSpPr>
        <p:spPr>
          <a:xfrm rot="5400000">
            <a:off x="3471201" y="3837411"/>
            <a:ext cx="922622" cy="301005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354464-D289-4AF6-9F00-39C70620740D}"/>
              </a:ext>
            </a:extLst>
          </p:cNvPr>
          <p:cNvSpPr txBox="1"/>
          <p:nvPr/>
        </p:nvSpPr>
        <p:spPr>
          <a:xfrm>
            <a:off x="1831035" y="44294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E83A7C-D0D4-44BA-9F2B-43B1E32442A8}"/>
              </a:ext>
            </a:extLst>
          </p:cNvPr>
          <p:cNvSpPr txBox="1"/>
          <p:nvPr/>
        </p:nvSpPr>
        <p:spPr>
          <a:xfrm>
            <a:off x="846468" y="625557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Continue with the rest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66651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CC3F90-E630-4434-A8AC-385BFEE056A0}"/>
              </a:ext>
            </a:extLst>
          </p:cNvPr>
          <p:cNvSpPr txBox="1">
            <a:spLocks/>
          </p:cNvSpPr>
          <p:nvPr/>
        </p:nvSpPr>
        <p:spPr>
          <a:xfrm>
            <a:off x="742529" y="1132113"/>
            <a:ext cx="2727647" cy="51948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C0ACE1-C25A-4B86-B994-3E0DDA6A551D}"/>
              </a:ext>
            </a:extLst>
          </p:cNvPr>
          <p:cNvSpPr txBox="1">
            <a:spLocks/>
          </p:cNvSpPr>
          <p:nvPr/>
        </p:nvSpPr>
        <p:spPr>
          <a:xfrm>
            <a:off x="-1412238" y="212537"/>
            <a:ext cx="6866366" cy="82358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F4CC8ED-220D-48A0-90FB-02CBC926814D}"/>
              </a:ext>
            </a:extLst>
          </p:cNvPr>
          <p:cNvSpPr/>
          <p:nvPr/>
        </p:nvSpPr>
        <p:spPr>
          <a:xfrm>
            <a:off x="1441491" y="2439995"/>
            <a:ext cx="2028685" cy="1221367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Height &gt; 76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31E36A39-4120-4101-99A2-48078A5D4398}"/>
              </a:ext>
            </a:extLst>
          </p:cNvPr>
          <p:cNvSpPr/>
          <p:nvPr/>
        </p:nvSpPr>
        <p:spPr>
          <a:xfrm>
            <a:off x="782617" y="1270350"/>
            <a:ext cx="3633395" cy="632851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Ask and get height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F3F37-875B-4D47-A67B-83D7CB31BBFB}"/>
              </a:ext>
            </a:extLst>
          </p:cNvPr>
          <p:cNvCxnSpPr>
            <a:cxnSpLocks/>
          </p:cNvCxnSpPr>
          <p:nvPr/>
        </p:nvCxnSpPr>
        <p:spPr>
          <a:xfrm>
            <a:off x="2461389" y="1896383"/>
            <a:ext cx="1" cy="536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A2FD2326-25A6-4B30-8F4F-CB1F9401210E}"/>
              </a:ext>
            </a:extLst>
          </p:cNvPr>
          <p:cNvSpPr/>
          <p:nvPr/>
        </p:nvSpPr>
        <p:spPr>
          <a:xfrm>
            <a:off x="3470176" y="3502777"/>
            <a:ext cx="3692564" cy="882127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 tall message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B081C66-FE1B-4C95-81D1-C30D156F1D3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470176" y="3050679"/>
            <a:ext cx="1846282" cy="4520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DA6F39-E210-483B-83D1-7AEF339CCAB9}"/>
              </a:ext>
            </a:extLst>
          </p:cNvPr>
          <p:cNvSpPr txBox="1"/>
          <p:nvPr/>
        </p:nvSpPr>
        <p:spPr>
          <a:xfrm>
            <a:off x="4054077" y="269238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8F057C-23D4-4D48-8ED2-A4DF4474E12C}"/>
              </a:ext>
            </a:extLst>
          </p:cNvPr>
          <p:cNvCxnSpPr>
            <a:cxnSpLocks/>
          </p:cNvCxnSpPr>
          <p:nvPr/>
        </p:nvCxnSpPr>
        <p:spPr>
          <a:xfrm flipH="1">
            <a:off x="2455833" y="3643462"/>
            <a:ext cx="1" cy="1223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492ABD-3734-44B6-9D08-1F1148BB0683}"/>
              </a:ext>
            </a:extLst>
          </p:cNvPr>
          <p:cNvCxnSpPr>
            <a:cxnSpLocks/>
            <a:stCxn id="13" idx="4"/>
          </p:cNvCxnSpPr>
          <p:nvPr/>
        </p:nvCxnSpPr>
        <p:spPr>
          <a:xfrm rot="5400000">
            <a:off x="3750985" y="3095307"/>
            <a:ext cx="275876" cy="28550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354464-D289-4AF6-9F00-39C70620740D}"/>
              </a:ext>
            </a:extLst>
          </p:cNvPr>
          <p:cNvSpPr txBox="1"/>
          <p:nvPr/>
        </p:nvSpPr>
        <p:spPr>
          <a:xfrm>
            <a:off x="1868984" y="40707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E83A7C-D0D4-44BA-9F2B-43B1E32442A8}"/>
              </a:ext>
            </a:extLst>
          </p:cNvPr>
          <p:cNvSpPr txBox="1"/>
          <p:nvPr/>
        </p:nvSpPr>
        <p:spPr>
          <a:xfrm>
            <a:off x="742529" y="6272597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Continue with the rest of the program</a:t>
            </a:r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A157328C-FB53-4387-9E83-D2A6FEB7C208}"/>
              </a:ext>
            </a:extLst>
          </p:cNvPr>
          <p:cNvSpPr/>
          <p:nvPr/>
        </p:nvSpPr>
        <p:spPr>
          <a:xfrm>
            <a:off x="782617" y="4891014"/>
            <a:ext cx="3692564" cy="782703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athletic message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05CB28-6DE8-4254-A9BD-B83FC8393EF4}"/>
              </a:ext>
            </a:extLst>
          </p:cNvPr>
          <p:cNvCxnSpPr>
            <a:cxnSpLocks/>
          </p:cNvCxnSpPr>
          <p:nvPr/>
        </p:nvCxnSpPr>
        <p:spPr>
          <a:xfrm>
            <a:off x="2443730" y="5689457"/>
            <a:ext cx="1" cy="536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CC3F90-E630-4434-A8AC-385BFEE056A0}"/>
              </a:ext>
            </a:extLst>
          </p:cNvPr>
          <p:cNvSpPr txBox="1">
            <a:spLocks/>
          </p:cNvSpPr>
          <p:nvPr/>
        </p:nvSpPr>
        <p:spPr>
          <a:xfrm>
            <a:off x="742529" y="1132113"/>
            <a:ext cx="2727647" cy="51948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C0ACE1-C25A-4B86-B994-3E0DDA6A551D}"/>
              </a:ext>
            </a:extLst>
          </p:cNvPr>
          <p:cNvSpPr txBox="1">
            <a:spLocks/>
          </p:cNvSpPr>
          <p:nvPr/>
        </p:nvSpPr>
        <p:spPr>
          <a:xfrm>
            <a:off x="-1412238" y="212537"/>
            <a:ext cx="6866366" cy="82358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F4CC8ED-220D-48A0-90FB-02CBC926814D}"/>
              </a:ext>
            </a:extLst>
          </p:cNvPr>
          <p:cNvSpPr/>
          <p:nvPr/>
        </p:nvSpPr>
        <p:spPr>
          <a:xfrm>
            <a:off x="1463044" y="2439995"/>
            <a:ext cx="2007132" cy="1221367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 = = 12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31E36A39-4120-4101-99A2-48078A5D4398}"/>
              </a:ext>
            </a:extLst>
          </p:cNvPr>
          <p:cNvSpPr/>
          <p:nvPr/>
        </p:nvSpPr>
        <p:spPr>
          <a:xfrm>
            <a:off x="782617" y="1270350"/>
            <a:ext cx="3633395" cy="632851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Ask and get amount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F3F37-875B-4D47-A67B-83D7CB31BBFB}"/>
              </a:ext>
            </a:extLst>
          </p:cNvPr>
          <p:cNvCxnSpPr>
            <a:cxnSpLocks/>
          </p:cNvCxnSpPr>
          <p:nvPr/>
        </p:nvCxnSpPr>
        <p:spPr>
          <a:xfrm>
            <a:off x="2461389" y="1896383"/>
            <a:ext cx="1" cy="536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A2FD2326-25A6-4B30-8F4F-CB1F9401210E}"/>
              </a:ext>
            </a:extLst>
          </p:cNvPr>
          <p:cNvSpPr/>
          <p:nvPr/>
        </p:nvSpPr>
        <p:spPr>
          <a:xfrm>
            <a:off x="3470176" y="3502777"/>
            <a:ext cx="3692564" cy="882127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dozen roses message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B081C66-FE1B-4C95-81D1-C30D156F1D3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470176" y="3050679"/>
            <a:ext cx="1846282" cy="4520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DA6F39-E210-483B-83D1-7AEF339CCAB9}"/>
              </a:ext>
            </a:extLst>
          </p:cNvPr>
          <p:cNvSpPr txBox="1"/>
          <p:nvPr/>
        </p:nvSpPr>
        <p:spPr>
          <a:xfrm>
            <a:off x="4054077" y="269238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8F057C-23D4-4D48-8ED2-A4DF4474E12C}"/>
              </a:ext>
            </a:extLst>
          </p:cNvPr>
          <p:cNvCxnSpPr>
            <a:cxnSpLocks/>
          </p:cNvCxnSpPr>
          <p:nvPr/>
        </p:nvCxnSpPr>
        <p:spPr>
          <a:xfrm flipH="1">
            <a:off x="2455833" y="3643462"/>
            <a:ext cx="1" cy="1223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354464-D289-4AF6-9F00-39C70620740D}"/>
              </a:ext>
            </a:extLst>
          </p:cNvPr>
          <p:cNvSpPr txBox="1"/>
          <p:nvPr/>
        </p:nvSpPr>
        <p:spPr>
          <a:xfrm>
            <a:off x="1868984" y="40707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E83A7C-D0D4-44BA-9F2B-43B1E32442A8}"/>
              </a:ext>
            </a:extLst>
          </p:cNvPr>
          <p:cNvSpPr txBox="1"/>
          <p:nvPr/>
        </p:nvSpPr>
        <p:spPr>
          <a:xfrm>
            <a:off x="742529" y="6272597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Continue with the rest of the program</a:t>
            </a:r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A157328C-FB53-4387-9E83-D2A6FEB7C208}"/>
              </a:ext>
            </a:extLst>
          </p:cNvPr>
          <p:cNvSpPr/>
          <p:nvPr/>
        </p:nvSpPr>
        <p:spPr>
          <a:xfrm>
            <a:off x="782617" y="4891014"/>
            <a:ext cx="3692564" cy="782703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not one dozen message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05CB28-6DE8-4254-A9BD-B83FC8393EF4}"/>
              </a:ext>
            </a:extLst>
          </p:cNvPr>
          <p:cNvCxnSpPr>
            <a:cxnSpLocks/>
          </p:cNvCxnSpPr>
          <p:nvPr/>
        </p:nvCxnSpPr>
        <p:spPr>
          <a:xfrm>
            <a:off x="2443730" y="5689457"/>
            <a:ext cx="1" cy="536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C8A2EC-FD80-478C-982C-F1D8BB6563B6}"/>
              </a:ext>
            </a:extLst>
          </p:cNvPr>
          <p:cNvCxnSpPr>
            <a:stCxn id="13" idx="4"/>
          </p:cNvCxnSpPr>
          <p:nvPr/>
        </p:nvCxnSpPr>
        <p:spPr>
          <a:xfrm rot="5400000">
            <a:off x="3044951" y="3806563"/>
            <a:ext cx="1693167" cy="28498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11A1394-1F03-47A3-810A-81B0B73E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43" y="447525"/>
            <a:ext cx="5053049" cy="27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CC3F90-E630-4434-A8AC-385BFEE056A0}"/>
              </a:ext>
            </a:extLst>
          </p:cNvPr>
          <p:cNvSpPr txBox="1">
            <a:spLocks/>
          </p:cNvSpPr>
          <p:nvPr/>
        </p:nvSpPr>
        <p:spPr>
          <a:xfrm>
            <a:off x="742529" y="1132113"/>
            <a:ext cx="2727647" cy="51948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F4CC8ED-220D-48A0-90FB-02CBC926814D}"/>
              </a:ext>
            </a:extLst>
          </p:cNvPr>
          <p:cNvSpPr/>
          <p:nvPr/>
        </p:nvSpPr>
        <p:spPr>
          <a:xfrm>
            <a:off x="782117" y="841511"/>
            <a:ext cx="1551260" cy="652893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grade   &lt; 60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31E36A39-4120-4101-99A2-48078A5D4398}"/>
              </a:ext>
            </a:extLst>
          </p:cNvPr>
          <p:cNvSpPr/>
          <p:nvPr/>
        </p:nvSpPr>
        <p:spPr>
          <a:xfrm>
            <a:off x="405156" y="240572"/>
            <a:ext cx="2624747" cy="369332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Ask and get grade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F3F37-875B-4D47-A67B-83D7CB31BBFB}"/>
              </a:ext>
            </a:extLst>
          </p:cNvPr>
          <p:cNvCxnSpPr>
            <a:cxnSpLocks/>
          </p:cNvCxnSpPr>
          <p:nvPr/>
        </p:nvCxnSpPr>
        <p:spPr>
          <a:xfrm>
            <a:off x="1557747" y="625782"/>
            <a:ext cx="0" cy="229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A2FD2326-25A6-4B30-8F4F-CB1F9401210E}"/>
              </a:ext>
            </a:extLst>
          </p:cNvPr>
          <p:cNvSpPr/>
          <p:nvPr/>
        </p:nvSpPr>
        <p:spPr>
          <a:xfrm>
            <a:off x="4770643" y="983767"/>
            <a:ext cx="1834755" cy="399719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message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A6F39-E210-483B-83D1-7AEF339CCAB9}"/>
              </a:ext>
            </a:extLst>
          </p:cNvPr>
          <p:cNvSpPr txBox="1"/>
          <p:nvPr/>
        </p:nvSpPr>
        <p:spPr>
          <a:xfrm>
            <a:off x="2352952" y="856674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8F057C-23D4-4D48-8ED2-A4DF4474E12C}"/>
              </a:ext>
            </a:extLst>
          </p:cNvPr>
          <p:cNvCxnSpPr>
            <a:cxnSpLocks/>
          </p:cNvCxnSpPr>
          <p:nvPr/>
        </p:nvCxnSpPr>
        <p:spPr>
          <a:xfrm flipH="1">
            <a:off x="1546639" y="1491288"/>
            <a:ext cx="1" cy="451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354464-D289-4AF6-9F00-39C70620740D}"/>
              </a:ext>
            </a:extLst>
          </p:cNvPr>
          <p:cNvSpPr txBox="1"/>
          <p:nvPr/>
        </p:nvSpPr>
        <p:spPr>
          <a:xfrm>
            <a:off x="1136175" y="1540761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E83A7C-D0D4-44BA-9F2B-43B1E32442A8}"/>
              </a:ext>
            </a:extLst>
          </p:cNvPr>
          <p:cNvSpPr txBox="1"/>
          <p:nvPr/>
        </p:nvSpPr>
        <p:spPr>
          <a:xfrm>
            <a:off x="166995" y="6223429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Continue with the rest of the program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285845-893F-4FA7-AA81-CC9680B0B606}"/>
              </a:ext>
            </a:extLst>
          </p:cNvPr>
          <p:cNvCxnSpPr>
            <a:cxnSpLocks/>
          </p:cNvCxnSpPr>
          <p:nvPr/>
        </p:nvCxnSpPr>
        <p:spPr>
          <a:xfrm flipV="1">
            <a:off x="2333377" y="1158152"/>
            <a:ext cx="2532043" cy="9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E85A2F82-0ACC-4D8F-A7B8-E7DBD598D1F4}"/>
              </a:ext>
            </a:extLst>
          </p:cNvPr>
          <p:cNvSpPr/>
          <p:nvPr/>
        </p:nvSpPr>
        <p:spPr>
          <a:xfrm>
            <a:off x="771009" y="1936035"/>
            <a:ext cx="1551260" cy="652893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grade   &lt; 70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49D2B724-C981-45CF-83FB-9F7522F6723A}"/>
              </a:ext>
            </a:extLst>
          </p:cNvPr>
          <p:cNvSpPr/>
          <p:nvPr/>
        </p:nvSpPr>
        <p:spPr>
          <a:xfrm>
            <a:off x="801691" y="2984814"/>
            <a:ext cx="1551260" cy="652893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grade   &lt; 80</a:t>
            </a:r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BF48ACF7-34C1-4D75-A160-A9293F5DD2E8}"/>
              </a:ext>
            </a:extLst>
          </p:cNvPr>
          <p:cNvSpPr/>
          <p:nvPr/>
        </p:nvSpPr>
        <p:spPr>
          <a:xfrm>
            <a:off x="3589145" y="2052270"/>
            <a:ext cx="2206200" cy="399719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try harder  message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F3DD36-9C85-47DB-A366-7DDEE4CEEBBE}"/>
              </a:ext>
            </a:extLst>
          </p:cNvPr>
          <p:cNvSpPr/>
          <p:nvPr/>
        </p:nvSpPr>
        <p:spPr>
          <a:xfrm>
            <a:off x="4183395" y="2657004"/>
            <a:ext cx="1667503" cy="32743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1 to points</a:t>
            </a:r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EF0F06CB-5A96-4DE4-AF89-946E4E930A2F}"/>
              </a:ext>
            </a:extLst>
          </p:cNvPr>
          <p:cNvSpPr/>
          <p:nvPr/>
        </p:nvSpPr>
        <p:spPr>
          <a:xfrm>
            <a:off x="2572313" y="3151941"/>
            <a:ext cx="2293107" cy="399719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message</a:t>
            </a: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CCA1C50E-9C5E-419D-9439-7FA3E76FBB0A}"/>
              </a:ext>
            </a:extLst>
          </p:cNvPr>
          <p:cNvSpPr/>
          <p:nvPr/>
        </p:nvSpPr>
        <p:spPr>
          <a:xfrm>
            <a:off x="636325" y="3990364"/>
            <a:ext cx="1834755" cy="399719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great job message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ABC897-837D-4735-AC00-FE95866E05BB}"/>
              </a:ext>
            </a:extLst>
          </p:cNvPr>
          <p:cNvSpPr/>
          <p:nvPr/>
        </p:nvSpPr>
        <p:spPr>
          <a:xfrm>
            <a:off x="740381" y="4684896"/>
            <a:ext cx="1667503" cy="3727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 3 to points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18B5A8-A65E-4659-A052-C84A863CF712}"/>
              </a:ext>
            </a:extLst>
          </p:cNvPr>
          <p:cNvCxnSpPr>
            <a:cxnSpLocks/>
          </p:cNvCxnSpPr>
          <p:nvPr/>
        </p:nvCxnSpPr>
        <p:spPr>
          <a:xfrm flipV="1">
            <a:off x="2266924" y="2252129"/>
            <a:ext cx="1490274" cy="9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E6F92F-0D49-4514-8EED-A0701904FFCF}"/>
              </a:ext>
            </a:extLst>
          </p:cNvPr>
          <p:cNvCxnSpPr>
            <a:cxnSpLocks/>
          </p:cNvCxnSpPr>
          <p:nvPr/>
        </p:nvCxnSpPr>
        <p:spPr>
          <a:xfrm flipH="1">
            <a:off x="1546638" y="2565511"/>
            <a:ext cx="1" cy="451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CF15F7-822E-48D4-9F5C-047E86D9176F}"/>
              </a:ext>
            </a:extLst>
          </p:cNvPr>
          <p:cNvCxnSpPr>
            <a:cxnSpLocks/>
          </p:cNvCxnSpPr>
          <p:nvPr/>
        </p:nvCxnSpPr>
        <p:spPr>
          <a:xfrm flipV="1">
            <a:off x="2319491" y="3315761"/>
            <a:ext cx="39241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27F6FB-280B-4E4E-ADE4-403E111E2A1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549659" y="3676032"/>
            <a:ext cx="4044" cy="314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BAF211-486A-447D-B031-70A17DE51717}"/>
              </a:ext>
            </a:extLst>
          </p:cNvPr>
          <p:cNvCxnSpPr>
            <a:cxnSpLocks/>
          </p:cNvCxnSpPr>
          <p:nvPr/>
        </p:nvCxnSpPr>
        <p:spPr>
          <a:xfrm>
            <a:off x="1549659" y="4383164"/>
            <a:ext cx="4044" cy="314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F1F383-33CB-416C-883E-B825A2B1F2A1}"/>
              </a:ext>
            </a:extLst>
          </p:cNvPr>
          <p:cNvCxnSpPr>
            <a:cxnSpLocks/>
          </p:cNvCxnSpPr>
          <p:nvPr/>
        </p:nvCxnSpPr>
        <p:spPr>
          <a:xfrm>
            <a:off x="4633518" y="2463264"/>
            <a:ext cx="0" cy="181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C1C465-DF20-47B1-B17A-0E003BFFED50}"/>
              </a:ext>
            </a:extLst>
          </p:cNvPr>
          <p:cNvCxnSpPr>
            <a:cxnSpLocks/>
          </p:cNvCxnSpPr>
          <p:nvPr/>
        </p:nvCxnSpPr>
        <p:spPr>
          <a:xfrm>
            <a:off x="1574132" y="5083561"/>
            <a:ext cx="1" cy="1062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DC71AE1-C821-4997-840C-3B9AC7305677}"/>
              </a:ext>
            </a:extLst>
          </p:cNvPr>
          <p:cNvSpPr txBox="1"/>
          <p:nvPr/>
        </p:nvSpPr>
        <p:spPr>
          <a:xfrm>
            <a:off x="2333377" y="1973034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C95247-A466-4744-ABAA-A5F1B856AF88}"/>
              </a:ext>
            </a:extLst>
          </p:cNvPr>
          <p:cNvSpPr txBox="1"/>
          <p:nvPr/>
        </p:nvSpPr>
        <p:spPr>
          <a:xfrm>
            <a:off x="2266924" y="299381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0DE38A-0583-414D-BB3D-2C6A27BCCB55}"/>
              </a:ext>
            </a:extLst>
          </p:cNvPr>
          <p:cNvSpPr txBox="1"/>
          <p:nvPr/>
        </p:nvSpPr>
        <p:spPr>
          <a:xfrm>
            <a:off x="1112557" y="261688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2314E6-8A09-4EEC-8187-2F011188F89E}"/>
              </a:ext>
            </a:extLst>
          </p:cNvPr>
          <p:cNvSpPr txBox="1"/>
          <p:nvPr/>
        </p:nvSpPr>
        <p:spPr>
          <a:xfrm>
            <a:off x="1082976" y="3605369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3B0F1F2-A11E-402B-89DD-8D2FBFDE3FF0}"/>
              </a:ext>
            </a:extLst>
          </p:cNvPr>
          <p:cNvCxnSpPr>
            <a:cxnSpLocks/>
            <a:stCxn id="13" idx="5"/>
          </p:cNvCxnSpPr>
          <p:nvPr/>
        </p:nvCxnSpPr>
        <p:spPr>
          <a:xfrm flipH="1">
            <a:off x="1553705" y="1183627"/>
            <a:ext cx="4868218" cy="4482551"/>
          </a:xfrm>
          <a:prstGeom prst="bentConnector3">
            <a:avLst>
              <a:gd name="adj1" fmla="val -846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3C76B58-3BB0-4463-9925-3EB037514CC7}"/>
              </a:ext>
            </a:extLst>
          </p:cNvPr>
          <p:cNvCxnSpPr>
            <a:stCxn id="37" idx="3"/>
          </p:cNvCxnSpPr>
          <p:nvPr/>
        </p:nvCxnSpPr>
        <p:spPr>
          <a:xfrm flipV="1">
            <a:off x="5850898" y="2820720"/>
            <a:ext cx="9619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D7599A-AEE9-4B1B-98DF-E724FAAB970E}"/>
              </a:ext>
            </a:extLst>
          </p:cNvPr>
          <p:cNvCxnSpPr>
            <a:cxnSpLocks/>
          </p:cNvCxnSpPr>
          <p:nvPr/>
        </p:nvCxnSpPr>
        <p:spPr>
          <a:xfrm flipV="1">
            <a:off x="4650812" y="4000758"/>
            <a:ext cx="220575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FE3E82D-F5ED-494A-BBA5-826FC579BBF8}"/>
              </a:ext>
            </a:extLst>
          </p:cNvPr>
          <p:cNvSpPr/>
          <p:nvPr/>
        </p:nvSpPr>
        <p:spPr>
          <a:xfrm>
            <a:off x="3799766" y="3862790"/>
            <a:ext cx="1667503" cy="32743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2 to points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65FE12-F47F-449C-82BD-099FD5549B5C}"/>
              </a:ext>
            </a:extLst>
          </p:cNvPr>
          <p:cNvCxnSpPr>
            <a:cxnSpLocks/>
          </p:cNvCxnSpPr>
          <p:nvPr/>
        </p:nvCxnSpPr>
        <p:spPr>
          <a:xfrm>
            <a:off x="4158031" y="3585264"/>
            <a:ext cx="0" cy="181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19E11FC-B946-41CB-A72E-F2E69600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12" y="841511"/>
            <a:ext cx="4753010" cy="50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CC3F90-E630-4434-A8AC-385BFEE056A0}"/>
              </a:ext>
            </a:extLst>
          </p:cNvPr>
          <p:cNvSpPr txBox="1">
            <a:spLocks/>
          </p:cNvSpPr>
          <p:nvPr/>
        </p:nvSpPr>
        <p:spPr>
          <a:xfrm>
            <a:off x="742529" y="1132113"/>
            <a:ext cx="2727647" cy="51948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F4CC8ED-220D-48A0-90FB-02CBC926814D}"/>
              </a:ext>
            </a:extLst>
          </p:cNvPr>
          <p:cNvSpPr/>
          <p:nvPr/>
        </p:nvSpPr>
        <p:spPr>
          <a:xfrm>
            <a:off x="655976" y="851567"/>
            <a:ext cx="1790116" cy="652893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grade   100 or 90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31E36A39-4120-4101-99A2-48078A5D4398}"/>
              </a:ext>
            </a:extLst>
          </p:cNvPr>
          <p:cNvSpPr/>
          <p:nvPr/>
        </p:nvSpPr>
        <p:spPr>
          <a:xfrm>
            <a:off x="405156" y="240572"/>
            <a:ext cx="2624747" cy="369332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Ask and get grade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F3F37-875B-4D47-A67B-83D7CB31BBFB}"/>
              </a:ext>
            </a:extLst>
          </p:cNvPr>
          <p:cNvCxnSpPr>
            <a:cxnSpLocks/>
          </p:cNvCxnSpPr>
          <p:nvPr/>
        </p:nvCxnSpPr>
        <p:spPr>
          <a:xfrm>
            <a:off x="1557747" y="625782"/>
            <a:ext cx="0" cy="229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A2FD2326-25A6-4B30-8F4F-CB1F9401210E}"/>
              </a:ext>
            </a:extLst>
          </p:cNvPr>
          <p:cNvSpPr/>
          <p:nvPr/>
        </p:nvSpPr>
        <p:spPr>
          <a:xfrm>
            <a:off x="4770643" y="983767"/>
            <a:ext cx="1834755" cy="399719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excellent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A6F39-E210-483B-83D1-7AEF339CCAB9}"/>
              </a:ext>
            </a:extLst>
          </p:cNvPr>
          <p:cNvSpPr txBox="1"/>
          <p:nvPr/>
        </p:nvSpPr>
        <p:spPr>
          <a:xfrm>
            <a:off x="2352952" y="856674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8F057C-23D4-4D48-8ED2-A4DF4474E12C}"/>
              </a:ext>
            </a:extLst>
          </p:cNvPr>
          <p:cNvCxnSpPr>
            <a:cxnSpLocks/>
          </p:cNvCxnSpPr>
          <p:nvPr/>
        </p:nvCxnSpPr>
        <p:spPr>
          <a:xfrm flipH="1">
            <a:off x="1546639" y="1491288"/>
            <a:ext cx="1" cy="451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354464-D289-4AF6-9F00-39C70620740D}"/>
              </a:ext>
            </a:extLst>
          </p:cNvPr>
          <p:cNvSpPr txBox="1"/>
          <p:nvPr/>
        </p:nvSpPr>
        <p:spPr>
          <a:xfrm>
            <a:off x="1136175" y="1540761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E83A7C-D0D4-44BA-9F2B-43B1E32442A8}"/>
              </a:ext>
            </a:extLst>
          </p:cNvPr>
          <p:cNvSpPr txBox="1"/>
          <p:nvPr/>
        </p:nvSpPr>
        <p:spPr>
          <a:xfrm>
            <a:off x="166995" y="6223429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Continue with the rest of the program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285845-893F-4FA7-AA81-CC9680B0B606}"/>
              </a:ext>
            </a:extLst>
          </p:cNvPr>
          <p:cNvCxnSpPr>
            <a:cxnSpLocks/>
          </p:cNvCxnSpPr>
          <p:nvPr/>
        </p:nvCxnSpPr>
        <p:spPr>
          <a:xfrm>
            <a:off x="2407884" y="1158152"/>
            <a:ext cx="24575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C60E8C1-FABD-418B-9BD4-3925B9AE1F4B}"/>
              </a:ext>
            </a:extLst>
          </p:cNvPr>
          <p:cNvSpPr/>
          <p:nvPr/>
        </p:nvSpPr>
        <p:spPr>
          <a:xfrm>
            <a:off x="4954119" y="1538963"/>
            <a:ext cx="1667503" cy="32743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Assign ‘A’</a:t>
            </a:r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BF48ACF7-34C1-4D75-A160-A9293F5DD2E8}"/>
              </a:ext>
            </a:extLst>
          </p:cNvPr>
          <p:cNvSpPr/>
          <p:nvPr/>
        </p:nvSpPr>
        <p:spPr>
          <a:xfrm>
            <a:off x="3589145" y="2052270"/>
            <a:ext cx="2206200" cy="399719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 good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F3DD36-9C85-47DB-A366-7DDEE4CEEBBE}"/>
              </a:ext>
            </a:extLst>
          </p:cNvPr>
          <p:cNvSpPr/>
          <p:nvPr/>
        </p:nvSpPr>
        <p:spPr>
          <a:xfrm>
            <a:off x="4212382" y="2639835"/>
            <a:ext cx="1667503" cy="32743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Assign ‘B’</a:t>
            </a:r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EF0F06CB-5A96-4DE4-AF89-946E4E930A2F}"/>
              </a:ext>
            </a:extLst>
          </p:cNvPr>
          <p:cNvSpPr/>
          <p:nvPr/>
        </p:nvSpPr>
        <p:spPr>
          <a:xfrm>
            <a:off x="2572313" y="3151941"/>
            <a:ext cx="2293107" cy="399719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okay</a:t>
            </a: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CCA1C50E-9C5E-419D-9439-7FA3E76FBB0A}"/>
              </a:ext>
            </a:extLst>
          </p:cNvPr>
          <p:cNvSpPr/>
          <p:nvPr/>
        </p:nvSpPr>
        <p:spPr>
          <a:xfrm>
            <a:off x="629260" y="4511402"/>
            <a:ext cx="1834755" cy="494936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needs work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18B5A8-A65E-4659-A052-C84A863CF712}"/>
              </a:ext>
            </a:extLst>
          </p:cNvPr>
          <p:cNvCxnSpPr>
            <a:cxnSpLocks/>
          </p:cNvCxnSpPr>
          <p:nvPr/>
        </p:nvCxnSpPr>
        <p:spPr>
          <a:xfrm flipV="1">
            <a:off x="2266924" y="2252129"/>
            <a:ext cx="1490274" cy="9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E6F92F-0D49-4514-8EED-A0701904FFCF}"/>
              </a:ext>
            </a:extLst>
          </p:cNvPr>
          <p:cNvCxnSpPr>
            <a:cxnSpLocks/>
          </p:cNvCxnSpPr>
          <p:nvPr/>
        </p:nvCxnSpPr>
        <p:spPr>
          <a:xfrm flipH="1">
            <a:off x="1546638" y="2565511"/>
            <a:ext cx="1" cy="451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CF15F7-822E-48D4-9F5C-047E86D9176F}"/>
              </a:ext>
            </a:extLst>
          </p:cNvPr>
          <p:cNvCxnSpPr>
            <a:cxnSpLocks/>
          </p:cNvCxnSpPr>
          <p:nvPr/>
        </p:nvCxnSpPr>
        <p:spPr>
          <a:xfrm flipV="1">
            <a:off x="2319491" y="3315761"/>
            <a:ext cx="39241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27F6FB-280B-4E4E-ADE4-403E111E2A1C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flipH="1">
            <a:off x="1546638" y="3657523"/>
            <a:ext cx="7064" cy="853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AE3F19-3424-4978-BCFA-E16ACA24F99A}"/>
              </a:ext>
            </a:extLst>
          </p:cNvPr>
          <p:cNvCxnSpPr>
            <a:cxnSpLocks/>
          </p:cNvCxnSpPr>
          <p:nvPr/>
        </p:nvCxnSpPr>
        <p:spPr>
          <a:xfrm>
            <a:off x="5601706" y="1383486"/>
            <a:ext cx="0" cy="169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F1F383-33CB-416C-883E-B825A2B1F2A1}"/>
              </a:ext>
            </a:extLst>
          </p:cNvPr>
          <p:cNvCxnSpPr>
            <a:cxnSpLocks/>
          </p:cNvCxnSpPr>
          <p:nvPr/>
        </p:nvCxnSpPr>
        <p:spPr>
          <a:xfrm>
            <a:off x="4633518" y="2463264"/>
            <a:ext cx="0" cy="181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C1C465-DF20-47B1-B17A-0E003BFFED50}"/>
              </a:ext>
            </a:extLst>
          </p:cNvPr>
          <p:cNvCxnSpPr>
            <a:cxnSpLocks/>
          </p:cNvCxnSpPr>
          <p:nvPr/>
        </p:nvCxnSpPr>
        <p:spPr>
          <a:xfrm>
            <a:off x="1574132" y="5083561"/>
            <a:ext cx="1" cy="1062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DC71AE1-C821-4997-840C-3B9AC7305677}"/>
              </a:ext>
            </a:extLst>
          </p:cNvPr>
          <p:cNvSpPr txBox="1"/>
          <p:nvPr/>
        </p:nvSpPr>
        <p:spPr>
          <a:xfrm>
            <a:off x="2333377" y="1973034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C95247-A466-4744-ABAA-A5F1B856AF88}"/>
              </a:ext>
            </a:extLst>
          </p:cNvPr>
          <p:cNvSpPr txBox="1"/>
          <p:nvPr/>
        </p:nvSpPr>
        <p:spPr>
          <a:xfrm>
            <a:off x="2266924" y="299381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0DE38A-0583-414D-BB3D-2C6A27BCCB55}"/>
              </a:ext>
            </a:extLst>
          </p:cNvPr>
          <p:cNvSpPr txBox="1"/>
          <p:nvPr/>
        </p:nvSpPr>
        <p:spPr>
          <a:xfrm>
            <a:off x="1112557" y="261688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2314E6-8A09-4EEC-8187-2F011188F89E}"/>
              </a:ext>
            </a:extLst>
          </p:cNvPr>
          <p:cNvSpPr txBox="1"/>
          <p:nvPr/>
        </p:nvSpPr>
        <p:spPr>
          <a:xfrm>
            <a:off x="1073476" y="3841701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3B0F1F2-A11E-402B-89DD-8D2FBFDE3FF0}"/>
              </a:ext>
            </a:extLst>
          </p:cNvPr>
          <p:cNvCxnSpPr>
            <a:stCxn id="34" idx="3"/>
          </p:cNvCxnSpPr>
          <p:nvPr/>
        </p:nvCxnSpPr>
        <p:spPr>
          <a:xfrm flipH="1">
            <a:off x="1553703" y="1702680"/>
            <a:ext cx="5067919" cy="3963498"/>
          </a:xfrm>
          <a:prstGeom prst="bentConnector3">
            <a:avLst>
              <a:gd name="adj1" fmla="val -45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3C76B58-3BB0-4463-9925-3EB037514CC7}"/>
              </a:ext>
            </a:extLst>
          </p:cNvPr>
          <p:cNvCxnSpPr>
            <a:stCxn id="37" idx="3"/>
          </p:cNvCxnSpPr>
          <p:nvPr/>
        </p:nvCxnSpPr>
        <p:spPr>
          <a:xfrm flipV="1">
            <a:off x="5879885" y="2803551"/>
            <a:ext cx="9619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8A2C55BD-24E0-491B-938B-76DCB2DC222E}"/>
              </a:ext>
            </a:extLst>
          </p:cNvPr>
          <p:cNvSpPr/>
          <p:nvPr/>
        </p:nvSpPr>
        <p:spPr>
          <a:xfrm>
            <a:off x="658644" y="1941263"/>
            <a:ext cx="1790116" cy="652893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grade    85 or 80</a:t>
            </a:r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8F69DC63-D331-4DAA-A6D8-5AD15F09290E}"/>
              </a:ext>
            </a:extLst>
          </p:cNvPr>
          <p:cNvSpPr/>
          <p:nvPr/>
        </p:nvSpPr>
        <p:spPr>
          <a:xfrm>
            <a:off x="658644" y="3004630"/>
            <a:ext cx="1790116" cy="652893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grade    75 or 70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53C89C-F2E0-45A5-90FE-CF006089A4CB}"/>
              </a:ext>
            </a:extLst>
          </p:cNvPr>
          <p:cNvSpPr/>
          <p:nvPr/>
        </p:nvSpPr>
        <p:spPr>
          <a:xfrm>
            <a:off x="3378630" y="3761620"/>
            <a:ext cx="1667503" cy="32743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Assign ‘C’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51E150-D04E-447E-9DBF-B4EA3FD8C2B8}"/>
              </a:ext>
            </a:extLst>
          </p:cNvPr>
          <p:cNvCxnSpPr>
            <a:cxnSpLocks/>
          </p:cNvCxnSpPr>
          <p:nvPr/>
        </p:nvCxnSpPr>
        <p:spPr>
          <a:xfrm>
            <a:off x="3954547" y="3551660"/>
            <a:ext cx="0" cy="181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5FD007-A626-4504-95C5-A0C5F4FD2BED}"/>
              </a:ext>
            </a:extLst>
          </p:cNvPr>
          <p:cNvCxnSpPr>
            <a:cxnSpLocks/>
          </p:cNvCxnSpPr>
          <p:nvPr/>
        </p:nvCxnSpPr>
        <p:spPr>
          <a:xfrm flipV="1">
            <a:off x="5082847" y="3925337"/>
            <a:ext cx="175901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A0A57D-FCA6-4DDF-89F7-32E9BA4E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12" y="456179"/>
            <a:ext cx="4586321" cy="57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2158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168</TotalTime>
  <Words>188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 Overview</dc:title>
  <dc:creator>Tami Sorgente</dc:creator>
  <cp:lastModifiedBy>Tami Sorgente</cp:lastModifiedBy>
  <cp:revision>32</cp:revision>
  <dcterms:created xsi:type="dcterms:W3CDTF">2018-05-23T16:04:40Z</dcterms:created>
  <dcterms:modified xsi:type="dcterms:W3CDTF">2020-09-02T18:14:33Z</dcterms:modified>
</cp:coreProperties>
</file>