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6" r:id="rId3"/>
    <p:sldId id="285" r:id="rId4"/>
    <p:sldId id="286" r:id="rId5"/>
    <p:sldId id="287" r:id="rId6"/>
    <p:sldId id="277" r:id="rId7"/>
    <p:sldId id="288" r:id="rId8"/>
    <p:sldId id="289" r:id="rId9"/>
    <p:sldId id="29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61198FB-C11E-438F-8CFE-82A622DEBE7A}">
          <p14:sldIdLst>
            <p14:sldId id="258"/>
            <p14:sldId id="276"/>
            <p14:sldId id="285"/>
            <p14:sldId id="286"/>
            <p14:sldId id="287"/>
            <p14:sldId id="27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50" d="100"/>
          <a:sy n="50" d="100"/>
        </p:scale>
        <p:origin x="39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0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2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2689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7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66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7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80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0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2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4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EDF8131-FC7A-46AB-B8C4-9F2D7DD10493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813B1C5-E995-4604-BB88-6414E38FA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78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C0ACE1-C25A-4B86-B994-3E0DDA6A551D}"/>
              </a:ext>
            </a:extLst>
          </p:cNvPr>
          <p:cNvSpPr txBox="1">
            <a:spLocks/>
          </p:cNvSpPr>
          <p:nvPr/>
        </p:nvSpPr>
        <p:spPr>
          <a:xfrm>
            <a:off x="2234603" y="1388327"/>
            <a:ext cx="7557427" cy="45937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Flow charts and loops</a:t>
            </a:r>
          </a:p>
          <a:p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39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CCC3F90-E630-4434-A8AC-385BFEE056A0}"/>
              </a:ext>
            </a:extLst>
          </p:cNvPr>
          <p:cNvSpPr txBox="1">
            <a:spLocks/>
          </p:cNvSpPr>
          <p:nvPr/>
        </p:nvSpPr>
        <p:spPr>
          <a:xfrm>
            <a:off x="742529" y="1132113"/>
            <a:ext cx="2727647" cy="519485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dirty="0">
              <a:solidFill>
                <a:srgbClr val="F2F2F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C0ACE1-C25A-4B86-B994-3E0DDA6A551D}"/>
              </a:ext>
            </a:extLst>
          </p:cNvPr>
          <p:cNvSpPr txBox="1">
            <a:spLocks/>
          </p:cNvSpPr>
          <p:nvPr/>
        </p:nvSpPr>
        <p:spPr>
          <a:xfrm>
            <a:off x="206788" y="140442"/>
            <a:ext cx="6866366" cy="823588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>
                <a:solidFill>
                  <a:schemeClr val="bg1"/>
                </a:solidFill>
              </a:rPr>
              <a:t>Flow chart shapes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9CDC4B9-1CA9-49B2-9E9B-8252CF95A1D3}"/>
              </a:ext>
            </a:extLst>
          </p:cNvPr>
          <p:cNvSpPr/>
          <p:nvPr/>
        </p:nvSpPr>
        <p:spPr>
          <a:xfrm>
            <a:off x="6645535" y="378538"/>
            <a:ext cx="1898725" cy="968188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/end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95BD25-F921-48BA-9D48-C88A9B0076E4}"/>
              </a:ext>
            </a:extLst>
          </p:cNvPr>
          <p:cNvSpPr/>
          <p:nvPr/>
        </p:nvSpPr>
        <p:spPr>
          <a:xfrm>
            <a:off x="6072689" y="3340925"/>
            <a:ext cx="2848089" cy="88212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3F4CC8ED-220D-48A0-90FB-02CBC926814D}"/>
              </a:ext>
            </a:extLst>
          </p:cNvPr>
          <p:cNvSpPr/>
          <p:nvPr/>
        </p:nvSpPr>
        <p:spPr>
          <a:xfrm>
            <a:off x="6072689" y="4773825"/>
            <a:ext cx="2413747" cy="1619026"/>
          </a:xfrm>
          <a:prstGeom prst="flowChartDecisio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31E36A39-4120-4101-99A2-48078A5D4398}"/>
              </a:ext>
            </a:extLst>
          </p:cNvPr>
          <p:cNvSpPr/>
          <p:nvPr/>
        </p:nvSpPr>
        <p:spPr>
          <a:xfrm>
            <a:off x="5650452" y="1752822"/>
            <a:ext cx="3692564" cy="882127"/>
          </a:xfrm>
          <a:prstGeom prst="flowChartInputOutpu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Input/ output</a:t>
            </a:r>
          </a:p>
        </p:txBody>
      </p:sp>
    </p:spTree>
    <p:extLst>
      <p:ext uri="{BB962C8B-B14F-4D97-AF65-F5344CB8AC3E}">
        <p14:creationId xmlns:p14="http://schemas.microsoft.com/office/powerpoint/2010/main" val="62914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F1D45A-8C84-43E8-92F5-D4DDEC0E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4" y="1501967"/>
            <a:ext cx="11600364" cy="26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8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916F0-0A7A-45F2-8109-8A0144ECF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36" y="1108856"/>
            <a:ext cx="9909724" cy="40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22E905-7133-434D-8DBD-370D58944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5" y="1313532"/>
            <a:ext cx="11649633" cy="32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5DD0C-3833-49E4-8CCF-51E764A1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5814" y="785474"/>
            <a:ext cx="3206452" cy="16073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21AC61-F03A-4075-814F-CA122F4C1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71" y="603646"/>
            <a:ext cx="7614644" cy="54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1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6C55B5-6C95-41E8-B793-862A5C10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424" y="363258"/>
            <a:ext cx="3170489" cy="2233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752881-93B2-41DE-ADDE-32CF40CD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75" y="637424"/>
            <a:ext cx="7593087" cy="55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9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B1046-C7BF-40EB-966A-1BBF5EFD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326" y="475332"/>
            <a:ext cx="3514778" cy="2110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AFF226-1FAD-4703-9B33-3BC59C24B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921" y="985403"/>
            <a:ext cx="7151488" cy="50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7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B5C44-C797-4FF9-A427-D21DF16F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52" y="834325"/>
            <a:ext cx="7535338" cy="56792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2F928A-1859-4D49-BFD7-4A81DF647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529" y="344410"/>
            <a:ext cx="5400714" cy="19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4851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171</TotalTime>
  <Words>15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 Overview</dc:title>
  <dc:creator>Tami Sorgente</dc:creator>
  <cp:lastModifiedBy>Tami Sorgente</cp:lastModifiedBy>
  <cp:revision>33</cp:revision>
  <dcterms:created xsi:type="dcterms:W3CDTF">2018-05-23T16:04:40Z</dcterms:created>
  <dcterms:modified xsi:type="dcterms:W3CDTF">2020-09-02T17:35:25Z</dcterms:modified>
</cp:coreProperties>
</file>