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18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1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b25430a2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b25430a2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b25430a2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b25430a2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b25430a2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b25430a2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b25430a2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b25430a2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b25430a2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b25430a2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2a2c68c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2a2c68c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b25430a2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b25430a2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b25430a2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ab25430a2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2a2c68cc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2a2c68cc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c279f374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c279f374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b25430a2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b25430a2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b25430a2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b25430a2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b25430a2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b25430a2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b25430a2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b25430a2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b25430a2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b25430a2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b575ed25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b575ed25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b575ed2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b575ed2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b575ed2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b575ed2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b25430a2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b25430a2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b25430a2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b25430a2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ab25430a2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ab25430a2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b25430a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b25430a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b25430a2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b25430a2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b25430a2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b25430a2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b25430a2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b25430a2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b25430a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b25430a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b25430a2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b25430a2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2a2c68cc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2a2c68c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itnext.io/solid-principles-explanation-and-examples-715b975dcad4" TargetMode="External"/><Relationship Id="rId4" Type="http://schemas.openxmlformats.org/officeDocument/2006/relationships/hyperlink" Target="https://ericbackhage.net/clean-code/solid-the-interface-segregation-principle/" TargetMode="External"/><Relationship Id="rId5" Type="http://schemas.openxmlformats.org/officeDocument/2006/relationships/hyperlink" Target="https://ericbackhage.net/clean-code/solid-the-dependency-inversion-principle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 Principles II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Furukawa, Austin Baccus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Smells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Large Classes</a:t>
            </a:r>
            <a:r>
              <a:rPr b="1" lang="en"/>
              <a:t>:</a:t>
            </a:r>
            <a:r>
              <a:rPr lang="en"/>
              <a:t> Classes will become very big and have functionality not required of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Cause: Large coupled interfaces require classes to add unneeded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Needless Complexity:</a:t>
            </a:r>
            <a:r>
              <a:rPr lang="en"/>
              <a:t> Code will become </a:t>
            </a:r>
            <a:r>
              <a:rPr lang="en"/>
              <a:t>increasingly</a:t>
            </a:r>
            <a:r>
              <a:rPr lang="en"/>
              <a:t> coupled and littered with empty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Cause: Interface pollution causes implementation of unneeded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Rigidity</a:t>
            </a:r>
            <a:r>
              <a:rPr b="1" lang="en"/>
              <a:t> and Viscosity:</a:t>
            </a:r>
            <a:r>
              <a:rPr lang="en"/>
              <a:t> Updates to an interface will require even unneeded functions to be updated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Cause: Interfaces are requiring classes to maintain unneeded functions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Encountering previously mentioned code smells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Large interfaces are constricting classes in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-Interfaces/Classes contain unrelated functions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467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“Classic” ATM Example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Unnecessary</a:t>
            </a:r>
            <a:r>
              <a:rPr lang="en"/>
              <a:t> Coupling of Withdraw and Deposit!</a:t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631" y="592475"/>
            <a:ext cx="3784671" cy="42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 txBox="1"/>
          <p:nvPr/>
        </p:nvSpPr>
        <p:spPr>
          <a:xfrm rot="5400000">
            <a:off x="4366400" y="939900"/>
            <a:ext cx="5106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:(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467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Let’s Decouple Withdraw and Deposit!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500" y="190000"/>
            <a:ext cx="3567375" cy="47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/>
        </p:nvSpPr>
        <p:spPr>
          <a:xfrm rot="5400000">
            <a:off x="4316700" y="910300"/>
            <a:ext cx="5106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:)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Kiwi Example</a:t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457" y="1982532"/>
            <a:ext cx="2224091" cy="20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464" y="0"/>
            <a:ext cx="368292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/>
        </p:nvSpPr>
        <p:spPr>
          <a:xfrm rot="-5400000">
            <a:off x="341600" y="3376325"/>
            <a:ext cx="1204500" cy="10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D:</a:t>
            </a:r>
            <a:endParaRPr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163" y="1639725"/>
            <a:ext cx="2247900" cy="30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080" y="350"/>
            <a:ext cx="380954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/>
        </p:nvSpPr>
        <p:spPr>
          <a:xfrm rot="5400000">
            <a:off x="436950" y="3731075"/>
            <a:ext cx="6054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:)</a:t>
            </a:r>
            <a:endParaRPr sz="3600"/>
          </a:p>
        </p:txBody>
      </p:sp>
      <p:sp>
        <p:nvSpPr>
          <p:cNvPr id="150" name="Google Shape;150;p27"/>
          <p:cNvSpPr txBox="1"/>
          <p:nvPr/>
        </p:nvSpPr>
        <p:spPr>
          <a:xfrm>
            <a:off x="995050" y="3731075"/>
            <a:ext cx="5043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?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Inversion Principle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</a:t>
            </a:r>
            <a:r>
              <a:rPr lang="en"/>
              <a:t>High-level modules should not depend on low-level modules. Both should depend on abstractions.”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“Abstractions should not depend on details. Details should depend on abstractions”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Here, we want code to be not reliant on specific subtypes to allow for maintainability and flexibility; We’ll use </a:t>
            </a:r>
            <a:r>
              <a:rPr b="1" lang="en"/>
              <a:t>Dependency Injection </a:t>
            </a:r>
            <a:r>
              <a:rPr lang="en"/>
              <a:t>to avoid subtype dependency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Paraphrasing, we should use broader variables types of subtypes in implementations to allow for more code flexibility and updatability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Recall our lightswitch Command Demo, Command was a broad type, OnCommand was a specific type, Still we had arrays of Commands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”inject” specific types using injection methods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Solution: Dependency Injection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-Add specific subtypes into the general variable containers within a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-Such methods are called “Injectors”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-Can be a standalone method, included one with a larger purpose, a constructor, or just about any method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Planning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rinciple, example, demo, ideal balance between examples and design smells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Cover I and D of SOLID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50 Minute Presentation -&gt; 25 min slides, 25 min demo (Start 4:10, Demo 4:35)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was thinking that I would present the section on Interface Segregation and we can spit the Recap/Demo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Practice Runthrough: Intro-End of ISP (12 Minutes no professor interruptions)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ISP Demo Explanation (4 Minutes w/o switching screens and work time IT 9 min)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Smells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Rigidity and Viscosity: </a:t>
            </a:r>
            <a:r>
              <a:rPr lang="en"/>
              <a:t>Code will be difficult to add functionality to or maintain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Cause: Strict dependencies on specific subtypes also restrict functionality of 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Excessive, Similar Variables:</a:t>
            </a:r>
            <a:r>
              <a:rPr lang="en"/>
              <a:t> Code may be littered with many variables containing different subtypes of a general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Cause: Again, strict dependencies are requiring a different variable for every subtype needed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-Code is very dependent on many specific subtypes being used in other classes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-There are potential benefits in generalizing variables of subtypes to a broader parent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LightSwitch Controller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From Week 9, Lecture 3</a:t>
            </a:r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025" y="445601"/>
            <a:ext cx="5480275" cy="42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First: A Quick </a:t>
            </a:r>
            <a:r>
              <a:rPr lang="en"/>
              <a:t>Anecdote :</a:t>
            </a:r>
            <a:br>
              <a:rPr lang="en"/>
            </a:br>
            <a:r>
              <a:rPr lang="en"/>
              <a:t>Solar System Demo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Use The Interface Segregation Principle</a:t>
            </a:r>
            <a:endParaRPr/>
          </a:p>
        </p:txBody>
      </p:sp>
      <p:sp>
        <p:nvSpPr>
          <p:cNvPr id="208" name="Google Shape;20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Assorted Tool Program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-Client should be able to create different tools and call use() on each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-So many unused functions!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-One massive interface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-Interface methods not very related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-Changes to interface requires tons of other changes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Steps</a:t>
            </a:r>
            <a:endParaRPr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-Split up the Tool interface into highly cohesive, lowly coupled interfaces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 THEN: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-Create the PowerDrill and Microwave classes using the smaller interfaces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LASTLY: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-Create your own custom tool, preferably one that uses many interfaces (may require new interfaces!)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-Examples: Calculator, Sink, Microscope, Map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Use Dependency Injection for Dependency Inversion!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-Carnival Attendance Demo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-Make using class’s container broader!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-Then add Children and Senior attendees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-Then allow for the carnival to “InjectAttendees” (What is a better name?)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Side Note: There are many methods of using Dependency Injection!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References, Resources and Tools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Great explanations and examples for SOLID: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https://itnext.io/solid-principles-explanation-and-examples-715b975dcad4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 Principle Smells: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https://ericbackhage.net/clean-code/solid-the-interface-segregation-principle/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 Principle Smells: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https://ericbackhage.net/clean-code/solid-the-dependency-inversion-principle/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Professor Comments?</a:t>
            </a:r>
            <a:endParaRPr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 Principles I Recap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are SOLID Principles?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-Five Principles developed by Robert C. Martin in 2000 (as a theory)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-General Rules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-Promote Readability, Flexibility and Maintainability </a:t>
            </a:r>
            <a:r>
              <a:rPr b="1" lang="en"/>
              <a:t>(Deter Spaghetti)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-Part of Agile Development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 -&gt; Single Responsibility Principle</a:t>
            </a:r>
            <a:r>
              <a:rPr lang="en"/>
              <a:t> (A class should have one responsibility only)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 -&gt; Open/Closed Principle</a:t>
            </a:r>
            <a:r>
              <a:rPr lang="en"/>
              <a:t> (Software entities should be open for extensions but closed for modification)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L -&gt; Liskov Substitution Principle</a:t>
            </a:r>
            <a:r>
              <a:rPr lang="en"/>
              <a:t> (Type instances should be substitutable by instances of any of their subtypes)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Preface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-SOLID Principles can be difficult to understand w/o simplified wording and examples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-Some coding judgement is needed to determine when to use each SOLID principle to avoid the Contrived Complexity code smell!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-Now for the </a:t>
            </a:r>
            <a:r>
              <a:rPr b="1" lang="en"/>
              <a:t>ID </a:t>
            </a:r>
            <a:r>
              <a:rPr lang="en"/>
              <a:t>of </a:t>
            </a:r>
            <a:r>
              <a:rPr b="1" lang="en"/>
              <a:t>SOLID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Segregation Principle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”Clients should not depend on methods they do not use” particularly in the context of implementing interfaces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want readable, refactorable and maintainable class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Cohesion, </a:t>
            </a:r>
            <a:r>
              <a:rPr b="1" lang="en"/>
              <a:t>Low Coupling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Paraphrasing, we should </a:t>
            </a:r>
            <a:r>
              <a:rPr b="1" lang="en"/>
              <a:t>split up interfaces</a:t>
            </a:r>
            <a:r>
              <a:rPr lang="en"/>
              <a:t> so that they </a:t>
            </a:r>
            <a:r>
              <a:rPr b="1" lang="en"/>
              <a:t>contain only related methods/const fields</a:t>
            </a:r>
            <a:endParaRPr b="1"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271" y="2059171"/>
            <a:ext cx="3657025" cy="269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1800" y="2059171"/>
            <a:ext cx="1656425" cy="26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