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378A-5477-4DEE-A634-0DC077D87F1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D6CF-7E02-4546-A03C-878341DD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7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378A-5477-4DEE-A634-0DC077D87F1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D6CF-7E02-4546-A03C-878341DD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9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378A-5477-4DEE-A634-0DC077D87F1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D6CF-7E02-4546-A03C-878341DD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9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378A-5477-4DEE-A634-0DC077D87F1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D6CF-7E02-4546-A03C-878341DD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2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378A-5477-4DEE-A634-0DC077D87F1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D6CF-7E02-4546-A03C-878341DD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5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378A-5477-4DEE-A634-0DC077D87F1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D6CF-7E02-4546-A03C-878341DD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6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378A-5477-4DEE-A634-0DC077D87F1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D6CF-7E02-4546-A03C-878341DD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7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378A-5477-4DEE-A634-0DC077D87F1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D6CF-7E02-4546-A03C-878341DD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378A-5477-4DEE-A634-0DC077D87F1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D6CF-7E02-4546-A03C-878341DD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378A-5477-4DEE-A634-0DC077D87F1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D6CF-7E02-4546-A03C-878341DD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378A-5477-4DEE-A634-0DC077D87F1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D6CF-7E02-4546-A03C-878341DD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5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9378A-5477-4DEE-A634-0DC077D87F1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D6CF-7E02-4546-A03C-878341DDA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5724" y="310718"/>
            <a:ext cx="108041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tập</a:t>
            </a:r>
            <a:r>
              <a:rPr lang="en-US" b="1" dirty="0" smtClean="0"/>
              <a:t> </a:t>
            </a:r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err="1" smtClean="0"/>
              <a:t>tại</a:t>
            </a:r>
            <a:r>
              <a:rPr lang="en-US" b="1" dirty="0" smtClean="0"/>
              <a:t> </a:t>
            </a:r>
            <a:r>
              <a:rPr lang="en-US" b="1" dirty="0" err="1" smtClean="0"/>
              <a:t>lớp</a:t>
            </a:r>
            <a:r>
              <a:rPr lang="en-US" b="1" dirty="0" smtClean="0"/>
              <a:t>, </a:t>
            </a:r>
            <a:r>
              <a:rPr lang="en-US" b="1" dirty="0" err="1" smtClean="0"/>
              <a:t>chấm</a:t>
            </a:r>
            <a:r>
              <a:rPr lang="en-US" b="1" dirty="0" smtClean="0"/>
              <a:t> </a:t>
            </a:r>
            <a:r>
              <a:rPr lang="en-US" b="1" dirty="0" err="1" smtClean="0"/>
              <a:t>điểm</a:t>
            </a:r>
            <a:r>
              <a:rPr lang="en-US" b="1" dirty="0" smtClean="0"/>
              <a:t> </a:t>
            </a:r>
            <a:r>
              <a:rPr lang="en-US" b="1" dirty="0" err="1" smtClean="0"/>
              <a:t>giữa</a:t>
            </a:r>
            <a:r>
              <a:rPr lang="en-US" b="1" dirty="0" smtClean="0"/>
              <a:t> </a:t>
            </a:r>
            <a:r>
              <a:rPr lang="en-US" b="1" dirty="0" err="1" smtClean="0"/>
              <a:t>kỳ</a:t>
            </a:r>
            <a:endParaRPr lang="en-US" b="1" dirty="0" smtClean="0"/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cướp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2. Cho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r>
              <a:rPr lang="en-US" dirty="0" smtClean="0"/>
              <a:t>C</a:t>
            </a:r>
            <a:r>
              <a:rPr lang="en-US" dirty="0" smtClean="0">
                <a:sym typeface="Symbol" panose="05050102010706020507" pitchFamily="18" charset="2"/>
              </a:rPr>
              <a:t></a:t>
            </a:r>
            <a:r>
              <a:rPr lang="en-US" dirty="0" smtClean="0"/>
              <a:t>D</a:t>
            </a:r>
            <a:r>
              <a:rPr lang="en-US" dirty="0" smtClean="0">
                <a:sym typeface="Symbol" panose="05050102010706020507" pitchFamily="18" charset="2"/>
              </a:rPr>
              <a:t>P</a:t>
            </a:r>
          </a:p>
          <a:p>
            <a:r>
              <a:rPr lang="en-US" dirty="0" smtClean="0"/>
              <a:t>E</a:t>
            </a:r>
            <a:r>
              <a:rPr lang="en-US" dirty="0" smtClean="0">
                <a:sym typeface="Symbol" panose="05050102010706020507" pitchFamily="18" charset="2"/>
              </a:rPr>
              <a:t> G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>
                <a:sym typeface="Symbol" panose="05050102010706020507" pitchFamily="18" charset="2"/>
              </a:rPr>
              <a:t></a:t>
            </a:r>
            <a:r>
              <a:rPr lang="en-US" dirty="0" smtClean="0"/>
              <a:t>B</a:t>
            </a:r>
            <a:r>
              <a:rPr lang="en-US" dirty="0" smtClean="0">
                <a:sym typeface="Symbol" panose="05050102010706020507" pitchFamily="18" charset="2"/>
              </a:rPr>
              <a:t>P</a:t>
            </a:r>
          </a:p>
          <a:p>
            <a:r>
              <a:rPr lang="en-US" dirty="0" smtClean="0"/>
              <a:t>E</a:t>
            </a:r>
            <a:r>
              <a:rPr lang="en-US" dirty="0" smtClean="0">
                <a:sym typeface="Symbol" panose="05050102010706020507" pitchFamily="18" charset="2"/>
              </a:rPr>
              <a:t> C</a:t>
            </a:r>
          </a:p>
          <a:p>
            <a:r>
              <a:rPr lang="en-US" dirty="0" smtClean="0">
                <a:sym typeface="Symbol" panose="05050102010706020507" pitchFamily="18" charset="2"/>
              </a:rPr>
              <a:t>A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</a:t>
            </a:r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minh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minh P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endParaRPr lang="en-US" dirty="0" smtClean="0"/>
          </a:p>
          <a:p>
            <a:pPr marL="342900" indent="-342900">
              <a:buAutoNum type="alphaLcParenR"/>
            </a:pP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endParaRPr lang="en-US" dirty="0" smtClean="0"/>
          </a:p>
          <a:p>
            <a:pPr marL="342900" indent="-342900">
              <a:buAutoNum type="alphaLcParenR"/>
            </a:pP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 smtClean="0"/>
          </a:p>
          <a:p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dirty="0" err="1" smtClean="0">
                <a:sym typeface="Symbol" panose="05050102010706020507" pitchFamily="18" charset="2"/>
              </a:rPr>
              <a:t>có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loại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bỏ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các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công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thức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đã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được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sinh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ra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: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2019-09-24T07:26:20Z</dcterms:created>
  <dcterms:modified xsi:type="dcterms:W3CDTF">2019-09-24T08:04:03Z</dcterms:modified>
</cp:coreProperties>
</file>