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6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6937" y="2555192"/>
            <a:ext cx="2845912" cy="91468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5220" y="4777379"/>
            <a:ext cx="4219392" cy="1126283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8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for/</a:t>
            </a:r>
            <a:r>
              <a:rPr lang="en-US" b="1" dirty="0" err="1"/>
              <a:t>foreach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@a = (1..9);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foreach</a:t>
            </a:r>
            <a:r>
              <a:rPr lang="en-US" dirty="0" smtClean="0"/>
              <a:t> my $i (@a){</a:t>
            </a:r>
          </a:p>
          <a:p>
            <a:pPr marL="0" indent="0">
              <a:buNone/>
            </a:pPr>
            <a:r>
              <a:rPr lang="en-US" dirty="0" smtClean="0"/>
              <a:t>		print(“$i”, “\n”);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for</a:t>
            </a:r>
            <a:r>
              <a:rPr lang="en-US" dirty="0" smtClean="0"/>
              <a:t> my $i(@a) {</a:t>
            </a:r>
          </a:p>
          <a:p>
            <a:pPr marL="0" indent="0">
              <a:buNone/>
            </a:pPr>
            <a:r>
              <a:rPr lang="en-US" dirty="0" smtClean="0"/>
              <a:t>		print</a:t>
            </a:r>
            <a:r>
              <a:rPr lang="en-US" dirty="0"/>
              <a:t>(“$i”, “\n”);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$counter </a:t>
            </a:r>
            <a:r>
              <a:rPr lang="en-US" dirty="0"/>
              <a:t>= 10;</a:t>
            </a:r>
          </a:p>
          <a:p>
            <a:pPr marL="0" indent="0">
              <a:buNone/>
            </a:pPr>
            <a:r>
              <a:rPr lang="en-US" dirty="0" smtClean="0"/>
              <a:t>	while</a:t>
            </a:r>
            <a:r>
              <a:rPr lang="en-US" dirty="0"/>
              <a:t>($counter &gt; 0){</a:t>
            </a:r>
          </a:p>
          <a:p>
            <a:pPr marL="0" indent="0">
              <a:buNone/>
            </a:pPr>
            <a:r>
              <a:rPr lang="en-US" dirty="0" smtClean="0"/>
              <a:t>		print</a:t>
            </a:r>
            <a:r>
              <a:rPr lang="en-US" dirty="0"/>
              <a:t>("$counter\n"); </a:t>
            </a:r>
          </a:p>
          <a:p>
            <a:pPr marL="0" indent="0">
              <a:buNone/>
            </a:pPr>
            <a:r>
              <a:rPr lang="en-US" dirty="0" smtClean="0"/>
              <a:t>		$</a:t>
            </a:r>
            <a:r>
              <a:rPr lang="en-US" dirty="0"/>
              <a:t>counter--;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6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CGI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912938"/>
            <a:ext cx="6616238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05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68" y="1765171"/>
            <a:ext cx="8926797" cy="453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42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7953" y="2195821"/>
            <a:ext cx="66367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5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5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5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5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endParaRPr lang="en-US" sz="5400" b="1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54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5400" b="1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ắng</a:t>
            </a:r>
            <a:r>
              <a:rPr lang="en-US" sz="5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5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en-US" sz="54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dung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perl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CGI</a:t>
            </a:r>
          </a:p>
          <a:p>
            <a:pPr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DBI</a:t>
            </a:r>
          </a:p>
          <a:p>
            <a:pPr>
              <a:buFont typeface="Wingdings" pitchFamily="2" charset="2"/>
              <a:buChar char="§"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9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Perl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Practical Extraction and Report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Language)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được Larry Wall xây dựng từ năm 1987, với mục đích chính là tạo ra một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 lập trình có khả năng chắt lọc một lượng lớn dữ liệu và cho phép xử lý dữ liệu nhằm thu được kết quả cần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tiện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lênh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(CPAN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332" y="155448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Perl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đữ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Scalars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$animal = ‘string’;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$number= 42;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Arrays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animals = (‘camel’, ‘lama’);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numbers = (23, 42, 87);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mixed = (‘camel’, 42);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Hash</a:t>
            </a:r>
          </a:p>
          <a:p>
            <a:pPr marL="400050" lvl="1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%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color = (</a:t>
            </a:r>
          </a:p>
          <a:p>
            <a:pPr marL="400050" lvl="1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apple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=&gt; ‘red’,</a:t>
            </a:r>
          </a:p>
          <a:p>
            <a:pPr marL="400050" lvl="1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banana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=&gt; ‘yellow’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);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63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Scalars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animal = ‘string’;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$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42;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print(“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Kieu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string: $animal\n”);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Kieu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number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3700"/>
            <a:ext cx="8915400" cy="38037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@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animals = (‘camel’, ‘lama’);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@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numbers = (23, 42, 87);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@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mixed = (‘camel’,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42);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 $animals[0]”);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$animals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$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numbers[0] = 44;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@numbers[1, 2] = (12, 13);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Hash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264" y="1435100"/>
            <a:ext cx="8915400" cy="47652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apple =&gt; ‘red’,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banana =&gt; ‘yellow’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);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hash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color{‘apple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’}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keys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@keys = keys(%color);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@values = values(%color);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if/ else if/ else /Unless</a:t>
            </a:r>
          </a:p>
          <a:p>
            <a:pPr>
              <a:buFont typeface="Wingdings" pitchFamily="2" charset="2"/>
              <a:buChar char="§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or/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21119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if/ else if/ else /Unless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3849"/>
            <a:ext cx="8915400" cy="4497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$a = 100;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if/ else if/ else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If ($a &gt; 100)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“a &gt; 100”;</a:t>
            </a:r>
          </a:p>
          <a:p>
            <a:pPr marL="0" indent="0">
              <a:buNone/>
            </a:pPr>
            <a:r>
              <a:rPr lang="en-US" dirty="0" smtClean="0"/>
              <a:t>	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“ a &lt;=100”;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Unless</a:t>
            </a:r>
          </a:p>
          <a:p>
            <a:pPr marL="0" indent="0">
              <a:buNone/>
            </a:pPr>
            <a:r>
              <a:rPr lang="en-US" dirty="0" smtClean="0"/>
              <a:t>	unless ($a != 100){</a:t>
            </a:r>
          </a:p>
          <a:p>
            <a:pPr marL="0" indent="0">
              <a:buNone/>
            </a:pPr>
            <a:r>
              <a:rPr lang="en-US" dirty="0" smtClean="0"/>
              <a:t>		print </a:t>
            </a:r>
            <a:r>
              <a:rPr lang="en-US" dirty="0"/>
              <a:t>“a &gt; 100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3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499</TotalTime>
  <Words>118</Words>
  <Application>Microsoft Office PowerPoint</Application>
  <PresentationFormat>Custom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PERL</vt:lpstr>
      <vt:lpstr>Nội dung</vt:lpstr>
      <vt:lpstr>Giới thiệu về perl</vt:lpstr>
      <vt:lpstr>Kiểu dữ liệu</vt:lpstr>
      <vt:lpstr>Scalars</vt:lpstr>
      <vt:lpstr>Arrays</vt:lpstr>
      <vt:lpstr>Hash</vt:lpstr>
      <vt:lpstr>Câu lệnh điều khiển </vt:lpstr>
      <vt:lpstr>if/ else if/ else /Unless</vt:lpstr>
      <vt:lpstr>for/foreach </vt:lpstr>
      <vt:lpstr>while</vt:lpstr>
      <vt:lpstr>CGI</vt:lpstr>
      <vt:lpstr>DBI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</dc:title>
  <dc:creator>Huy Lê</dc:creator>
  <cp:lastModifiedBy>LE QUOC HUY</cp:lastModifiedBy>
  <cp:revision>40</cp:revision>
  <dcterms:created xsi:type="dcterms:W3CDTF">2019-08-25T07:56:51Z</dcterms:created>
  <dcterms:modified xsi:type="dcterms:W3CDTF">2019-08-26T08:32:41Z</dcterms:modified>
</cp:coreProperties>
</file>